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0" r:id="rId2"/>
    <p:sldId id="271" r:id="rId3"/>
    <p:sldId id="272" r:id="rId4"/>
    <p:sldId id="256" r:id="rId5"/>
    <p:sldId id="257" r:id="rId6"/>
    <p:sldId id="265" r:id="rId7"/>
    <p:sldId id="258" r:id="rId8"/>
    <p:sldId id="264" r:id="rId9"/>
    <p:sldId id="267" r:id="rId10"/>
    <p:sldId id="269" r:id="rId11"/>
    <p:sldId id="268" r:id="rId12"/>
    <p:sldId id="260" r:id="rId13"/>
    <p:sldId id="262" r:id="rId14"/>
    <p:sldId id="263"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Phong" initials="HP" lastIdx="1" clrIdx="0">
    <p:extLst>
      <p:ext uri="{19B8F6BF-5375-455C-9EA6-DF929625EA0E}">
        <p15:presenceInfo xmlns:p15="http://schemas.microsoft.com/office/powerpoint/2012/main" userId="87b8e8bd3ffd66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07" d="100"/>
          <a:sy n="107" d="100"/>
        </p:scale>
        <p:origin x="13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4C393-86C7-4603-A959-6582241ED5E9}"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3C9FA-4B04-47A8-B634-12DA07F5614B}" type="slidenum">
              <a:rPr lang="en-US" smtClean="0"/>
              <a:t>‹#›</a:t>
            </a:fld>
            <a:endParaRPr lang="en-US"/>
          </a:p>
        </p:txBody>
      </p:sp>
    </p:spTree>
    <p:extLst>
      <p:ext uri="{BB962C8B-B14F-4D97-AF65-F5344CB8AC3E}">
        <p14:creationId xmlns:p14="http://schemas.microsoft.com/office/powerpoint/2010/main" val="1413485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B7EB-8DF2-4755-8019-6782BD32D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8700F4-7B32-4C20-A56D-AD52E3C44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21E5A0-A172-4D0C-9A2C-56BE0E335D71}"/>
              </a:ext>
            </a:extLst>
          </p:cNvPr>
          <p:cNvSpPr>
            <a:spLocks noGrp="1"/>
          </p:cNvSpPr>
          <p:nvPr>
            <p:ph type="dt" sz="half" idx="10"/>
          </p:nvPr>
        </p:nvSpPr>
        <p:spPr/>
        <p:txBody>
          <a:bodyPr/>
          <a:lstStyle/>
          <a:p>
            <a:fld id="{E2EBD4A3-1E70-4715-A599-D2EA7A939A58}" type="datetime1">
              <a:rPr lang="en-US" smtClean="0"/>
              <a:t>4/20/2023</a:t>
            </a:fld>
            <a:endParaRPr lang="en-US"/>
          </a:p>
        </p:txBody>
      </p:sp>
      <p:sp>
        <p:nvSpPr>
          <p:cNvPr id="5" name="Footer Placeholder 4">
            <a:extLst>
              <a:ext uri="{FF2B5EF4-FFF2-40B4-BE49-F238E27FC236}">
                <a16:creationId xmlns:a16="http://schemas.microsoft.com/office/drawing/2014/main" id="{B09ADDBC-C550-4BC0-B7BF-7A5429FB0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ED9A7-C186-4230-9200-1D1D2D5ADE35}"/>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115542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AC0B-EA11-4920-B022-0E678A5E98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713FEB-DAD9-4369-98EC-30BD08CEEE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C8CD3-3A90-44A0-B164-B93AF642E02E}"/>
              </a:ext>
            </a:extLst>
          </p:cNvPr>
          <p:cNvSpPr>
            <a:spLocks noGrp="1"/>
          </p:cNvSpPr>
          <p:nvPr>
            <p:ph type="dt" sz="half" idx="10"/>
          </p:nvPr>
        </p:nvSpPr>
        <p:spPr/>
        <p:txBody>
          <a:bodyPr/>
          <a:lstStyle/>
          <a:p>
            <a:fld id="{BC097859-1004-4412-8BD0-58E81B9A2B46}" type="datetime1">
              <a:rPr lang="en-US" smtClean="0"/>
              <a:t>4/20/2023</a:t>
            </a:fld>
            <a:endParaRPr lang="en-US"/>
          </a:p>
        </p:txBody>
      </p:sp>
      <p:sp>
        <p:nvSpPr>
          <p:cNvPr id="5" name="Footer Placeholder 4">
            <a:extLst>
              <a:ext uri="{FF2B5EF4-FFF2-40B4-BE49-F238E27FC236}">
                <a16:creationId xmlns:a16="http://schemas.microsoft.com/office/drawing/2014/main" id="{600FE6C7-5A0E-45CE-A69E-D025F57E3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016A5-F149-4A79-B9A5-FF3EF2564F18}"/>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61494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D8194-FA5C-4451-B649-69543B0D4B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841C4C-A39B-4625-A02D-D438B998A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35036-1761-4635-AAC3-268DFC6C43AA}"/>
              </a:ext>
            </a:extLst>
          </p:cNvPr>
          <p:cNvSpPr>
            <a:spLocks noGrp="1"/>
          </p:cNvSpPr>
          <p:nvPr>
            <p:ph type="dt" sz="half" idx="10"/>
          </p:nvPr>
        </p:nvSpPr>
        <p:spPr/>
        <p:txBody>
          <a:bodyPr/>
          <a:lstStyle/>
          <a:p>
            <a:fld id="{C47ECCE6-1A77-489E-AB7A-0B622255D4A7}" type="datetime1">
              <a:rPr lang="en-US" smtClean="0"/>
              <a:t>4/20/2023</a:t>
            </a:fld>
            <a:endParaRPr lang="en-US"/>
          </a:p>
        </p:txBody>
      </p:sp>
      <p:sp>
        <p:nvSpPr>
          <p:cNvPr id="5" name="Footer Placeholder 4">
            <a:extLst>
              <a:ext uri="{FF2B5EF4-FFF2-40B4-BE49-F238E27FC236}">
                <a16:creationId xmlns:a16="http://schemas.microsoft.com/office/drawing/2014/main" id="{236A0C78-38E5-4762-8B9C-911A1F6B5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8FD0B-6AAA-4FC6-95A3-982389FD6595}"/>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374605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1909-3D4C-437A-BB05-66BC5E378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9AAD4B-5DC9-4869-92D3-24CF47CB2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4EB90-48AA-4B3E-B7D7-4A796EA57CCE}"/>
              </a:ext>
            </a:extLst>
          </p:cNvPr>
          <p:cNvSpPr>
            <a:spLocks noGrp="1"/>
          </p:cNvSpPr>
          <p:nvPr>
            <p:ph type="dt" sz="half" idx="10"/>
          </p:nvPr>
        </p:nvSpPr>
        <p:spPr/>
        <p:txBody>
          <a:bodyPr/>
          <a:lstStyle/>
          <a:p>
            <a:fld id="{85A1FE76-3604-48CB-B257-6ABB9E83ED87}" type="datetime1">
              <a:rPr lang="en-US" smtClean="0"/>
              <a:t>4/20/2023</a:t>
            </a:fld>
            <a:endParaRPr lang="en-US"/>
          </a:p>
        </p:txBody>
      </p:sp>
      <p:sp>
        <p:nvSpPr>
          <p:cNvPr id="5" name="Footer Placeholder 4">
            <a:extLst>
              <a:ext uri="{FF2B5EF4-FFF2-40B4-BE49-F238E27FC236}">
                <a16:creationId xmlns:a16="http://schemas.microsoft.com/office/drawing/2014/main" id="{F7857BED-7EB2-4F00-B422-391BC3243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44259-63BC-4D1A-8304-CC10BAA6E384}"/>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113062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16C4-9AF0-4CDE-AF35-D07274D909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439392-6E61-43A4-AF66-27A2DEA328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8A251E-BA25-4B2D-926D-9E55403A3368}"/>
              </a:ext>
            </a:extLst>
          </p:cNvPr>
          <p:cNvSpPr>
            <a:spLocks noGrp="1"/>
          </p:cNvSpPr>
          <p:nvPr>
            <p:ph type="dt" sz="half" idx="10"/>
          </p:nvPr>
        </p:nvSpPr>
        <p:spPr/>
        <p:txBody>
          <a:bodyPr/>
          <a:lstStyle/>
          <a:p>
            <a:fld id="{05CE856C-E925-4819-981C-B2B39BD81D34}" type="datetime1">
              <a:rPr lang="en-US" smtClean="0"/>
              <a:t>4/20/2023</a:t>
            </a:fld>
            <a:endParaRPr lang="en-US"/>
          </a:p>
        </p:txBody>
      </p:sp>
      <p:sp>
        <p:nvSpPr>
          <p:cNvPr id="5" name="Footer Placeholder 4">
            <a:extLst>
              <a:ext uri="{FF2B5EF4-FFF2-40B4-BE49-F238E27FC236}">
                <a16:creationId xmlns:a16="http://schemas.microsoft.com/office/drawing/2014/main" id="{BDC638A5-8EB4-4BC7-8CDC-2F6F6A95B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8AFAD-AB8B-47CE-815F-92303F439848}"/>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182507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7F80-6B0E-4226-9405-AD966AFEA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3165C-EC8E-47A4-B067-9C746A9FE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254220-8401-4A24-BADF-408E8AB3DC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F504C-B18D-4B6F-80B6-00ADC6A77FA9}"/>
              </a:ext>
            </a:extLst>
          </p:cNvPr>
          <p:cNvSpPr>
            <a:spLocks noGrp="1"/>
          </p:cNvSpPr>
          <p:nvPr>
            <p:ph type="dt" sz="half" idx="10"/>
          </p:nvPr>
        </p:nvSpPr>
        <p:spPr/>
        <p:txBody>
          <a:bodyPr/>
          <a:lstStyle/>
          <a:p>
            <a:fld id="{49B37696-46CC-48C5-9098-1F94FA00B317}" type="datetime1">
              <a:rPr lang="en-US" smtClean="0"/>
              <a:t>4/20/2023</a:t>
            </a:fld>
            <a:endParaRPr lang="en-US"/>
          </a:p>
        </p:txBody>
      </p:sp>
      <p:sp>
        <p:nvSpPr>
          <p:cNvPr id="6" name="Footer Placeholder 5">
            <a:extLst>
              <a:ext uri="{FF2B5EF4-FFF2-40B4-BE49-F238E27FC236}">
                <a16:creationId xmlns:a16="http://schemas.microsoft.com/office/drawing/2014/main" id="{9CBECD59-D66B-4C29-B5E2-4F58090FD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EFE10-AD46-4CB0-9883-F962EE3CCFDE}"/>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368581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48DA-2D32-4A11-8B4F-5A831C094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B3D4F-371E-44BB-9721-F37DE1E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769139-48B2-4563-A004-2A4205A02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28F18B-BD9F-44B0-8C1A-FE9056654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6C5B27-2327-4C63-A0DB-263E1E425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80DD38-8B55-468D-A408-32100A262FFA}"/>
              </a:ext>
            </a:extLst>
          </p:cNvPr>
          <p:cNvSpPr>
            <a:spLocks noGrp="1"/>
          </p:cNvSpPr>
          <p:nvPr>
            <p:ph type="dt" sz="half" idx="10"/>
          </p:nvPr>
        </p:nvSpPr>
        <p:spPr/>
        <p:txBody>
          <a:bodyPr/>
          <a:lstStyle/>
          <a:p>
            <a:fld id="{E48DBF5B-BC79-434A-B12D-A6C26E442F3A}" type="datetime1">
              <a:rPr lang="en-US" smtClean="0"/>
              <a:t>4/20/2023</a:t>
            </a:fld>
            <a:endParaRPr lang="en-US"/>
          </a:p>
        </p:txBody>
      </p:sp>
      <p:sp>
        <p:nvSpPr>
          <p:cNvPr id="8" name="Footer Placeholder 7">
            <a:extLst>
              <a:ext uri="{FF2B5EF4-FFF2-40B4-BE49-F238E27FC236}">
                <a16:creationId xmlns:a16="http://schemas.microsoft.com/office/drawing/2014/main" id="{575BBF4D-26BD-4187-8091-3070CD5425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0001A2-4DDD-43C5-A963-977A0B38E09F}"/>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293632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3E97-9B25-4FFB-8E35-E8D6B2669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C652CF-3D9C-4648-9760-B52687CA62FB}"/>
              </a:ext>
            </a:extLst>
          </p:cNvPr>
          <p:cNvSpPr>
            <a:spLocks noGrp="1"/>
          </p:cNvSpPr>
          <p:nvPr>
            <p:ph type="dt" sz="half" idx="10"/>
          </p:nvPr>
        </p:nvSpPr>
        <p:spPr/>
        <p:txBody>
          <a:bodyPr/>
          <a:lstStyle/>
          <a:p>
            <a:fld id="{FF944F2D-8A75-4896-A92F-49794F135C9B}" type="datetime1">
              <a:rPr lang="en-US" smtClean="0"/>
              <a:t>4/20/2023</a:t>
            </a:fld>
            <a:endParaRPr lang="en-US"/>
          </a:p>
        </p:txBody>
      </p:sp>
      <p:sp>
        <p:nvSpPr>
          <p:cNvPr id="4" name="Footer Placeholder 3">
            <a:extLst>
              <a:ext uri="{FF2B5EF4-FFF2-40B4-BE49-F238E27FC236}">
                <a16:creationId xmlns:a16="http://schemas.microsoft.com/office/drawing/2014/main" id="{DE00169E-955A-41A8-92B9-8EF67FD9DE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4E76C-60F7-4F52-8BD4-1A5BC004DA19}"/>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416575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46711-B50A-4EC1-985D-AEA2086344BD}"/>
              </a:ext>
            </a:extLst>
          </p:cNvPr>
          <p:cNvSpPr>
            <a:spLocks noGrp="1"/>
          </p:cNvSpPr>
          <p:nvPr>
            <p:ph type="dt" sz="half" idx="10"/>
          </p:nvPr>
        </p:nvSpPr>
        <p:spPr/>
        <p:txBody>
          <a:bodyPr/>
          <a:lstStyle/>
          <a:p>
            <a:fld id="{67FFEA7B-AF70-4A2B-8152-0377D53C0E51}" type="datetime1">
              <a:rPr lang="en-US" smtClean="0"/>
              <a:t>4/20/2023</a:t>
            </a:fld>
            <a:endParaRPr lang="en-US"/>
          </a:p>
        </p:txBody>
      </p:sp>
      <p:sp>
        <p:nvSpPr>
          <p:cNvPr id="3" name="Footer Placeholder 2">
            <a:extLst>
              <a:ext uri="{FF2B5EF4-FFF2-40B4-BE49-F238E27FC236}">
                <a16:creationId xmlns:a16="http://schemas.microsoft.com/office/drawing/2014/main" id="{CF3AEE4B-63FA-46EA-8BED-8A0F3B833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473A4B-73AC-4CF6-B7A2-92B7B974F67B}"/>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148108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F2EF-F3BE-48F2-821D-4B2D2487E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3BB43C-DEB4-40FF-868F-8C20AE5A4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A06D-2D1E-45F9-B6FE-9BFD3AC09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F1EF4-C1DE-4B5D-B9BC-C105886A62F5}"/>
              </a:ext>
            </a:extLst>
          </p:cNvPr>
          <p:cNvSpPr>
            <a:spLocks noGrp="1"/>
          </p:cNvSpPr>
          <p:nvPr>
            <p:ph type="dt" sz="half" idx="10"/>
          </p:nvPr>
        </p:nvSpPr>
        <p:spPr/>
        <p:txBody>
          <a:bodyPr/>
          <a:lstStyle/>
          <a:p>
            <a:fld id="{3777D09D-49E2-464D-A0DC-FEDBE44EFB66}" type="datetime1">
              <a:rPr lang="en-US" smtClean="0"/>
              <a:t>4/20/2023</a:t>
            </a:fld>
            <a:endParaRPr lang="en-US"/>
          </a:p>
        </p:txBody>
      </p:sp>
      <p:sp>
        <p:nvSpPr>
          <p:cNvPr id="6" name="Footer Placeholder 5">
            <a:extLst>
              <a:ext uri="{FF2B5EF4-FFF2-40B4-BE49-F238E27FC236}">
                <a16:creationId xmlns:a16="http://schemas.microsoft.com/office/drawing/2014/main" id="{67E3D413-B702-4C2A-925C-11F4E76BB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3E6F8-EBD0-4736-8B6C-7050F53FBB14}"/>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188993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5D14-E232-4BBE-A5B5-9BB80A150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D4214B-9DD0-4659-9792-0386666A3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180A-3DD2-4956-96A7-7563C062F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895B5-5C60-4B78-9880-40612BB81D28}"/>
              </a:ext>
            </a:extLst>
          </p:cNvPr>
          <p:cNvSpPr>
            <a:spLocks noGrp="1"/>
          </p:cNvSpPr>
          <p:nvPr>
            <p:ph type="dt" sz="half" idx="10"/>
          </p:nvPr>
        </p:nvSpPr>
        <p:spPr/>
        <p:txBody>
          <a:bodyPr/>
          <a:lstStyle/>
          <a:p>
            <a:fld id="{5A97C71F-8030-428D-B5FB-E4DA3F4A9468}" type="datetime1">
              <a:rPr lang="en-US" smtClean="0"/>
              <a:t>4/20/2023</a:t>
            </a:fld>
            <a:endParaRPr lang="en-US"/>
          </a:p>
        </p:txBody>
      </p:sp>
      <p:sp>
        <p:nvSpPr>
          <p:cNvPr id="6" name="Footer Placeholder 5">
            <a:extLst>
              <a:ext uri="{FF2B5EF4-FFF2-40B4-BE49-F238E27FC236}">
                <a16:creationId xmlns:a16="http://schemas.microsoft.com/office/drawing/2014/main" id="{C1EFA09A-C595-4F6C-B887-AFCF22411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F5F93-B2D7-418B-9327-31680FE58509}"/>
              </a:ext>
            </a:extLst>
          </p:cNvPr>
          <p:cNvSpPr>
            <a:spLocks noGrp="1"/>
          </p:cNvSpPr>
          <p:nvPr>
            <p:ph type="sldNum" sz="quarter" idx="12"/>
          </p:nvPr>
        </p:nvSpPr>
        <p:spPr/>
        <p:txBody>
          <a:bodyPr/>
          <a:lstStyle/>
          <a:p>
            <a:fld id="{8CB20704-BCA1-4609-B7DB-FB3EB96EEE95}" type="slidenum">
              <a:rPr lang="en-US" smtClean="0"/>
              <a:t>‹#›</a:t>
            </a:fld>
            <a:endParaRPr lang="en-US"/>
          </a:p>
        </p:txBody>
      </p:sp>
    </p:spTree>
    <p:extLst>
      <p:ext uri="{BB962C8B-B14F-4D97-AF65-F5344CB8AC3E}">
        <p14:creationId xmlns:p14="http://schemas.microsoft.com/office/powerpoint/2010/main" val="128881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C0617-C1DA-48E2-A09E-75F448DA8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999A2F-9AA4-4156-9FC5-916D87754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B24FF-EFD8-42CE-AE1D-08567B959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114A6-E16B-4642-8757-3D770BACB660}" type="datetime1">
              <a:rPr lang="en-US" smtClean="0"/>
              <a:t>4/20/2023</a:t>
            </a:fld>
            <a:endParaRPr lang="en-US"/>
          </a:p>
        </p:txBody>
      </p:sp>
      <p:sp>
        <p:nvSpPr>
          <p:cNvPr id="5" name="Footer Placeholder 4">
            <a:extLst>
              <a:ext uri="{FF2B5EF4-FFF2-40B4-BE49-F238E27FC236}">
                <a16:creationId xmlns:a16="http://schemas.microsoft.com/office/drawing/2014/main" id="{1300AB02-E996-4803-B135-0234E99307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76B6CB-BB16-45D5-8270-6370AF0F7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20704-BCA1-4609-B7DB-FB3EB96EEE95}" type="slidenum">
              <a:rPr lang="en-US" smtClean="0"/>
              <a:t>‹#›</a:t>
            </a:fld>
            <a:endParaRPr lang="en-US"/>
          </a:p>
        </p:txBody>
      </p:sp>
    </p:spTree>
    <p:extLst>
      <p:ext uri="{BB962C8B-B14F-4D97-AF65-F5344CB8AC3E}">
        <p14:creationId xmlns:p14="http://schemas.microsoft.com/office/powerpoint/2010/main" val="362280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hostinger.vn/huong-dan/mysql-la-gi/" TargetMode="External"/><Relationship Id="rId2" Type="http://schemas.openxmlformats.org/officeDocument/2006/relationships/hyperlink" Target="https://niithanoi.edu.vn/django-la-gi.html" TargetMode="Externa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vi/what-is/django/%23:~:text=Django%20l%C3%A0%20ph%E1%BA%A7n%20m%E1%BB%81m%20b%E1%BA%A1n,d%E1%BB%A5ng%20web%20m%C3%A0%20h%E1%BB%8D%20vi%E1%BA%BFt." TargetMode="External"/><Relationship Id="rId2" Type="http://schemas.openxmlformats.org/officeDocument/2006/relationships/hyperlink" Target="https://mona.software/mo-hinh-mvc/" TargetMode="Externa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lltechbuzz.net/vi/which-framework-is-better-for-web-development-django-or-laravel/" TargetMode="Externa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A0F8-65BD-4039-B392-88C1B46057CD}"/>
              </a:ext>
            </a:extLst>
          </p:cNvPr>
          <p:cNvSpPr>
            <a:spLocks noGrp="1"/>
          </p:cNvSpPr>
          <p:nvPr>
            <p:ph type="ctrTitle"/>
          </p:nvPr>
        </p:nvSpPr>
        <p:spPr>
          <a:xfrm>
            <a:off x="438435" y="1122363"/>
            <a:ext cx="11356486" cy="2387600"/>
          </a:xfrm>
        </p:spPr>
        <p:txBody>
          <a:bodyPr>
            <a:normAutofit/>
          </a:bodyPr>
          <a:lstStyle/>
          <a:p>
            <a:r>
              <a:rPr lang="en-US" sz="2800" b="1" dirty="0" err="1">
                <a:solidFill>
                  <a:srgbClr val="FF0000"/>
                </a:solidFill>
                <a:latin typeface="Montserrat" pitchFamily="2" charset="0"/>
              </a:rPr>
              <a:t>Đề</a:t>
            </a:r>
            <a:r>
              <a:rPr lang="en-US" sz="2800" b="1" dirty="0">
                <a:solidFill>
                  <a:srgbClr val="FF0000"/>
                </a:solidFill>
                <a:latin typeface="Montserrat" pitchFamily="2" charset="0"/>
              </a:rPr>
              <a:t> </a:t>
            </a:r>
            <a:r>
              <a:rPr lang="en-US" sz="2800" b="1" dirty="0" err="1">
                <a:solidFill>
                  <a:srgbClr val="FF0000"/>
                </a:solidFill>
                <a:latin typeface="Montserrat" pitchFamily="2" charset="0"/>
              </a:rPr>
              <a:t>tài</a:t>
            </a:r>
            <a:r>
              <a:rPr lang="en-US" sz="2800" b="1" dirty="0">
                <a:solidFill>
                  <a:srgbClr val="FF0000"/>
                </a:solidFill>
                <a:latin typeface="Montserrat" pitchFamily="2" charset="0"/>
              </a:rPr>
              <a:t>: NGHIÊN CỨU XÂY DỰNG FRAMEWORK DJANGO ĐỂ XÂY DỰNG WEBSITE  “TIẾP NHẬN VÀ QUẢN LÝ YÊU CẦU HỖ” DÀNH CHO PHÒNG CÔNG NGHỆ THÔNG TIN ĐẠI HỌC VĂN LANG</a:t>
            </a:r>
          </a:p>
        </p:txBody>
      </p:sp>
      <p:sp>
        <p:nvSpPr>
          <p:cNvPr id="5" name="Subtitle 4">
            <a:extLst>
              <a:ext uri="{FF2B5EF4-FFF2-40B4-BE49-F238E27FC236}">
                <a16:creationId xmlns:a16="http://schemas.microsoft.com/office/drawing/2014/main" id="{F7B36670-6A2B-4F45-873E-94632790D997}"/>
              </a:ext>
            </a:extLst>
          </p:cNvPr>
          <p:cNvSpPr>
            <a:spLocks noGrp="1"/>
          </p:cNvSpPr>
          <p:nvPr>
            <p:ph type="subTitle" idx="1"/>
          </p:nvPr>
        </p:nvSpPr>
        <p:spPr>
          <a:xfrm>
            <a:off x="998163" y="4388501"/>
            <a:ext cx="7347401" cy="1347136"/>
          </a:xfrm>
        </p:spPr>
        <p:txBody>
          <a:bodyPr>
            <a:normAutofit fontScale="92500" lnSpcReduction="20000"/>
          </a:bodyPr>
          <a:lstStyle/>
          <a:p>
            <a:pPr algn="l"/>
            <a:r>
              <a:rPr lang="en-US" sz="1400" b="1" dirty="0" err="1">
                <a:latin typeface="Montserrat" pitchFamily="2" charset="0"/>
              </a:rPr>
              <a:t>Giảng</a:t>
            </a:r>
            <a:r>
              <a:rPr lang="en-US" sz="1400" b="1" dirty="0">
                <a:latin typeface="Montserrat" pitchFamily="2" charset="0"/>
              </a:rPr>
              <a:t> </a:t>
            </a:r>
            <a:r>
              <a:rPr lang="en-US" sz="1400" b="1" dirty="0" err="1">
                <a:latin typeface="Montserrat" pitchFamily="2" charset="0"/>
              </a:rPr>
              <a:t>viên</a:t>
            </a:r>
            <a:r>
              <a:rPr lang="en-US" sz="1400" b="1" dirty="0">
                <a:latin typeface="Montserrat" pitchFamily="2" charset="0"/>
              </a:rPr>
              <a:t> </a:t>
            </a:r>
            <a:r>
              <a:rPr lang="en-US" sz="1400" b="1" dirty="0" err="1">
                <a:latin typeface="Montserrat" pitchFamily="2" charset="0"/>
              </a:rPr>
              <a:t>hướng</a:t>
            </a:r>
            <a:r>
              <a:rPr lang="en-US" sz="1400" b="1" dirty="0">
                <a:latin typeface="Montserrat" pitchFamily="2" charset="0"/>
              </a:rPr>
              <a:t> </a:t>
            </a:r>
            <a:r>
              <a:rPr lang="en-US" sz="1400" b="1" dirty="0" err="1">
                <a:latin typeface="Montserrat" pitchFamily="2" charset="0"/>
              </a:rPr>
              <a:t>dẫn</a:t>
            </a:r>
            <a:r>
              <a:rPr lang="en-US" sz="1400" b="1" dirty="0">
                <a:latin typeface="Montserrat" pitchFamily="2" charset="0"/>
              </a:rPr>
              <a:t>: </a:t>
            </a:r>
            <a:r>
              <a:rPr lang="en-US" sz="1400" b="1" dirty="0" err="1">
                <a:latin typeface="Montserrat" pitchFamily="2" charset="0"/>
              </a:rPr>
              <a:t>Nguyễn</a:t>
            </a:r>
            <a:r>
              <a:rPr lang="en-US" sz="1400" b="1" dirty="0">
                <a:latin typeface="Montserrat" pitchFamily="2" charset="0"/>
              </a:rPr>
              <a:t> </a:t>
            </a:r>
            <a:r>
              <a:rPr lang="en-US" sz="1400" b="1" dirty="0" err="1">
                <a:latin typeface="Montserrat" pitchFamily="2" charset="0"/>
              </a:rPr>
              <a:t>Đắc</a:t>
            </a:r>
            <a:r>
              <a:rPr lang="en-US" sz="1400" b="1" dirty="0">
                <a:latin typeface="Montserrat" pitchFamily="2" charset="0"/>
              </a:rPr>
              <a:t> </a:t>
            </a:r>
            <a:r>
              <a:rPr lang="en-US" sz="1400" b="1" dirty="0" err="1">
                <a:latin typeface="Montserrat" pitchFamily="2" charset="0"/>
              </a:rPr>
              <a:t>Quỳnh</a:t>
            </a:r>
            <a:r>
              <a:rPr lang="en-US" sz="1400" b="1" dirty="0">
                <a:latin typeface="Montserrat" pitchFamily="2" charset="0"/>
              </a:rPr>
              <a:t> Mi</a:t>
            </a:r>
          </a:p>
          <a:p>
            <a:pPr algn="l"/>
            <a:r>
              <a:rPr lang="en-US" sz="1400" b="1" dirty="0" err="1">
                <a:latin typeface="Montserrat" pitchFamily="2" charset="0"/>
              </a:rPr>
              <a:t>Sinh</a:t>
            </a:r>
            <a:r>
              <a:rPr lang="en-US" sz="1400" b="1" dirty="0">
                <a:latin typeface="Montserrat" pitchFamily="2" charset="0"/>
              </a:rPr>
              <a:t> </a:t>
            </a:r>
            <a:r>
              <a:rPr lang="en-US" sz="1400" b="1" dirty="0" err="1">
                <a:latin typeface="Montserrat" pitchFamily="2" charset="0"/>
              </a:rPr>
              <a:t>viên</a:t>
            </a:r>
            <a:r>
              <a:rPr lang="en-US" sz="1400" b="1" dirty="0">
                <a:latin typeface="Montserrat" pitchFamily="2" charset="0"/>
              </a:rPr>
              <a:t>: </a:t>
            </a:r>
            <a:r>
              <a:rPr lang="en-US" sz="1400" b="1" dirty="0" err="1">
                <a:latin typeface="Montserrat" pitchFamily="2" charset="0"/>
              </a:rPr>
              <a:t>Hà</a:t>
            </a:r>
            <a:r>
              <a:rPr lang="en-US" sz="1400" b="1" dirty="0">
                <a:latin typeface="Montserrat" pitchFamily="2" charset="0"/>
              </a:rPr>
              <a:t> Minh </a:t>
            </a:r>
            <a:r>
              <a:rPr lang="en-US" sz="1400" b="1" dirty="0" err="1">
                <a:latin typeface="Montserrat" pitchFamily="2" charset="0"/>
              </a:rPr>
              <a:t>Tiến</a:t>
            </a:r>
            <a:endParaRPr lang="en-US" sz="1400" b="1" dirty="0">
              <a:latin typeface="Montserrat" pitchFamily="2" charset="0"/>
            </a:endParaRPr>
          </a:p>
          <a:p>
            <a:pPr algn="l"/>
            <a:r>
              <a:rPr lang="en-US" sz="1400" b="1" dirty="0" err="1">
                <a:latin typeface="Montserrat" pitchFamily="2" charset="0"/>
              </a:rPr>
              <a:t>Mã</a:t>
            </a:r>
            <a:r>
              <a:rPr lang="en-US" sz="1400" b="1" dirty="0">
                <a:latin typeface="Montserrat" pitchFamily="2" charset="0"/>
              </a:rPr>
              <a:t> </a:t>
            </a:r>
            <a:r>
              <a:rPr lang="en-US" sz="1400" b="1" dirty="0" err="1">
                <a:latin typeface="Montserrat" pitchFamily="2" charset="0"/>
              </a:rPr>
              <a:t>sinh</a:t>
            </a:r>
            <a:r>
              <a:rPr lang="en-US" sz="1400" b="1" dirty="0">
                <a:latin typeface="Montserrat" pitchFamily="2" charset="0"/>
              </a:rPr>
              <a:t> </a:t>
            </a:r>
            <a:r>
              <a:rPr lang="en-US" sz="1400" b="1" dirty="0" err="1">
                <a:latin typeface="Montserrat" pitchFamily="2" charset="0"/>
              </a:rPr>
              <a:t>viên</a:t>
            </a:r>
            <a:r>
              <a:rPr lang="en-US" sz="1400" b="1" dirty="0">
                <a:latin typeface="Montserrat" pitchFamily="2" charset="0"/>
              </a:rPr>
              <a:t>: 187IT21231</a:t>
            </a:r>
          </a:p>
          <a:p>
            <a:pPr algn="l"/>
            <a:r>
              <a:rPr lang="en-US" sz="1400" b="1" dirty="0" err="1">
                <a:latin typeface="Montserrat" pitchFamily="2" charset="0"/>
              </a:rPr>
              <a:t>Khóa</a:t>
            </a:r>
            <a:r>
              <a:rPr lang="en-US" sz="1400" b="1" dirty="0">
                <a:latin typeface="Montserrat" pitchFamily="2" charset="0"/>
              </a:rPr>
              <a:t>: 24 </a:t>
            </a:r>
          </a:p>
          <a:p>
            <a:pPr algn="l"/>
            <a:r>
              <a:rPr lang="en-US" sz="1400" b="1" dirty="0" err="1">
                <a:latin typeface="Montserrat" pitchFamily="2" charset="0"/>
              </a:rPr>
              <a:t>Lớp</a:t>
            </a:r>
            <a:r>
              <a:rPr lang="en-US" sz="1400" b="1" dirty="0">
                <a:latin typeface="Montserrat" pitchFamily="2" charset="0"/>
              </a:rPr>
              <a:t>: K24-IT9</a:t>
            </a:r>
          </a:p>
          <a:p>
            <a:pPr algn="l"/>
            <a:endParaRPr lang="en-US" sz="1400" b="1" dirty="0">
              <a:latin typeface="Montserrat" pitchFamily="2" charset="0"/>
            </a:endParaRPr>
          </a:p>
        </p:txBody>
      </p:sp>
      <p:sp>
        <p:nvSpPr>
          <p:cNvPr id="11" name="TextBox 10">
            <a:extLst>
              <a:ext uri="{FF2B5EF4-FFF2-40B4-BE49-F238E27FC236}">
                <a16:creationId xmlns:a16="http://schemas.microsoft.com/office/drawing/2014/main" id="{65F57F9E-16B7-43C0-9FC5-F5F422CEBFAE}"/>
              </a:ext>
            </a:extLst>
          </p:cNvPr>
          <p:cNvSpPr txBox="1"/>
          <p:nvPr/>
        </p:nvSpPr>
        <p:spPr>
          <a:xfrm>
            <a:off x="4190039" y="1290231"/>
            <a:ext cx="3811922" cy="369332"/>
          </a:xfrm>
          <a:prstGeom prst="rect">
            <a:avLst/>
          </a:prstGeom>
          <a:noFill/>
        </p:spPr>
        <p:txBody>
          <a:bodyPr wrap="square">
            <a:spAutoFit/>
          </a:bodyPr>
          <a:lstStyle/>
          <a:p>
            <a:r>
              <a:rPr lang="en-US" b="1" dirty="0">
                <a:latin typeface="Montserrat" pitchFamily="2" charset="0"/>
              </a:rPr>
              <a:t>BÁO CÁO ĐỒ ÁN TỐT NGHIỆP</a:t>
            </a:r>
            <a:endParaRPr lang="en-US" b="1" dirty="0"/>
          </a:p>
        </p:txBody>
      </p:sp>
      <p:grpSp>
        <p:nvGrpSpPr>
          <p:cNvPr id="22" name="Group 21">
            <a:extLst>
              <a:ext uri="{FF2B5EF4-FFF2-40B4-BE49-F238E27FC236}">
                <a16:creationId xmlns:a16="http://schemas.microsoft.com/office/drawing/2014/main" id="{E87EE137-C96E-4719-8E40-C5F5A131207C}"/>
              </a:ext>
            </a:extLst>
          </p:cNvPr>
          <p:cNvGrpSpPr/>
          <p:nvPr/>
        </p:nvGrpSpPr>
        <p:grpSpPr>
          <a:xfrm>
            <a:off x="137083" y="30920"/>
            <a:ext cx="2225245" cy="646331"/>
            <a:chOff x="10118584" y="6120072"/>
            <a:chExt cx="2225245" cy="646331"/>
          </a:xfrm>
        </p:grpSpPr>
        <p:sp>
          <p:nvSpPr>
            <p:cNvPr id="23" name="TextBox 22">
              <a:extLst>
                <a:ext uri="{FF2B5EF4-FFF2-40B4-BE49-F238E27FC236}">
                  <a16:creationId xmlns:a16="http://schemas.microsoft.com/office/drawing/2014/main" id="{BB1F518A-369C-413A-B34F-23AE58CD5717}"/>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24" name="Picture 23">
              <a:extLst>
                <a:ext uri="{FF2B5EF4-FFF2-40B4-BE49-F238E27FC236}">
                  <a16:creationId xmlns:a16="http://schemas.microsoft.com/office/drawing/2014/main" id="{BC5E454B-2952-47F2-BBE0-EDCB81D20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3" name="Slide Number Placeholder 2">
            <a:extLst>
              <a:ext uri="{FF2B5EF4-FFF2-40B4-BE49-F238E27FC236}">
                <a16:creationId xmlns:a16="http://schemas.microsoft.com/office/drawing/2014/main" id="{6AC56C5D-E6EE-490F-B778-553DB49C0407}"/>
              </a:ext>
            </a:extLst>
          </p:cNvPr>
          <p:cNvSpPr>
            <a:spLocks noGrp="1"/>
          </p:cNvSpPr>
          <p:nvPr>
            <p:ph type="sldNum" sz="quarter" idx="12"/>
          </p:nvPr>
        </p:nvSpPr>
        <p:spPr/>
        <p:txBody>
          <a:bodyPr/>
          <a:lstStyle/>
          <a:p>
            <a:fld id="{8CB20704-BCA1-4609-B7DB-FB3EB96EEE95}" type="slidenum">
              <a:rPr lang="en-US" smtClean="0"/>
              <a:t>1</a:t>
            </a:fld>
            <a:endParaRPr lang="en-US"/>
          </a:p>
        </p:txBody>
      </p:sp>
    </p:spTree>
    <p:extLst>
      <p:ext uri="{BB962C8B-B14F-4D97-AF65-F5344CB8AC3E}">
        <p14:creationId xmlns:p14="http://schemas.microsoft.com/office/powerpoint/2010/main" val="23453187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00"/>
                                        <p:tgtEl>
                                          <p:spTgt spid="5">
                                            <p:txEl>
                                              <p:pRg st="0" end="0"/>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00"/>
                                        <p:tgtEl>
                                          <p:spTgt spid="5">
                                            <p:txEl>
                                              <p:pRg st="2" end="2"/>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wipe(down)">
                                      <p:cBhvr>
                                        <p:cTn id="3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32116-0971-4110-9BFB-89F66FE5098A}"/>
              </a:ext>
            </a:extLst>
          </p:cNvPr>
          <p:cNvSpPr txBox="1"/>
          <p:nvPr/>
        </p:nvSpPr>
        <p:spPr>
          <a:xfrm>
            <a:off x="668045" y="1152579"/>
            <a:ext cx="3736004" cy="369332"/>
          </a:xfrm>
          <a:prstGeom prst="rect">
            <a:avLst/>
          </a:prstGeom>
          <a:noFill/>
        </p:spPr>
        <p:txBody>
          <a:bodyPr wrap="square">
            <a:spAutoFit/>
          </a:bodyPr>
          <a:lstStyle/>
          <a:p>
            <a:r>
              <a:rPr lang="en-US" b="1" dirty="0" err="1">
                <a:effectLst/>
                <a:latin typeface="Montserrat" pitchFamily="2" charset="0"/>
                <a:ea typeface="Calibri" panose="020F0502020204030204" pitchFamily="34" charset="0"/>
              </a:rPr>
              <a:t>Kế</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hoạch</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thực</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hiện</a:t>
            </a:r>
            <a:endParaRPr lang="en-US" dirty="0">
              <a:latin typeface="Montserrat" pitchFamily="2" charset="0"/>
            </a:endParaRPr>
          </a:p>
        </p:txBody>
      </p:sp>
      <p:cxnSp>
        <p:nvCxnSpPr>
          <p:cNvPr id="11" name="Straight Connector 10">
            <a:extLst>
              <a:ext uri="{FF2B5EF4-FFF2-40B4-BE49-F238E27FC236}">
                <a16:creationId xmlns:a16="http://schemas.microsoft.com/office/drawing/2014/main" id="{3D7A4385-B615-4514-B154-F0346A911674}"/>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grpSp>
        <p:nvGrpSpPr>
          <p:cNvPr id="189" name="Google Shape;287;p18">
            <a:extLst>
              <a:ext uri="{FF2B5EF4-FFF2-40B4-BE49-F238E27FC236}">
                <a16:creationId xmlns:a16="http://schemas.microsoft.com/office/drawing/2014/main" id="{0388ED32-8AB6-4086-87AF-6D95EBE2EA3E}"/>
              </a:ext>
            </a:extLst>
          </p:cNvPr>
          <p:cNvGrpSpPr/>
          <p:nvPr/>
        </p:nvGrpSpPr>
        <p:grpSpPr>
          <a:xfrm>
            <a:off x="4293226" y="1761828"/>
            <a:ext cx="1958565" cy="2485857"/>
            <a:chOff x="3291048" y="1121000"/>
            <a:chExt cx="1412334" cy="1923461"/>
          </a:xfrm>
        </p:grpSpPr>
        <p:sp>
          <p:nvSpPr>
            <p:cNvPr id="190" name="Google Shape;288;p18">
              <a:extLst>
                <a:ext uri="{FF2B5EF4-FFF2-40B4-BE49-F238E27FC236}">
                  <a16:creationId xmlns:a16="http://schemas.microsoft.com/office/drawing/2014/main" id="{6F02D0C3-22E5-443D-A6F8-8B7CD0A1039F}"/>
                </a:ext>
              </a:extLst>
            </p:cNvPr>
            <p:cNvSpPr/>
            <p:nvPr/>
          </p:nvSpPr>
          <p:spPr>
            <a:xfrm>
              <a:off x="3997219"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91" name="Google Shape;289;p18">
              <a:extLst>
                <a:ext uri="{FF2B5EF4-FFF2-40B4-BE49-F238E27FC236}">
                  <a16:creationId xmlns:a16="http://schemas.microsoft.com/office/drawing/2014/main" id="{93E4D21A-006E-4279-B342-DF3195E40FDF}"/>
                </a:ext>
              </a:extLst>
            </p:cNvPr>
            <p:cNvSpPr/>
            <p:nvPr/>
          </p:nvSpPr>
          <p:spPr>
            <a:xfrm>
              <a:off x="3291048" y="1121000"/>
              <a:ext cx="1412334" cy="987693"/>
            </a:xfrm>
            <a:custGeom>
              <a:avLst/>
              <a:gdLst/>
              <a:ahLst/>
              <a:cxnLst/>
              <a:rect l="l" t="t" r="r" b="b"/>
              <a:pathLst>
                <a:path w="45173" h="31591" extrusionOk="0">
                  <a:moveTo>
                    <a:pt x="2846" y="0"/>
                  </a:moveTo>
                  <a:cubicBezTo>
                    <a:pt x="1274" y="0"/>
                    <a:pt x="0" y="1274"/>
                    <a:pt x="0" y="2846"/>
                  </a:cubicBezTo>
                  <a:lnTo>
                    <a:pt x="0" y="21669"/>
                  </a:lnTo>
                  <a:cubicBezTo>
                    <a:pt x="0" y="25753"/>
                    <a:pt x="3310" y="29063"/>
                    <a:pt x="7394" y="29063"/>
                  </a:cubicBezTo>
                  <a:lnTo>
                    <a:pt x="18121" y="29063"/>
                  </a:lnTo>
                  <a:cubicBezTo>
                    <a:pt x="18157" y="29111"/>
                    <a:pt x="18193" y="29170"/>
                    <a:pt x="18241" y="29206"/>
                  </a:cubicBezTo>
                  <a:lnTo>
                    <a:pt x="19229" y="30206"/>
                  </a:lnTo>
                  <a:cubicBezTo>
                    <a:pt x="20157" y="31129"/>
                    <a:pt x="21369" y="31590"/>
                    <a:pt x="22580" y="31590"/>
                  </a:cubicBezTo>
                  <a:cubicBezTo>
                    <a:pt x="23792" y="31590"/>
                    <a:pt x="25003" y="31129"/>
                    <a:pt x="25932" y="30206"/>
                  </a:cubicBezTo>
                  <a:lnTo>
                    <a:pt x="26920" y="29206"/>
                  </a:lnTo>
                  <a:cubicBezTo>
                    <a:pt x="26968" y="29170"/>
                    <a:pt x="27004" y="29111"/>
                    <a:pt x="27039" y="29063"/>
                  </a:cubicBezTo>
                  <a:lnTo>
                    <a:pt x="37779" y="29063"/>
                  </a:lnTo>
                  <a:cubicBezTo>
                    <a:pt x="41863" y="29063"/>
                    <a:pt x="45172" y="25753"/>
                    <a:pt x="45172" y="21669"/>
                  </a:cubicBezTo>
                  <a:lnTo>
                    <a:pt x="45172" y="2846"/>
                  </a:lnTo>
                  <a:cubicBezTo>
                    <a:pt x="45172" y="1274"/>
                    <a:pt x="43899"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92" name="Google Shape;290;p18">
              <a:extLst>
                <a:ext uri="{FF2B5EF4-FFF2-40B4-BE49-F238E27FC236}">
                  <a16:creationId xmlns:a16="http://schemas.microsoft.com/office/drawing/2014/main" id="{9E51A3DF-EB64-4046-9C12-9B1FB314F20C}"/>
                </a:ext>
              </a:extLst>
            </p:cNvPr>
            <p:cNvSpPr txBox="1"/>
            <p:nvPr/>
          </p:nvSpPr>
          <p:spPr>
            <a:xfrm>
              <a:off x="3385213" y="1457525"/>
              <a:ext cx="1224000" cy="534900"/>
            </a:xfrm>
            <a:prstGeom prst="rect">
              <a:avLst/>
            </a:prstGeom>
            <a:noFill/>
            <a:ln>
              <a:noFill/>
            </a:ln>
          </p:spPr>
          <p:txBody>
            <a:bodyPr spcFirstLastPara="1" wrap="square" lIns="91425" tIns="91425" rIns="91425" bIns="91425" anchor="ctr" anchorCtr="0">
              <a:noAutofit/>
            </a:bodyPr>
            <a:lstStyle/>
            <a:p>
              <a:pPr algn="ctr"/>
              <a:r>
                <a:rPr lang="en-US" sz="1600" dirty="0" err="1">
                  <a:latin typeface="Montserrat" pitchFamily="2" charset="0"/>
                </a:rPr>
                <a:t>Tạo</a:t>
              </a:r>
              <a:r>
                <a:rPr lang="en-US" sz="1600" dirty="0">
                  <a:latin typeface="Montserrat" pitchFamily="2" charset="0"/>
                </a:rPr>
                <a:t> website </a:t>
              </a:r>
              <a:r>
                <a:rPr lang="en-US" sz="1600" dirty="0" err="1">
                  <a:latin typeface="Montserrat" pitchFamily="2" charset="0"/>
                </a:rPr>
                <a:t>trong</a:t>
              </a:r>
              <a:r>
                <a:rPr lang="en-US" sz="1600" dirty="0">
                  <a:latin typeface="Montserrat" pitchFamily="2" charset="0"/>
                </a:rPr>
                <a:t> Django</a:t>
              </a:r>
            </a:p>
          </p:txBody>
        </p:sp>
        <p:sp>
          <p:nvSpPr>
            <p:cNvPr id="193" name="Google Shape;291;p18">
              <a:extLst>
                <a:ext uri="{FF2B5EF4-FFF2-40B4-BE49-F238E27FC236}">
                  <a16:creationId xmlns:a16="http://schemas.microsoft.com/office/drawing/2014/main" id="{D9C70B06-24E6-4659-87C4-D79C33539873}"/>
                </a:ext>
              </a:extLst>
            </p:cNvPr>
            <p:cNvSpPr/>
            <p:nvPr/>
          </p:nvSpPr>
          <p:spPr>
            <a:xfrm>
              <a:off x="3291048" y="1121000"/>
              <a:ext cx="1412334" cy="336536"/>
            </a:xfrm>
            <a:custGeom>
              <a:avLst/>
              <a:gdLst/>
              <a:ahLst/>
              <a:cxnLst/>
              <a:rect l="l" t="t" r="r" b="b"/>
              <a:pathLst>
                <a:path w="45173" h="10764" extrusionOk="0">
                  <a:moveTo>
                    <a:pt x="2846" y="0"/>
                  </a:moveTo>
                  <a:cubicBezTo>
                    <a:pt x="1274" y="0"/>
                    <a:pt x="0" y="1274"/>
                    <a:pt x="0" y="2846"/>
                  </a:cubicBezTo>
                  <a:lnTo>
                    <a:pt x="0" y="10763"/>
                  </a:lnTo>
                  <a:lnTo>
                    <a:pt x="45172" y="10763"/>
                  </a:lnTo>
                  <a:lnTo>
                    <a:pt x="45172" y="2846"/>
                  </a:lnTo>
                  <a:cubicBezTo>
                    <a:pt x="45172" y="1274"/>
                    <a:pt x="43899" y="0"/>
                    <a:pt x="42327" y="0"/>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Montserrat" pitchFamily="2" charset="0"/>
                  <a:ea typeface="Fira Sans Extra Condensed Medium"/>
                  <a:cs typeface="Fira Sans Extra Condensed Medium"/>
                  <a:sym typeface="Fira Sans Extra Condensed Medium"/>
                </a:rPr>
                <a:t>13/03 – 15/04</a:t>
              </a:r>
              <a:endParaRPr sz="1600"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194" name="Google Shape;292;p18">
              <a:extLst>
                <a:ext uri="{FF2B5EF4-FFF2-40B4-BE49-F238E27FC236}">
                  <a16:creationId xmlns:a16="http://schemas.microsoft.com/office/drawing/2014/main" id="{5A8507F4-4027-4B95-AE1C-FEB324590F44}"/>
                </a:ext>
              </a:extLst>
            </p:cNvPr>
            <p:cNvSpPr/>
            <p:nvPr/>
          </p:nvSpPr>
          <p:spPr>
            <a:xfrm>
              <a:off x="3390067"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95" name="Google Shape;293;p18">
              <a:extLst>
                <a:ext uri="{FF2B5EF4-FFF2-40B4-BE49-F238E27FC236}">
                  <a16:creationId xmlns:a16="http://schemas.microsoft.com/office/drawing/2014/main" id="{63235B13-FEAF-4642-8C4B-852C391725C2}"/>
                </a:ext>
              </a:extLst>
            </p:cNvPr>
            <p:cNvSpPr/>
            <p:nvPr/>
          </p:nvSpPr>
          <p:spPr>
            <a:xfrm>
              <a:off x="4072789"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96" name="Google Shape;294;p18">
              <a:extLst>
                <a:ext uri="{FF2B5EF4-FFF2-40B4-BE49-F238E27FC236}">
                  <a16:creationId xmlns:a16="http://schemas.microsoft.com/office/drawing/2014/main" id="{1305BB78-0B33-4BA2-84F0-87E633DB0031}"/>
                </a:ext>
              </a:extLst>
            </p:cNvPr>
            <p:cNvSpPr/>
            <p:nvPr/>
          </p:nvSpPr>
          <p:spPr>
            <a:xfrm>
              <a:off x="3704258" y="245852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50" y="18741"/>
                    <a:pt x="18741" y="14538"/>
                    <a:pt x="18741" y="9370"/>
                  </a:cubicBezTo>
                  <a:cubicBezTo>
                    <a:pt x="18741" y="4191"/>
                    <a:pt x="14550" y="0"/>
                    <a:pt x="9370" y="0"/>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97" name="Google Shape;295;p18">
              <a:extLst>
                <a:ext uri="{FF2B5EF4-FFF2-40B4-BE49-F238E27FC236}">
                  <a16:creationId xmlns:a16="http://schemas.microsoft.com/office/drawing/2014/main" id="{DE9B39C6-75F2-43E2-82EB-10A7B132CA76}"/>
                </a:ext>
              </a:extLst>
            </p:cNvPr>
            <p:cNvSpPr/>
            <p:nvPr/>
          </p:nvSpPr>
          <p:spPr>
            <a:xfrm>
              <a:off x="3779077" y="2533344"/>
              <a:ext cx="436303" cy="436303"/>
            </a:xfrm>
            <a:custGeom>
              <a:avLst/>
              <a:gdLst/>
              <a:ahLst/>
              <a:cxnLst/>
              <a:rect l="l" t="t" r="r" b="b"/>
              <a:pathLst>
                <a:path w="13955" h="13955" extrusionOk="0">
                  <a:moveTo>
                    <a:pt x="6977" y="0"/>
                  </a:moveTo>
                  <a:cubicBezTo>
                    <a:pt x="3120" y="0"/>
                    <a:pt x="0" y="3120"/>
                    <a:pt x="0" y="6977"/>
                  </a:cubicBezTo>
                  <a:cubicBezTo>
                    <a:pt x="0" y="10823"/>
                    <a:pt x="3120" y="13954"/>
                    <a:pt x="6977" y="13954"/>
                  </a:cubicBezTo>
                  <a:cubicBezTo>
                    <a:pt x="10823" y="13954"/>
                    <a:pt x="13954" y="10823"/>
                    <a:pt x="13954" y="6977"/>
                  </a:cubicBezTo>
                  <a:cubicBezTo>
                    <a:pt x="13954"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198" name="Google Shape;296;p18">
              <a:extLst>
                <a:ext uri="{FF2B5EF4-FFF2-40B4-BE49-F238E27FC236}">
                  <a16:creationId xmlns:a16="http://schemas.microsoft.com/office/drawing/2014/main" id="{93E4E4D7-FDF3-4ACB-8137-AF2413C5CEF6}"/>
                </a:ext>
              </a:extLst>
            </p:cNvPr>
            <p:cNvSpPr/>
            <p:nvPr/>
          </p:nvSpPr>
          <p:spPr>
            <a:xfrm>
              <a:off x="3915303" y="2646495"/>
              <a:ext cx="163453" cy="204035"/>
            </a:xfrm>
            <a:custGeom>
              <a:avLst/>
              <a:gdLst/>
              <a:ahLst/>
              <a:cxnLst/>
              <a:rect l="l" t="t" r="r" b="b"/>
              <a:pathLst>
                <a:path w="5228" h="6526" extrusionOk="0">
                  <a:moveTo>
                    <a:pt x="989" y="1"/>
                  </a:moveTo>
                  <a:cubicBezTo>
                    <a:pt x="453" y="1"/>
                    <a:pt x="1" y="441"/>
                    <a:pt x="1" y="989"/>
                  </a:cubicBezTo>
                  <a:cubicBezTo>
                    <a:pt x="1" y="1537"/>
                    <a:pt x="453" y="1977"/>
                    <a:pt x="989" y="1977"/>
                  </a:cubicBezTo>
                  <a:cubicBezTo>
                    <a:pt x="1251" y="1977"/>
                    <a:pt x="1489" y="1870"/>
                    <a:pt x="1668" y="1703"/>
                  </a:cubicBezTo>
                  <a:lnTo>
                    <a:pt x="3335" y="2870"/>
                  </a:lnTo>
                  <a:cubicBezTo>
                    <a:pt x="3275" y="2989"/>
                    <a:pt x="3251" y="3120"/>
                    <a:pt x="3251" y="3263"/>
                  </a:cubicBezTo>
                  <a:cubicBezTo>
                    <a:pt x="3251" y="3406"/>
                    <a:pt x="3275" y="3537"/>
                    <a:pt x="3335" y="3656"/>
                  </a:cubicBezTo>
                  <a:lnTo>
                    <a:pt x="1668" y="4823"/>
                  </a:lnTo>
                  <a:cubicBezTo>
                    <a:pt x="1489" y="4656"/>
                    <a:pt x="1251" y="4549"/>
                    <a:pt x="989" y="4549"/>
                  </a:cubicBezTo>
                  <a:cubicBezTo>
                    <a:pt x="453" y="4549"/>
                    <a:pt x="1" y="4989"/>
                    <a:pt x="1" y="5537"/>
                  </a:cubicBezTo>
                  <a:cubicBezTo>
                    <a:pt x="1" y="6085"/>
                    <a:pt x="453" y="6525"/>
                    <a:pt x="989" y="6525"/>
                  </a:cubicBezTo>
                  <a:cubicBezTo>
                    <a:pt x="1537" y="6525"/>
                    <a:pt x="1977" y="6085"/>
                    <a:pt x="1977" y="5537"/>
                  </a:cubicBezTo>
                  <a:cubicBezTo>
                    <a:pt x="1977" y="5394"/>
                    <a:pt x="1954" y="5263"/>
                    <a:pt x="1894" y="5144"/>
                  </a:cubicBezTo>
                  <a:lnTo>
                    <a:pt x="3561" y="3977"/>
                  </a:lnTo>
                  <a:cubicBezTo>
                    <a:pt x="3740" y="4144"/>
                    <a:pt x="3978" y="4251"/>
                    <a:pt x="4240" y="4251"/>
                  </a:cubicBezTo>
                  <a:cubicBezTo>
                    <a:pt x="4787" y="4251"/>
                    <a:pt x="5228" y="3811"/>
                    <a:pt x="5228" y="3263"/>
                  </a:cubicBezTo>
                  <a:cubicBezTo>
                    <a:pt x="5228" y="2715"/>
                    <a:pt x="4787" y="2275"/>
                    <a:pt x="4240" y="2275"/>
                  </a:cubicBezTo>
                  <a:cubicBezTo>
                    <a:pt x="3978" y="2275"/>
                    <a:pt x="3740" y="2382"/>
                    <a:pt x="3561" y="2549"/>
                  </a:cubicBezTo>
                  <a:lnTo>
                    <a:pt x="1894" y="1382"/>
                  </a:lnTo>
                  <a:cubicBezTo>
                    <a:pt x="1954" y="1263"/>
                    <a:pt x="1977" y="1132"/>
                    <a:pt x="1977" y="989"/>
                  </a:cubicBezTo>
                  <a:cubicBezTo>
                    <a:pt x="1977" y="441"/>
                    <a:pt x="1537" y="1"/>
                    <a:pt x="989"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grpSp>
      <p:grpSp>
        <p:nvGrpSpPr>
          <p:cNvPr id="238" name="Google Shape;336;p18">
            <a:extLst>
              <a:ext uri="{FF2B5EF4-FFF2-40B4-BE49-F238E27FC236}">
                <a16:creationId xmlns:a16="http://schemas.microsoft.com/office/drawing/2014/main" id="{D0B49906-9BC3-4B98-9517-D544A22D3269}"/>
              </a:ext>
            </a:extLst>
          </p:cNvPr>
          <p:cNvGrpSpPr/>
          <p:nvPr/>
        </p:nvGrpSpPr>
        <p:grpSpPr>
          <a:xfrm>
            <a:off x="8980121" y="3490428"/>
            <a:ext cx="1992679" cy="2493101"/>
            <a:chOff x="6670799" y="2458524"/>
            <a:chExt cx="1436934" cy="1929066"/>
          </a:xfrm>
        </p:grpSpPr>
        <p:sp>
          <p:nvSpPr>
            <p:cNvPr id="239" name="Google Shape;337;p18">
              <a:extLst>
                <a:ext uri="{FF2B5EF4-FFF2-40B4-BE49-F238E27FC236}">
                  <a16:creationId xmlns:a16="http://schemas.microsoft.com/office/drawing/2014/main" id="{7BE5A9C7-FC4E-40CD-BA16-F969FF9FDB90}"/>
                </a:ext>
              </a:extLst>
            </p:cNvPr>
            <p:cNvSpPr/>
            <p:nvPr/>
          </p:nvSpPr>
          <p:spPr>
            <a:xfrm>
              <a:off x="7573133" y="2639054"/>
              <a:ext cx="534600" cy="218918"/>
            </a:xfrm>
            <a:custGeom>
              <a:avLst/>
              <a:gdLst/>
              <a:ahLst/>
              <a:cxnLst/>
              <a:rect l="l" t="t" r="r" b="b"/>
              <a:pathLst>
                <a:path w="17099" h="7002" extrusionOk="0">
                  <a:moveTo>
                    <a:pt x="1" y="1"/>
                  </a:moveTo>
                  <a:lnTo>
                    <a:pt x="2811" y="3501"/>
                  </a:lnTo>
                  <a:lnTo>
                    <a:pt x="1" y="7002"/>
                  </a:lnTo>
                  <a:lnTo>
                    <a:pt x="14300" y="7002"/>
                  </a:lnTo>
                  <a:lnTo>
                    <a:pt x="17098" y="3501"/>
                  </a:lnTo>
                  <a:lnTo>
                    <a:pt x="14300"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0" name="Google Shape;338;p18">
              <a:extLst>
                <a:ext uri="{FF2B5EF4-FFF2-40B4-BE49-F238E27FC236}">
                  <a16:creationId xmlns:a16="http://schemas.microsoft.com/office/drawing/2014/main" id="{32B2385C-D2F9-44D8-812B-26F5FE690F34}"/>
                </a:ext>
              </a:extLst>
            </p:cNvPr>
            <p:cNvSpPr/>
            <p:nvPr/>
          </p:nvSpPr>
          <p:spPr>
            <a:xfrm>
              <a:off x="6772038"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1" name="Google Shape;339;p18">
              <a:extLst>
                <a:ext uri="{FF2B5EF4-FFF2-40B4-BE49-F238E27FC236}">
                  <a16:creationId xmlns:a16="http://schemas.microsoft.com/office/drawing/2014/main" id="{91A2FAE3-D8DF-4BD2-AFB9-EFC67E8007B4}"/>
                </a:ext>
              </a:extLst>
            </p:cNvPr>
            <p:cNvSpPr/>
            <p:nvPr/>
          </p:nvSpPr>
          <p:spPr>
            <a:xfrm>
              <a:off x="7379191" y="2757051"/>
              <a:ext cx="31" cy="754206"/>
            </a:xfrm>
            <a:custGeom>
              <a:avLst/>
              <a:gdLst/>
              <a:ahLst/>
              <a:cxnLst/>
              <a:rect l="l" t="t" r="r" b="b"/>
              <a:pathLst>
                <a:path w="1" h="24123" fill="none" extrusionOk="0">
                  <a:moveTo>
                    <a:pt x="1" y="1"/>
                  </a:moveTo>
                  <a:lnTo>
                    <a:pt x="1"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2" name="Google Shape;340;p18">
              <a:extLst>
                <a:ext uri="{FF2B5EF4-FFF2-40B4-BE49-F238E27FC236}">
                  <a16:creationId xmlns:a16="http://schemas.microsoft.com/office/drawing/2014/main" id="{61D7E717-4141-476D-B98A-E7646182CC1B}"/>
                </a:ext>
              </a:extLst>
            </p:cNvPr>
            <p:cNvSpPr/>
            <p:nvPr/>
          </p:nvSpPr>
          <p:spPr>
            <a:xfrm>
              <a:off x="6670799" y="3399597"/>
              <a:ext cx="1412709" cy="987974"/>
            </a:xfrm>
            <a:custGeom>
              <a:avLst/>
              <a:gdLst/>
              <a:ahLst/>
              <a:cxnLst/>
              <a:rect l="l" t="t" r="r" b="b"/>
              <a:pathLst>
                <a:path w="45185" h="31600" extrusionOk="0">
                  <a:moveTo>
                    <a:pt x="22600" y="0"/>
                  </a:moveTo>
                  <a:cubicBezTo>
                    <a:pt x="21387" y="0"/>
                    <a:pt x="20175" y="464"/>
                    <a:pt x="19252" y="1393"/>
                  </a:cubicBezTo>
                  <a:lnTo>
                    <a:pt x="18264" y="2381"/>
                  </a:lnTo>
                  <a:cubicBezTo>
                    <a:pt x="18217" y="2429"/>
                    <a:pt x="18181" y="2477"/>
                    <a:pt x="18145" y="2524"/>
                  </a:cubicBezTo>
                  <a:lnTo>
                    <a:pt x="7406" y="2524"/>
                  </a:lnTo>
                  <a:cubicBezTo>
                    <a:pt x="3322" y="2524"/>
                    <a:pt x="0" y="5846"/>
                    <a:pt x="0" y="9930"/>
                  </a:cubicBezTo>
                  <a:lnTo>
                    <a:pt x="0" y="28742"/>
                  </a:lnTo>
                  <a:cubicBezTo>
                    <a:pt x="0" y="30325"/>
                    <a:pt x="1286" y="31599"/>
                    <a:pt x="2857" y="31599"/>
                  </a:cubicBezTo>
                  <a:lnTo>
                    <a:pt x="42327" y="31599"/>
                  </a:lnTo>
                  <a:cubicBezTo>
                    <a:pt x="43910" y="31599"/>
                    <a:pt x="45184" y="30325"/>
                    <a:pt x="45184" y="28742"/>
                  </a:cubicBezTo>
                  <a:lnTo>
                    <a:pt x="45184" y="9930"/>
                  </a:lnTo>
                  <a:cubicBezTo>
                    <a:pt x="45184" y="5846"/>
                    <a:pt x="41874" y="2524"/>
                    <a:pt x="37790" y="2524"/>
                  </a:cubicBezTo>
                  <a:lnTo>
                    <a:pt x="27063" y="2524"/>
                  </a:lnTo>
                  <a:cubicBezTo>
                    <a:pt x="27027" y="2477"/>
                    <a:pt x="26991" y="2429"/>
                    <a:pt x="26944" y="2381"/>
                  </a:cubicBezTo>
                  <a:lnTo>
                    <a:pt x="25956" y="1393"/>
                  </a:lnTo>
                  <a:cubicBezTo>
                    <a:pt x="25027" y="464"/>
                    <a:pt x="23812" y="0"/>
                    <a:pt x="22600"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3" name="Google Shape;341;p18">
              <a:extLst>
                <a:ext uri="{FF2B5EF4-FFF2-40B4-BE49-F238E27FC236}">
                  <a16:creationId xmlns:a16="http://schemas.microsoft.com/office/drawing/2014/main" id="{4C1CA84A-CD42-4708-8492-61D2F096E6D5}"/>
                </a:ext>
              </a:extLst>
            </p:cNvPr>
            <p:cNvSpPr/>
            <p:nvPr/>
          </p:nvSpPr>
          <p:spPr>
            <a:xfrm>
              <a:off x="6670799" y="4051022"/>
              <a:ext cx="1412709" cy="336568"/>
            </a:xfrm>
            <a:custGeom>
              <a:avLst/>
              <a:gdLst/>
              <a:ahLst/>
              <a:cxnLst/>
              <a:rect l="l" t="t" r="r" b="b"/>
              <a:pathLst>
                <a:path w="45185" h="10765" extrusionOk="0">
                  <a:moveTo>
                    <a:pt x="0" y="1"/>
                  </a:moveTo>
                  <a:lnTo>
                    <a:pt x="0" y="7919"/>
                  </a:lnTo>
                  <a:cubicBezTo>
                    <a:pt x="0" y="9490"/>
                    <a:pt x="1286" y="10764"/>
                    <a:pt x="2857" y="10764"/>
                  </a:cubicBezTo>
                  <a:lnTo>
                    <a:pt x="42339" y="10764"/>
                  </a:lnTo>
                  <a:cubicBezTo>
                    <a:pt x="43910" y="10764"/>
                    <a:pt x="45184" y="9490"/>
                    <a:pt x="45184" y="7919"/>
                  </a:cubicBezTo>
                  <a:lnTo>
                    <a:pt x="45184"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Montserrat" pitchFamily="2" charset="0"/>
                  <a:ea typeface="Fira Sans Extra Condensed Medium"/>
                  <a:cs typeface="Fira Sans Extra Condensed Medium"/>
                  <a:sym typeface="Fira Sans Extra Condensed Medium"/>
                </a:rPr>
                <a:t>01/06</a:t>
              </a:r>
              <a:endParaRPr sz="1600"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244" name="Google Shape;342;p18">
              <a:extLst>
                <a:ext uri="{FF2B5EF4-FFF2-40B4-BE49-F238E27FC236}">
                  <a16:creationId xmlns:a16="http://schemas.microsoft.com/office/drawing/2014/main" id="{5FA70BF0-6A6A-4715-AA3C-2BD45231F082}"/>
                </a:ext>
              </a:extLst>
            </p:cNvPr>
            <p:cNvSpPr/>
            <p:nvPr/>
          </p:nvSpPr>
          <p:spPr>
            <a:xfrm>
              <a:off x="7086229" y="2458524"/>
              <a:ext cx="585937" cy="585937"/>
            </a:xfrm>
            <a:custGeom>
              <a:avLst/>
              <a:gdLst/>
              <a:ahLst/>
              <a:cxnLst/>
              <a:rect l="l" t="t" r="r" b="b"/>
              <a:pathLst>
                <a:path w="18741" h="18741" extrusionOk="0">
                  <a:moveTo>
                    <a:pt x="9371" y="0"/>
                  </a:moveTo>
                  <a:cubicBezTo>
                    <a:pt x="4191" y="0"/>
                    <a:pt x="0" y="4191"/>
                    <a:pt x="0" y="9370"/>
                  </a:cubicBezTo>
                  <a:cubicBezTo>
                    <a:pt x="0" y="14538"/>
                    <a:pt x="4191" y="18741"/>
                    <a:pt x="9371" y="18741"/>
                  </a:cubicBezTo>
                  <a:cubicBezTo>
                    <a:pt x="14550" y="18741"/>
                    <a:pt x="18741" y="14538"/>
                    <a:pt x="18741" y="9370"/>
                  </a:cubicBezTo>
                  <a:cubicBezTo>
                    <a:pt x="18741" y="4191"/>
                    <a:pt x="14550" y="0"/>
                    <a:pt x="9371" y="0"/>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5" name="Google Shape;343;p18">
              <a:extLst>
                <a:ext uri="{FF2B5EF4-FFF2-40B4-BE49-F238E27FC236}">
                  <a16:creationId xmlns:a16="http://schemas.microsoft.com/office/drawing/2014/main" id="{5DAEB502-4FDA-4227-9F8E-DD6848D8BFC5}"/>
                </a:ext>
              </a:extLst>
            </p:cNvPr>
            <p:cNvSpPr/>
            <p:nvPr/>
          </p:nvSpPr>
          <p:spPr>
            <a:xfrm>
              <a:off x="7161048" y="2533344"/>
              <a:ext cx="436303" cy="436303"/>
            </a:xfrm>
            <a:custGeom>
              <a:avLst/>
              <a:gdLst/>
              <a:ahLst/>
              <a:cxnLst/>
              <a:rect l="l" t="t" r="r" b="b"/>
              <a:pathLst>
                <a:path w="13955" h="13955" extrusionOk="0">
                  <a:moveTo>
                    <a:pt x="6978" y="0"/>
                  </a:moveTo>
                  <a:cubicBezTo>
                    <a:pt x="3120" y="0"/>
                    <a:pt x="1" y="3120"/>
                    <a:pt x="1" y="6977"/>
                  </a:cubicBezTo>
                  <a:cubicBezTo>
                    <a:pt x="1" y="10823"/>
                    <a:pt x="3120" y="13954"/>
                    <a:pt x="6978" y="13954"/>
                  </a:cubicBezTo>
                  <a:cubicBezTo>
                    <a:pt x="10823" y="13954"/>
                    <a:pt x="13955" y="10823"/>
                    <a:pt x="13955" y="6977"/>
                  </a:cubicBezTo>
                  <a:cubicBezTo>
                    <a:pt x="13955" y="3120"/>
                    <a:pt x="10823" y="0"/>
                    <a:pt x="6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6" name="Google Shape;344;p18">
              <a:extLst>
                <a:ext uri="{FF2B5EF4-FFF2-40B4-BE49-F238E27FC236}">
                  <a16:creationId xmlns:a16="http://schemas.microsoft.com/office/drawing/2014/main" id="{3FFF4139-D454-49DF-A188-F95D35446EA0}"/>
                </a:ext>
              </a:extLst>
            </p:cNvPr>
            <p:cNvSpPr/>
            <p:nvPr/>
          </p:nvSpPr>
          <p:spPr>
            <a:xfrm>
              <a:off x="7265289" y="2658407"/>
              <a:ext cx="228203" cy="185433"/>
            </a:xfrm>
            <a:custGeom>
              <a:avLst/>
              <a:gdLst/>
              <a:ahLst/>
              <a:cxnLst/>
              <a:rect l="l" t="t" r="r" b="b"/>
              <a:pathLst>
                <a:path w="7299" h="5931" extrusionOk="0">
                  <a:moveTo>
                    <a:pt x="119" y="1"/>
                  </a:moveTo>
                  <a:cubicBezTo>
                    <a:pt x="60" y="1"/>
                    <a:pt x="36" y="48"/>
                    <a:pt x="36" y="108"/>
                  </a:cubicBezTo>
                  <a:lnTo>
                    <a:pt x="36" y="5763"/>
                  </a:lnTo>
                  <a:cubicBezTo>
                    <a:pt x="12" y="5775"/>
                    <a:pt x="0" y="5799"/>
                    <a:pt x="0" y="5835"/>
                  </a:cubicBezTo>
                  <a:cubicBezTo>
                    <a:pt x="0" y="5894"/>
                    <a:pt x="48" y="5930"/>
                    <a:pt x="107" y="5930"/>
                  </a:cubicBezTo>
                  <a:lnTo>
                    <a:pt x="7192" y="5930"/>
                  </a:lnTo>
                  <a:cubicBezTo>
                    <a:pt x="7251" y="5930"/>
                    <a:pt x="7299" y="5918"/>
                    <a:pt x="7299" y="5859"/>
                  </a:cubicBezTo>
                  <a:cubicBezTo>
                    <a:pt x="7299" y="5799"/>
                    <a:pt x="7251" y="5787"/>
                    <a:pt x="7192" y="5787"/>
                  </a:cubicBezTo>
                  <a:lnTo>
                    <a:pt x="191" y="5787"/>
                  </a:lnTo>
                  <a:lnTo>
                    <a:pt x="191" y="108"/>
                  </a:lnTo>
                  <a:cubicBezTo>
                    <a:pt x="191" y="48"/>
                    <a:pt x="179" y="1"/>
                    <a:pt x="119" y="1"/>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7" name="Google Shape;345;p18">
              <a:extLst>
                <a:ext uri="{FF2B5EF4-FFF2-40B4-BE49-F238E27FC236}">
                  <a16:creationId xmlns:a16="http://schemas.microsoft.com/office/drawing/2014/main" id="{DE244FC5-E83A-4D32-8B70-BD20AFAA8D5C}"/>
                </a:ext>
              </a:extLst>
            </p:cNvPr>
            <p:cNvSpPr/>
            <p:nvPr/>
          </p:nvSpPr>
          <p:spPr>
            <a:xfrm>
              <a:off x="7294304" y="2774185"/>
              <a:ext cx="32797" cy="46554"/>
            </a:xfrm>
            <a:custGeom>
              <a:avLst/>
              <a:gdLst/>
              <a:ahLst/>
              <a:cxnLst/>
              <a:rect l="l" t="t" r="r" b="b"/>
              <a:pathLst>
                <a:path w="1049" h="1489" extrusionOk="0">
                  <a:moveTo>
                    <a:pt x="1" y="1"/>
                  </a:moveTo>
                  <a:lnTo>
                    <a:pt x="1" y="1489"/>
                  </a:lnTo>
                  <a:lnTo>
                    <a:pt x="1049" y="1489"/>
                  </a:lnTo>
                  <a:lnTo>
                    <a:pt x="1049"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8" name="Google Shape;346;p18">
              <a:extLst>
                <a:ext uri="{FF2B5EF4-FFF2-40B4-BE49-F238E27FC236}">
                  <a16:creationId xmlns:a16="http://schemas.microsoft.com/office/drawing/2014/main" id="{60C8565F-73C4-4835-8FD8-B89D695ADCC1}"/>
                </a:ext>
              </a:extLst>
            </p:cNvPr>
            <p:cNvSpPr/>
            <p:nvPr/>
          </p:nvSpPr>
          <p:spPr>
            <a:xfrm>
              <a:off x="7340859" y="2750736"/>
              <a:ext cx="37237" cy="70002"/>
            </a:xfrm>
            <a:custGeom>
              <a:avLst/>
              <a:gdLst/>
              <a:ahLst/>
              <a:cxnLst/>
              <a:rect l="l" t="t" r="r" b="b"/>
              <a:pathLst>
                <a:path w="1191" h="2239" extrusionOk="0">
                  <a:moveTo>
                    <a:pt x="0" y="1"/>
                  </a:moveTo>
                  <a:lnTo>
                    <a:pt x="0" y="2239"/>
                  </a:lnTo>
                  <a:lnTo>
                    <a:pt x="1191" y="2239"/>
                  </a:lnTo>
                  <a:lnTo>
                    <a:pt x="1191"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49" name="Google Shape;347;p18">
              <a:extLst>
                <a:ext uri="{FF2B5EF4-FFF2-40B4-BE49-F238E27FC236}">
                  <a16:creationId xmlns:a16="http://schemas.microsoft.com/office/drawing/2014/main" id="{599BB23E-9592-41EC-B634-F616DCC03D55}"/>
                </a:ext>
              </a:extLst>
            </p:cNvPr>
            <p:cNvSpPr/>
            <p:nvPr/>
          </p:nvSpPr>
          <p:spPr>
            <a:xfrm>
              <a:off x="7392229" y="2722815"/>
              <a:ext cx="32422" cy="97922"/>
            </a:xfrm>
            <a:custGeom>
              <a:avLst/>
              <a:gdLst/>
              <a:ahLst/>
              <a:cxnLst/>
              <a:rect l="l" t="t" r="r" b="b"/>
              <a:pathLst>
                <a:path w="1037" h="3132" extrusionOk="0">
                  <a:moveTo>
                    <a:pt x="0" y="1"/>
                  </a:moveTo>
                  <a:lnTo>
                    <a:pt x="0" y="3132"/>
                  </a:lnTo>
                  <a:lnTo>
                    <a:pt x="1036" y="3132"/>
                  </a:lnTo>
                  <a:lnTo>
                    <a:pt x="1036"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50" name="Google Shape;348;p18">
              <a:extLst>
                <a:ext uri="{FF2B5EF4-FFF2-40B4-BE49-F238E27FC236}">
                  <a16:creationId xmlns:a16="http://schemas.microsoft.com/office/drawing/2014/main" id="{185A1442-CF28-4DBA-AFD7-518E7AA8976F}"/>
                </a:ext>
              </a:extLst>
            </p:cNvPr>
            <p:cNvSpPr/>
            <p:nvPr/>
          </p:nvSpPr>
          <p:spPr>
            <a:xfrm>
              <a:off x="7438752" y="2676292"/>
              <a:ext cx="37268" cy="144444"/>
            </a:xfrm>
            <a:custGeom>
              <a:avLst/>
              <a:gdLst/>
              <a:ahLst/>
              <a:cxnLst/>
              <a:rect l="l" t="t" r="r" b="b"/>
              <a:pathLst>
                <a:path w="1192" h="4620" extrusionOk="0">
                  <a:moveTo>
                    <a:pt x="1" y="0"/>
                  </a:moveTo>
                  <a:lnTo>
                    <a:pt x="1" y="4620"/>
                  </a:lnTo>
                  <a:lnTo>
                    <a:pt x="1191" y="4620"/>
                  </a:lnTo>
                  <a:lnTo>
                    <a:pt x="1191" y="0"/>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51" name="Google Shape;349;p18">
              <a:extLst>
                <a:ext uri="{FF2B5EF4-FFF2-40B4-BE49-F238E27FC236}">
                  <a16:creationId xmlns:a16="http://schemas.microsoft.com/office/drawing/2014/main" id="{FDE72CB2-1D58-4A40-8639-3C34EB90B2D1}"/>
                </a:ext>
              </a:extLst>
            </p:cNvPr>
            <p:cNvSpPr txBox="1"/>
            <p:nvPr/>
          </p:nvSpPr>
          <p:spPr>
            <a:xfrm>
              <a:off x="6770338" y="3504600"/>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434343"/>
                  </a:solidFill>
                  <a:latin typeface="Montserrat" pitchFamily="2" charset="0"/>
                  <a:ea typeface="Roboto"/>
                  <a:cs typeface="Roboto"/>
                  <a:sym typeface="Roboto"/>
                </a:rPr>
                <a:t>Phát thành chính thức</a:t>
              </a:r>
              <a:endParaRPr sz="1600" dirty="0">
                <a:solidFill>
                  <a:srgbClr val="434343"/>
                </a:solidFill>
                <a:latin typeface="Montserrat" pitchFamily="2" charset="0"/>
                <a:ea typeface="Roboto"/>
                <a:cs typeface="Roboto"/>
                <a:sym typeface="Roboto"/>
              </a:endParaRPr>
            </a:p>
          </p:txBody>
        </p:sp>
      </p:grpSp>
      <p:grpSp>
        <p:nvGrpSpPr>
          <p:cNvPr id="8" name="Group 7">
            <a:extLst>
              <a:ext uri="{FF2B5EF4-FFF2-40B4-BE49-F238E27FC236}">
                <a16:creationId xmlns:a16="http://schemas.microsoft.com/office/drawing/2014/main" id="{9C6530C7-F15E-4BD8-AB10-0AF797ED5353}"/>
              </a:ext>
            </a:extLst>
          </p:cNvPr>
          <p:cNvGrpSpPr/>
          <p:nvPr/>
        </p:nvGrpSpPr>
        <p:grpSpPr>
          <a:xfrm>
            <a:off x="7419528" y="1761828"/>
            <a:ext cx="1959085" cy="2485857"/>
            <a:chOff x="7419528" y="1761828"/>
            <a:chExt cx="1959085" cy="2485857"/>
          </a:xfrm>
        </p:grpSpPr>
        <p:grpSp>
          <p:nvGrpSpPr>
            <p:cNvPr id="199" name="Google Shape;297;p18">
              <a:extLst>
                <a:ext uri="{FF2B5EF4-FFF2-40B4-BE49-F238E27FC236}">
                  <a16:creationId xmlns:a16="http://schemas.microsoft.com/office/drawing/2014/main" id="{85D40CF1-7008-49A5-BD88-1976151737E0}"/>
                </a:ext>
              </a:extLst>
            </p:cNvPr>
            <p:cNvGrpSpPr/>
            <p:nvPr/>
          </p:nvGrpSpPr>
          <p:grpSpPr>
            <a:xfrm>
              <a:off x="7419528" y="1761828"/>
              <a:ext cx="1959085" cy="2485857"/>
              <a:chOff x="5545445" y="1121000"/>
              <a:chExt cx="1412709" cy="1923461"/>
            </a:xfrm>
          </p:grpSpPr>
          <p:sp>
            <p:nvSpPr>
              <p:cNvPr id="200" name="Google Shape;298;p18">
                <a:extLst>
                  <a:ext uri="{FF2B5EF4-FFF2-40B4-BE49-F238E27FC236}">
                    <a16:creationId xmlns:a16="http://schemas.microsoft.com/office/drawing/2014/main" id="{6E2AF262-16B8-4D25-BDCF-37EBA5223469}"/>
                  </a:ext>
                </a:extLst>
              </p:cNvPr>
              <p:cNvSpPr/>
              <p:nvPr/>
            </p:nvSpPr>
            <p:spPr>
              <a:xfrm>
                <a:off x="5649310"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01" name="Google Shape;299;p18">
                <a:extLst>
                  <a:ext uri="{FF2B5EF4-FFF2-40B4-BE49-F238E27FC236}">
                    <a16:creationId xmlns:a16="http://schemas.microsoft.com/office/drawing/2014/main" id="{E8920DA9-67BD-415D-8D9A-C550A8F9D9C6}"/>
                  </a:ext>
                </a:extLst>
              </p:cNvPr>
              <p:cNvSpPr/>
              <p:nvPr/>
            </p:nvSpPr>
            <p:spPr>
              <a:xfrm>
                <a:off x="6324591"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02" name="Google Shape;300;p18">
                <a:extLst>
                  <a:ext uri="{FF2B5EF4-FFF2-40B4-BE49-F238E27FC236}">
                    <a16:creationId xmlns:a16="http://schemas.microsoft.com/office/drawing/2014/main" id="{3D66556B-8D70-41F0-9DF1-50281D0EF946}"/>
                  </a:ext>
                </a:extLst>
              </p:cNvPr>
              <p:cNvSpPr/>
              <p:nvPr/>
            </p:nvSpPr>
            <p:spPr>
              <a:xfrm>
                <a:off x="6251992"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03" name="Google Shape;301;p18">
                <a:extLst>
                  <a:ext uri="{FF2B5EF4-FFF2-40B4-BE49-F238E27FC236}">
                    <a16:creationId xmlns:a16="http://schemas.microsoft.com/office/drawing/2014/main" id="{B629453B-019A-4F2A-B9A3-4290A85004A6}"/>
                  </a:ext>
                </a:extLst>
              </p:cNvPr>
              <p:cNvSpPr/>
              <p:nvPr/>
            </p:nvSpPr>
            <p:spPr>
              <a:xfrm>
                <a:off x="5545445" y="1121000"/>
                <a:ext cx="1412709" cy="987693"/>
              </a:xfrm>
              <a:custGeom>
                <a:avLst/>
                <a:gdLst/>
                <a:ahLst/>
                <a:cxnLst/>
                <a:rect l="l" t="t" r="r" b="b"/>
                <a:pathLst>
                  <a:path w="45185" h="31591" extrusionOk="0">
                    <a:moveTo>
                      <a:pt x="2858" y="0"/>
                    </a:moveTo>
                    <a:cubicBezTo>
                      <a:pt x="1286" y="0"/>
                      <a:pt x="0" y="1274"/>
                      <a:pt x="0" y="2846"/>
                    </a:cubicBezTo>
                    <a:lnTo>
                      <a:pt x="0" y="21669"/>
                    </a:lnTo>
                    <a:cubicBezTo>
                      <a:pt x="0" y="25753"/>
                      <a:pt x="3310" y="29063"/>
                      <a:pt x="7406" y="29063"/>
                    </a:cubicBezTo>
                    <a:lnTo>
                      <a:pt x="18122" y="29063"/>
                    </a:lnTo>
                    <a:cubicBezTo>
                      <a:pt x="18169" y="29111"/>
                      <a:pt x="18193" y="29170"/>
                      <a:pt x="18241" y="29206"/>
                    </a:cubicBezTo>
                    <a:lnTo>
                      <a:pt x="19241" y="30206"/>
                    </a:lnTo>
                    <a:cubicBezTo>
                      <a:pt x="20164" y="31129"/>
                      <a:pt x="21375" y="31590"/>
                      <a:pt x="22587" y="31590"/>
                    </a:cubicBezTo>
                    <a:cubicBezTo>
                      <a:pt x="23798" y="31590"/>
                      <a:pt x="25009" y="31129"/>
                      <a:pt x="25932" y="30206"/>
                    </a:cubicBezTo>
                    <a:lnTo>
                      <a:pt x="26932" y="29206"/>
                    </a:lnTo>
                    <a:cubicBezTo>
                      <a:pt x="26980" y="29170"/>
                      <a:pt x="27016" y="29111"/>
                      <a:pt x="27051" y="29063"/>
                    </a:cubicBezTo>
                    <a:lnTo>
                      <a:pt x="37791" y="29063"/>
                    </a:lnTo>
                    <a:cubicBezTo>
                      <a:pt x="41875" y="29063"/>
                      <a:pt x="45185" y="25753"/>
                      <a:pt x="45185" y="21669"/>
                    </a:cubicBezTo>
                    <a:lnTo>
                      <a:pt x="45185" y="2846"/>
                    </a:lnTo>
                    <a:cubicBezTo>
                      <a:pt x="45185" y="1274"/>
                      <a:pt x="43911"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04" name="Google Shape;302;p18">
                <a:extLst>
                  <a:ext uri="{FF2B5EF4-FFF2-40B4-BE49-F238E27FC236}">
                    <a16:creationId xmlns:a16="http://schemas.microsoft.com/office/drawing/2014/main" id="{95D55410-B51E-48BC-B74D-32EE33D21962}"/>
                  </a:ext>
                </a:extLst>
              </p:cNvPr>
              <p:cNvSpPr/>
              <p:nvPr/>
            </p:nvSpPr>
            <p:spPr>
              <a:xfrm>
                <a:off x="5545445" y="1121000"/>
                <a:ext cx="1412709" cy="336536"/>
              </a:xfrm>
              <a:custGeom>
                <a:avLst/>
                <a:gdLst/>
                <a:ahLst/>
                <a:cxnLst/>
                <a:rect l="l" t="t" r="r" b="b"/>
                <a:pathLst>
                  <a:path w="45185" h="10764" extrusionOk="0">
                    <a:moveTo>
                      <a:pt x="2846" y="0"/>
                    </a:moveTo>
                    <a:cubicBezTo>
                      <a:pt x="1274" y="0"/>
                      <a:pt x="0" y="1274"/>
                      <a:pt x="0" y="2846"/>
                    </a:cubicBezTo>
                    <a:lnTo>
                      <a:pt x="0" y="10763"/>
                    </a:lnTo>
                    <a:lnTo>
                      <a:pt x="45185" y="10763"/>
                    </a:lnTo>
                    <a:lnTo>
                      <a:pt x="45185" y="2846"/>
                    </a:lnTo>
                    <a:cubicBezTo>
                      <a:pt x="45185" y="1274"/>
                      <a:pt x="43911" y="0"/>
                      <a:pt x="42339"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Montserrat" pitchFamily="2" charset="0"/>
                    <a:ea typeface="Fira Sans Extra Condensed Medium"/>
                    <a:cs typeface="Fira Sans Extra Condensed Medium"/>
                    <a:sym typeface="Fira Sans Extra Condensed Medium"/>
                  </a:rPr>
                  <a:t>30/04 – 15/05</a:t>
                </a:r>
                <a:endParaRPr sz="1600"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205" name="Google Shape;303;p18">
                <a:extLst>
                  <a:ext uri="{FF2B5EF4-FFF2-40B4-BE49-F238E27FC236}">
                    <a16:creationId xmlns:a16="http://schemas.microsoft.com/office/drawing/2014/main" id="{0CA9D64F-A407-4923-A1B6-949F70642E9F}"/>
                  </a:ext>
                </a:extLst>
              </p:cNvPr>
              <p:cNvSpPr/>
              <p:nvPr/>
            </p:nvSpPr>
            <p:spPr>
              <a:xfrm>
                <a:off x="5959030" y="245852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38" y="18741"/>
                      <a:pt x="18741" y="14538"/>
                      <a:pt x="18741" y="9370"/>
                    </a:cubicBezTo>
                    <a:cubicBezTo>
                      <a:pt x="18741" y="4191"/>
                      <a:pt x="14538" y="0"/>
                      <a:pt x="9370"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07" name="Google Shape;305;p18">
                <a:extLst>
                  <a:ext uri="{FF2B5EF4-FFF2-40B4-BE49-F238E27FC236}">
                    <a16:creationId xmlns:a16="http://schemas.microsoft.com/office/drawing/2014/main" id="{7D31D1BF-333B-484A-BF73-7396A49875E9}"/>
                  </a:ext>
                </a:extLst>
              </p:cNvPr>
              <p:cNvSpPr/>
              <p:nvPr/>
            </p:nvSpPr>
            <p:spPr>
              <a:xfrm>
                <a:off x="6135839" y="2718344"/>
                <a:ext cx="116556" cy="116181"/>
              </a:xfrm>
              <a:custGeom>
                <a:avLst/>
                <a:gdLst/>
                <a:ahLst/>
                <a:cxnLst/>
                <a:rect l="l" t="t" r="r" b="b"/>
                <a:pathLst>
                  <a:path w="3728" h="3716" extrusionOk="0">
                    <a:moveTo>
                      <a:pt x="1846" y="1251"/>
                    </a:moveTo>
                    <a:cubicBezTo>
                      <a:pt x="2168" y="1251"/>
                      <a:pt x="2442" y="1513"/>
                      <a:pt x="2442" y="1834"/>
                    </a:cubicBezTo>
                    <a:cubicBezTo>
                      <a:pt x="2442" y="2168"/>
                      <a:pt x="2168" y="2430"/>
                      <a:pt x="1846" y="2430"/>
                    </a:cubicBezTo>
                    <a:cubicBezTo>
                      <a:pt x="1525" y="2430"/>
                      <a:pt x="1263" y="2168"/>
                      <a:pt x="1263" y="1834"/>
                    </a:cubicBezTo>
                    <a:cubicBezTo>
                      <a:pt x="1263" y="1513"/>
                      <a:pt x="1525" y="1251"/>
                      <a:pt x="1846" y="1251"/>
                    </a:cubicBezTo>
                    <a:close/>
                    <a:moveTo>
                      <a:pt x="1763" y="1"/>
                    </a:moveTo>
                    <a:cubicBezTo>
                      <a:pt x="1560" y="1"/>
                      <a:pt x="1334" y="155"/>
                      <a:pt x="1334" y="358"/>
                    </a:cubicBezTo>
                    <a:lnTo>
                      <a:pt x="1334" y="751"/>
                    </a:lnTo>
                    <a:lnTo>
                      <a:pt x="1096" y="477"/>
                    </a:lnTo>
                    <a:cubicBezTo>
                      <a:pt x="1025" y="405"/>
                      <a:pt x="935" y="370"/>
                      <a:pt x="846" y="370"/>
                    </a:cubicBezTo>
                    <a:cubicBezTo>
                      <a:pt x="757" y="370"/>
                      <a:pt x="667" y="405"/>
                      <a:pt x="596" y="477"/>
                    </a:cubicBezTo>
                    <a:lnTo>
                      <a:pt x="477" y="596"/>
                    </a:lnTo>
                    <a:cubicBezTo>
                      <a:pt x="334" y="739"/>
                      <a:pt x="334" y="941"/>
                      <a:pt x="477" y="1084"/>
                    </a:cubicBezTo>
                    <a:lnTo>
                      <a:pt x="763" y="1334"/>
                    </a:lnTo>
                    <a:lnTo>
                      <a:pt x="370" y="1334"/>
                    </a:lnTo>
                    <a:cubicBezTo>
                      <a:pt x="167" y="1334"/>
                      <a:pt x="1" y="1548"/>
                      <a:pt x="1" y="1751"/>
                    </a:cubicBezTo>
                    <a:lnTo>
                      <a:pt x="1" y="1929"/>
                    </a:lnTo>
                    <a:cubicBezTo>
                      <a:pt x="1" y="2132"/>
                      <a:pt x="167" y="2227"/>
                      <a:pt x="370" y="2227"/>
                    </a:cubicBezTo>
                    <a:lnTo>
                      <a:pt x="763" y="2227"/>
                    </a:lnTo>
                    <a:lnTo>
                      <a:pt x="489" y="2537"/>
                    </a:lnTo>
                    <a:cubicBezTo>
                      <a:pt x="346" y="2680"/>
                      <a:pt x="346" y="2918"/>
                      <a:pt x="489" y="3061"/>
                    </a:cubicBezTo>
                    <a:lnTo>
                      <a:pt x="608" y="3192"/>
                    </a:lnTo>
                    <a:cubicBezTo>
                      <a:pt x="679" y="3263"/>
                      <a:pt x="766" y="3299"/>
                      <a:pt x="852" y="3299"/>
                    </a:cubicBezTo>
                    <a:cubicBezTo>
                      <a:pt x="938" y="3299"/>
                      <a:pt x="1025" y="3263"/>
                      <a:pt x="1096" y="3192"/>
                    </a:cubicBezTo>
                    <a:lnTo>
                      <a:pt x="1334" y="2930"/>
                    </a:lnTo>
                    <a:lnTo>
                      <a:pt x="1334" y="3311"/>
                    </a:lnTo>
                    <a:cubicBezTo>
                      <a:pt x="1334" y="3513"/>
                      <a:pt x="1560" y="3715"/>
                      <a:pt x="1763" y="3715"/>
                    </a:cubicBezTo>
                    <a:lnTo>
                      <a:pt x="1941" y="3715"/>
                    </a:lnTo>
                    <a:cubicBezTo>
                      <a:pt x="2132" y="3715"/>
                      <a:pt x="2227" y="3513"/>
                      <a:pt x="2227" y="3311"/>
                    </a:cubicBezTo>
                    <a:lnTo>
                      <a:pt x="2227" y="2930"/>
                    </a:lnTo>
                    <a:lnTo>
                      <a:pt x="2537" y="3203"/>
                    </a:lnTo>
                    <a:cubicBezTo>
                      <a:pt x="2608" y="3275"/>
                      <a:pt x="2706" y="3311"/>
                      <a:pt x="2805" y="3311"/>
                    </a:cubicBezTo>
                    <a:cubicBezTo>
                      <a:pt x="2903" y="3311"/>
                      <a:pt x="3001" y="3275"/>
                      <a:pt x="3073" y="3203"/>
                    </a:cubicBezTo>
                    <a:lnTo>
                      <a:pt x="3204" y="3072"/>
                    </a:lnTo>
                    <a:cubicBezTo>
                      <a:pt x="3346" y="2930"/>
                      <a:pt x="3346" y="2680"/>
                      <a:pt x="3204" y="2537"/>
                    </a:cubicBezTo>
                    <a:lnTo>
                      <a:pt x="2942" y="2227"/>
                    </a:lnTo>
                    <a:lnTo>
                      <a:pt x="3323" y="2227"/>
                    </a:lnTo>
                    <a:cubicBezTo>
                      <a:pt x="3525" y="2227"/>
                      <a:pt x="3727" y="2132"/>
                      <a:pt x="3727" y="1929"/>
                    </a:cubicBezTo>
                    <a:lnTo>
                      <a:pt x="3727" y="1751"/>
                    </a:lnTo>
                    <a:cubicBezTo>
                      <a:pt x="3715" y="1548"/>
                      <a:pt x="3525" y="1334"/>
                      <a:pt x="3323" y="1334"/>
                    </a:cubicBezTo>
                    <a:lnTo>
                      <a:pt x="2942" y="1334"/>
                    </a:lnTo>
                    <a:lnTo>
                      <a:pt x="3215" y="1084"/>
                    </a:lnTo>
                    <a:cubicBezTo>
                      <a:pt x="3358" y="941"/>
                      <a:pt x="3358" y="727"/>
                      <a:pt x="3215" y="584"/>
                    </a:cubicBezTo>
                    <a:lnTo>
                      <a:pt x="3084" y="465"/>
                    </a:lnTo>
                    <a:cubicBezTo>
                      <a:pt x="3015" y="395"/>
                      <a:pt x="2916" y="362"/>
                      <a:pt x="2817" y="362"/>
                    </a:cubicBezTo>
                    <a:cubicBezTo>
                      <a:pt x="2714" y="362"/>
                      <a:pt x="2610" y="398"/>
                      <a:pt x="2537" y="465"/>
                    </a:cubicBezTo>
                    <a:lnTo>
                      <a:pt x="2227" y="751"/>
                    </a:lnTo>
                    <a:lnTo>
                      <a:pt x="2227" y="358"/>
                    </a:lnTo>
                    <a:cubicBezTo>
                      <a:pt x="2227" y="155"/>
                      <a:pt x="2132" y="1"/>
                      <a:pt x="1941" y="1"/>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08" name="Google Shape;306;p18">
                <a:extLst>
                  <a:ext uri="{FF2B5EF4-FFF2-40B4-BE49-F238E27FC236}">
                    <a16:creationId xmlns:a16="http://schemas.microsoft.com/office/drawing/2014/main" id="{6D7F53A6-B6D1-4294-85D9-78C047A02FE8}"/>
                  </a:ext>
                </a:extLst>
              </p:cNvPr>
              <p:cNvSpPr/>
              <p:nvPr/>
            </p:nvSpPr>
            <p:spPr>
              <a:xfrm>
                <a:off x="6254587" y="2735071"/>
                <a:ext cx="113211" cy="112523"/>
              </a:xfrm>
              <a:custGeom>
                <a:avLst/>
                <a:gdLst/>
                <a:ahLst/>
                <a:cxnLst/>
                <a:rect l="l" t="t" r="r" b="b"/>
                <a:pathLst>
                  <a:path w="3621" h="3599" extrusionOk="0">
                    <a:moveTo>
                      <a:pt x="1824" y="1174"/>
                    </a:moveTo>
                    <a:cubicBezTo>
                      <a:pt x="2134" y="1174"/>
                      <a:pt x="2397" y="1411"/>
                      <a:pt x="2430" y="1728"/>
                    </a:cubicBezTo>
                    <a:cubicBezTo>
                      <a:pt x="2477" y="2073"/>
                      <a:pt x="2227" y="2383"/>
                      <a:pt x="1882" y="2418"/>
                    </a:cubicBezTo>
                    <a:cubicBezTo>
                      <a:pt x="1854" y="2422"/>
                      <a:pt x="1825" y="2424"/>
                      <a:pt x="1798" y="2424"/>
                    </a:cubicBezTo>
                    <a:cubicBezTo>
                      <a:pt x="1488" y="2424"/>
                      <a:pt x="1224" y="2188"/>
                      <a:pt x="1191" y="1871"/>
                    </a:cubicBezTo>
                    <a:cubicBezTo>
                      <a:pt x="1144" y="1525"/>
                      <a:pt x="1394" y="1216"/>
                      <a:pt x="1739" y="1180"/>
                    </a:cubicBezTo>
                    <a:cubicBezTo>
                      <a:pt x="1768" y="1176"/>
                      <a:pt x="1796" y="1174"/>
                      <a:pt x="1824" y="1174"/>
                    </a:cubicBezTo>
                    <a:close/>
                    <a:moveTo>
                      <a:pt x="1640" y="0"/>
                    </a:moveTo>
                    <a:cubicBezTo>
                      <a:pt x="1634" y="0"/>
                      <a:pt x="1627" y="1"/>
                      <a:pt x="1620" y="1"/>
                    </a:cubicBezTo>
                    <a:cubicBezTo>
                      <a:pt x="1489" y="13"/>
                      <a:pt x="1394" y="132"/>
                      <a:pt x="1406" y="263"/>
                    </a:cubicBezTo>
                    <a:lnTo>
                      <a:pt x="1465" y="716"/>
                    </a:lnTo>
                    <a:cubicBezTo>
                      <a:pt x="1322" y="763"/>
                      <a:pt x="1203" y="835"/>
                      <a:pt x="1096" y="930"/>
                    </a:cubicBezTo>
                    <a:lnTo>
                      <a:pt x="727" y="632"/>
                    </a:lnTo>
                    <a:cubicBezTo>
                      <a:pt x="687" y="598"/>
                      <a:pt x="639" y="582"/>
                      <a:pt x="591" y="582"/>
                    </a:cubicBezTo>
                    <a:cubicBezTo>
                      <a:pt x="523" y="582"/>
                      <a:pt x="454" y="613"/>
                      <a:pt x="406" y="668"/>
                    </a:cubicBezTo>
                    <a:cubicBezTo>
                      <a:pt x="322" y="763"/>
                      <a:pt x="334" y="918"/>
                      <a:pt x="441" y="990"/>
                    </a:cubicBezTo>
                    <a:lnTo>
                      <a:pt x="799" y="1287"/>
                    </a:lnTo>
                    <a:cubicBezTo>
                      <a:pt x="739" y="1406"/>
                      <a:pt x="691" y="1549"/>
                      <a:pt x="679" y="1692"/>
                    </a:cubicBezTo>
                    <a:lnTo>
                      <a:pt x="215" y="1740"/>
                    </a:lnTo>
                    <a:cubicBezTo>
                      <a:pt x="96" y="1752"/>
                      <a:pt x="1" y="1871"/>
                      <a:pt x="13" y="1990"/>
                    </a:cubicBezTo>
                    <a:cubicBezTo>
                      <a:pt x="24" y="2113"/>
                      <a:pt x="131" y="2205"/>
                      <a:pt x="253" y="2205"/>
                    </a:cubicBezTo>
                    <a:cubicBezTo>
                      <a:pt x="260" y="2205"/>
                      <a:pt x="267" y="2205"/>
                      <a:pt x="275" y="2204"/>
                    </a:cubicBezTo>
                    <a:lnTo>
                      <a:pt x="727" y="2145"/>
                    </a:lnTo>
                    <a:cubicBezTo>
                      <a:pt x="775" y="2287"/>
                      <a:pt x="846" y="2407"/>
                      <a:pt x="941" y="2514"/>
                    </a:cubicBezTo>
                    <a:lnTo>
                      <a:pt x="644" y="2883"/>
                    </a:lnTo>
                    <a:cubicBezTo>
                      <a:pt x="560" y="2978"/>
                      <a:pt x="584" y="3121"/>
                      <a:pt x="679" y="3204"/>
                    </a:cubicBezTo>
                    <a:cubicBezTo>
                      <a:pt x="721" y="3241"/>
                      <a:pt x="772" y="3259"/>
                      <a:pt x="823" y="3259"/>
                    </a:cubicBezTo>
                    <a:cubicBezTo>
                      <a:pt x="888" y="3259"/>
                      <a:pt x="954" y="3229"/>
                      <a:pt x="1001" y="3169"/>
                    </a:cubicBezTo>
                    <a:lnTo>
                      <a:pt x="1299" y="2811"/>
                    </a:lnTo>
                    <a:cubicBezTo>
                      <a:pt x="1418" y="2871"/>
                      <a:pt x="1561" y="2918"/>
                      <a:pt x="1703" y="2930"/>
                    </a:cubicBezTo>
                    <a:lnTo>
                      <a:pt x="1751" y="3395"/>
                    </a:lnTo>
                    <a:cubicBezTo>
                      <a:pt x="1762" y="3507"/>
                      <a:pt x="1869" y="3598"/>
                      <a:pt x="1981" y="3598"/>
                    </a:cubicBezTo>
                    <a:cubicBezTo>
                      <a:pt x="1988" y="3598"/>
                      <a:pt x="1994" y="3598"/>
                      <a:pt x="2001" y="3597"/>
                    </a:cubicBezTo>
                    <a:cubicBezTo>
                      <a:pt x="2132" y="3585"/>
                      <a:pt x="2227" y="3466"/>
                      <a:pt x="2215" y="3335"/>
                    </a:cubicBezTo>
                    <a:lnTo>
                      <a:pt x="2156" y="2883"/>
                    </a:lnTo>
                    <a:cubicBezTo>
                      <a:pt x="2299" y="2835"/>
                      <a:pt x="2418" y="2764"/>
                      <a:pt x="2525" y="2668"/>
                    </a:cubicBezTo>
                    <a:lnTo>
                      <a:pt x="2894" y="2966"/>
                    </a:lnTo>
                    <a:cubicBezTo>
                      <a:pt x="2934" y="3001"/>
                      <a:pt x="2982" y="3017"/>
                      <a:pt x="3031" y="3017"/>
                    </a:cubicBezTo>
                    <a:cubicBezTo>
                      <a:pt x="3098" y="3017"/>
                      <a:pt x="3167" y="2986"/>
                      <a:pt x="3216" y="2930"/>
                    </a:cubicBezTo>
                    <a:cubicBezTo>
                      <a:pt x="3299" y="2835"/>
                      <a:pt x="3287" y="2680"/>
                      <a:pt x="3180" y="2609"/>
                    </a:cubicBezTo>
                    <a:lnTo>
                      <a:pt x="2823" y="2311"/>
                    </a:lnTo>
                    <a:cubicBezTo>
                      <a:pt x="2882" y="2192"/>
                      <a:pt x="2930" y="2049"/>
                      <a:pt x="2942" y="1906"/>
                    </a:cubicBezTo>
                    <a:lnTo>
                      <a:pt x="3406" y="1859"/>
                    </a:lnTo>
                    <a:cubicBezTo>
                      <a:pt x="3525" y="1847"/>
                      <a:pt x="3620" y="1728"/>
                      <a:pt x="3608" y="1609"/>
                    </a:cubicBezTo>
                    <a:cubicBezTo>
                      <a:pt x="3598" y="1491"/>
                      <a:pt x="3501" y="1403"/>
                      <a:pt x="3387" y="1403"/>
                    </a:cubicBezTo>
                    <a:cubicBezTo>
                      <a:pt x="3374" y="1403"/>
                      <a:pt x="3360" y="1404"/>
                      <a:pt x="3346" y="1406"/>
                    </a:cubicBezTo>
                    <a:lnTo>
                      <a:pt x="2894" y="1454"/>
                    </a:lnTo>
                    <a:cubicBezTo>
                      <a:pt x="2846" y="1311"/>
                      <a:pt x="2775" y="1192"/>
                      <a:pt x="2680" y="1085"/>
                    </a:cubicBezTo>
                    <a:lnTo>
                      <a:pt x="2977" y="716"/>
                    </a:lnTo>
                    <a:cubicBezTo>
                      <a:pt x="3061" y="621"/>
                      <a:pt x="3037" y="478"/>
                      <a:pt x="2942" y="394"/>
                    </a:cubicBezTo>
                    <a:cubicBezTo>
                      <a:pt x="2902" y="360"/>
                      <a:pt x="2852" y="343"/>
                      <a:pt x="2801" y="343"/>
                    </a:cubicBezTo>
                    <a:cubicBezTo>
                      <a:pt x="2732" y="343"/>
                      <a:pt x="2662" y="375"/>
                      <a:pt x="2620" y="430"/>
                    </a:cubicBezTo>
                    <a:lnTo>
                      <a:pt x="2323" y="787"/>
                    </a:lnTo>
                    <a:cubicBezTo>
                      <a:pt x="2203" y="728"/>
                      <a:pt x="2061" y="680"/>
                      <a:pt x="1918" y="668"/>
                    </a:cubicBezTo>
                    <a:lnTo>
                      <a:pt x="1870" y="204"/>
                    </a:lnTo>
                    <a:cubicBezTo>
                      <a:pt x="1859" y="92"/>
                      <a:pt x="1752" y="0"/>
                      <a:pt x="1640"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09" name="Google Shape;307;p18">
                <a:extLst>
                  <a:ext uri="{FF2B5EF4-FFF2-40B4-BE49-F238E27FC236}">
                    <a16:creationId xmlns:a16="http://schemas.microsoft.com/office/drawing/2014/main" id="{2109F553-6558-4642-B88D-9FF430B0E506}"/>
                  </a:ext>
                </a:extLst>
              </p:cNvPr>
              <p:cNvSpPr/>
              <p:nvPr/>
            </p:nvSpPr>
            <p:spPr>
              <a:xfrm>
                <a:off x="6264279" y="2693769"/>
                <a:ext cx="12318" cy="12318"/>
              </a:xfrm>
              <a:custGeom>
                <a:avLst/>
                <a:gdLst/>
                <a:ahLst/>
                <a:cxnLst/>
                <a:rect l="l" t="t" r="r" b="b"/>
                <a:pathLst>
                  <a:path w="394" h="394" extrusionOk="0">
                    <a:moveTo>
                      <a:pt x="203" y="1"/>
                    </a:moveTo>
                    <a:cubicBezTo>
                      <a:pt x="96" y="1"/>
                      <a:pt x="0" y="84"/>
                      <a:pt x="0" y="203"/>
                    </a:cubicBezTo>
                    <a:cubicBezTo>
                      <a:pt x="0" y="310"/>
                      <a:pt x="96" y="394"/>
                      <a:pt x="203" y="394"/>
                    </a:cubicBezTo>
                    <a:cubicBezTo>
                      <a:pt x="310" y="394"/>
                      <a:pt x="393" y="310"/>
                      <a:pt x="393" y="203"/>
                    </a:cubicBezTo>
                    <a:cubicBezTo>
                      <a:pt x="393" y="84"/>
                      <a:pt x="310" y="1"/>
                      <a:pt x="203" y="1"/>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10" name="Google Shape;308;p18">
                <a:extLst>
                  <a:ext uri="{FF2B5EF4-FFF2-40B4-BE49-F238E27FC236}">
                    <a16:creationId xmlns:a16="http://schemas.microsoft.com/office/drawing/2014/main" id="{B195ED07-31D5-4B3F-B38D-5662DFD0238D}"/>
                  </a:ext>
                </a:extLst>
              </p:cNvPr>
              <p:cNvSpPr/>
              <p:nvPr/>
            </p:nvSpPr>
            <p:spPr>
              <a:xfrm>
                <a:off x="6225197" y="2655437"/>
                <a:ext cx="90856" cy="89011"/>
              </a:xfrm>
              <a:custGeom>
                <a:avLst/>
                <a:gdLst/>
                <a:ahLst/>
                <a:cxnLst/>
                <a:rect l="l" t="t" r="r" b="b"/>
                <a:pathLst>
                  <a:path w="2906" h="2847" extrusionOk="0">
                    <a:moveTo>
                      <a:pt x="1457" y="681"/>
                    </a:moveTo>
                    <a:cubicBezTo>
                      <a:pt x="1555" y="681"/>
                      <a:pt x="1655" y="700"/>
                      <a:pt x="1750" y="739"/>
                    </a:cubicBezTo>
                    <a:cubicBezTo>
                      <a:pt x="2120" y="905"/>
                      <a:pt x="2298" y="1346"/>
                      <a:pt x="2131" y="1715"/>
                    </a:cubicBezTo>
                    <a:cubicBezTo>
                      <a:pt x="2007" y="2000"/>
                      <a:pt x="1728" y="2165"/>
                      <a:pt x="1441" y="2165"/>
                    </a:cubicBezTo>
                    <a:cubicBezTo>
                      <a:pt x="1345" y="2165"/>
                      <a:pt x="1248" y="2147"/>
                      <a:pt x="1155" y="2108"/>
                    </a:cubicBezTo>
                    <a:cubicBezTo>
                      <a:pt x="774" y="1941"/>
                      <a:pt x="607" y="1501"/>
                      <a:pt x="774" y="1132"/>
                    </a:cubicBezTo>
                    <a:cubicBezTo>
                      <a:pt x="890" y="846"/>
                      <a:pt x="1166" y="681"/>
                      <a:pt x="1457" y="681"/>
                    </a:cubicBezTo>
                    <a:close/>
                    <a:moveTo>
                      <a:pt x="960" y="1"/>
                    </a:moveTo>
                    <a:cubicBezTo>
                      <a:pt x="937" y="1"/>
                      <a:pt x="915" y="4"/>
                      <a:pt x="893" y="12"/>
                    </a:cubicBezTo>
                    <a:cubicBezTo>
                      <a:pt x="798" y="48"/>
                      <a:pt x="750" y="167"/>
                      <a:pt x="786" y="262"/>
                    </a:cubicBezTo>
                    <a:lnTo>
                      <a:pt x="929" y="632"/>
                    </a:lnTo>
                    <a:cubicBezTo>
                      <a:pt x="834" y="691"/>
                      <a:pt x="738" y="774"/>
                      <a:pt x="667" y="870"/>
                    </a:cubicBezTo>
                    <a:lnTo>
                      <a:pt x="310" y="715"/>
                    </a:lnTo>
                    <a:cubicBezTo>
                      <a:pt x="286" y="706"/>
                      <a:pt x="261" y="701"/>
                      <a:pt x="236" y="701"/>
                    </a:cubicBezTo>
                    <a:cubicBezTo>
                      <a:pt x="160" y="701"/>
                      <a:pt x="87" y="742"/>
                      <a:pt x="60" y="822"/>
                    </a:cubicBezTo>
                    <a:cubicBezTo>
                      <a:pt x="12" y="917"/>
                      <a:pt x="60" y="1024"/>
                      <a:pt x="155" y="1072"/>
                    </a:cubicBezTo>
                    <a:lnTo>
                      <a:pt x="512" y="1227"/>
                    </a:lnTo>
                    <a:cubicBezTo>
                      <a:pt x="488" y="1346"/>
                      <a:pt x="488" y="1465"/>
                      <a:pt x="512" y="1584"/>
                    </a:cubicBezTo>
                    <a:lnTo>
                      <a:pt x="143" y="1727"/>
                    </a:lnTo>
                    <a:cubicBezTo>
                      <a:pt x="48" y="1763"/>
                      <a:pt x="0" y="1882"/>
                      <a:pt x="36" y="1977"/>
                    </a:cubicBezTo>
                    <a:cubicBezTo>
                      <a:pt x="62" y="2056"/>
                      <a:pt x="134" y="2103"/>
                      <a:pt x="208" y="2103"/>
                    </a:cubicBezTo>
                    <a:cubicBezTo>
                      <a:pt x="234" y="2103"/>
                      <a:pt x="261" y="2097"/>
                      <a:pt x="286" y="2084"/>
                    </a:cubicBezTo>
                    <a:lnTo>
                      <a:pt x="655" y="1941"/>
                    </a:lnTo>
                    <a:cubicBezTo>
                      <a:pt x="715" y="2048"/>
                      <a:pt x="798" y="2132"/>
                      <a:pt x="905" y="2203"/>
                    </a:cubicBezTo>
                    <a:lnTo>
                      <a:pt x="738" y="2560"/>
                    </a:lnTo>
                    <a:cubicBezTo>
                      <a:pt x="703" y="2656"/>
                      <a:pt x="750" y="2775"/>
                      <a:pt x="846" y="2810"/>
                    </a:cubicBezTo>
                    <a:cubicBezTo>
                      <a:pt x="871" y="2823"/>
                      <a:pt x="898" y="2829"/>
                      <a:pt x="925" y="2829"/>
                    </a:cubicBezTo>
                    <a:cubicBezTo>
                      <a:pt x="999" y="2829"/>
                      <a:pt x="1069" y="2785"/>
                      <a:pt x="1096" y="2715"/>
                    </a:cubicBezTo>
                    <a:lnTo>
                      <a:pt x="1250" y="2358"/>
                    </a:lnTo>
                    <a:cubicBezTo>
                      <a:pt x="1310" y="2370"/>
                      <a:pt x="1369" y="2376"/>
                      <a:pt x="1429" y="2376"/>
                    </a:cubicBezTo>
                    <a:cubicBezTo>
                      <a:pt x="1489" y="2376"/>
                      <a:pt x="1548" y="2370"/>
                      <a:pt x="1608" y="2358"/>
                    </a:cubicBezTo>
                    <a:lnTo>
                      <a:pt x="1750" y="2727"/>
                    </a:lnTo>
                    <a:cubicBezTo>
                      <a:pt x="1787" y="2801"/>
                      <a:pt x="1860" y="2846"/>
                      <a:pt x="1935" y="2846"/>
                    </a:cubicBezTo>
                    <a:cubicBezTo>
                      <a:pt x="1957" y="2846"/>
                      <a:pt x="1979" y="2842"/>
                      <a:pt x="2000" y="2834"/>
                    </a:cubicBezTo>
                    <a:cubicBezTo>
                      <a:pt x="2108" y="2798"/>
                      <a:pt x="2155" y="2679"/>
                      <a:pt x="2120" y="2584"/>
                    </a:cubicBezTo>
                    <a:lnTo>
                      <a:pt x="1977" y="2215"/>
                    </a:lnTo>
                    <a:cubicBezTo>
                      <a:pt x="2072" y="2156"/>
                      <a:pt x="2155" y="2072"/>
                      <a:pt x="2227" y="1977"/>
                    </a:cubicBezTo>
                    <a:lnTo>
                      <a:pt x="2584" y="2132"/>
                    </a:lnTo>
                    <a:cubicBezTo>
                      <a:pt x="2608" y="2141"/>
                      <a:pt x="2633" y="2145"/>
                      <a:pt x="2658" y="2145"/>
                    </a:cubicBezTo>
                    <a:cubicBezTo>
                      <a:pt x="2734" y="2145"/>
                      <a:pt x="2810" y="2105"/>
                      <a:pt x="2846" y="2025"/>
                    </a:cubicBezTo>
                    <a:cubicBezTo>
                      <a:pt x="2882" y="1929"/>
                      <a:pt x="2834" y="1822"/>
                      <a:pt x="2739" y="1775"/>
                    </a:cubicBezTo>
                    <a:lnTo>
                      <a:pt x="2381" y="1620"/>
                    </a:lnTo>
                    <a:cubicBezTo>
                      <a:pt x="2405" y="1501"/>
                      <a:pt x="2405" y="1382"/>
                      <a:pt x="2393" y="1263"/>
                    </a:cubicBezTo>
                    <a:lnTo>
                      <a:pt x="2751" y="1120"/>
                    </a:lnTo>
                    <a:cubicBezTo>
                      <a:pt x="2858" y="1084"/>
                      <a:pt x="2905" y="965"/>
                      <a:pt x="2858" y="870"/>
                    </a:cubicBezTo>
                    <a:cubicBezTo>
                      <a:pt x="2831" y="791"/>
                      <a:pt x="2766" y="744"/>
                      <a:pt x="2691" y="744"/>
                    </a:cubicBezTo>
                    <a:cubicBezTo>
                      <a:pt x="2664" y="744"/>
                      <a:pt x="2636" y="750"/>
                      <a:pt x="2608" y="763"/>
                    </a:cubicBezTo>
                    <a:lnTo>
                      <a:pt x="2251" y="905"/>
                    </a:lnTo>
                    <a:cubicBezTo>
                      <a:pt x="2179" y="798"/>
                      <a:pt x="2096" y="715"/>
                      <a:pt x="2000" y="643"/>
                    </a:cubicBezTo>
                    <a:lnTo>
                      <a:pt x="2155" y="286"/>
                    </a:lnTo>
                    <a:cubicBezTo>
                      <a:pt x="2203" y="191"/>
                      <a:pt x="2155" y="72"/>
                      <a:pt x="2060" y="36"/>
                    </a:cubicBezTo>
                    <a:cubicBezTo>
                      <a:pt x="2031" y="23"/>
                      <a:pt x="2003" y="18"/>
                      <a:pt x="1975" y="18"/>
                    </a:cubicBezTo>
                    <a:cubicBezTo>
                      <a:pt x="1900" y="18"/>
                      <a:pt x="1833" y="62"/>
                      <a:pt x="1798" y="131"/>
                    </a:cubicBezTo>
                    <a:lnTo>
                      <a:pt x="1643" y="489"/>
                    </a:lnTo>
                    <a:cubicBezTo>
                      <a:pt x="1584" y="477"/>
                      <a:pt x="1524" y="471"/>
                      <a:pt x="1465" y="471"/>
                    </a:cubicBezTo>
                    <a:cubicBezTo>
                      <a:pt x="1405" y="471"/>
                      <a:pt x="1346" y="477"/>
                      <a:pt x="1286" y="489"/>
                    </a:cubicBezTo>
                    <a:lnTo>
                      <a:pt x="1143" y="120"/>
                    </a:lnTo>
                    <a:cubicBezTo>
                      <a:pt x="1116" y="46"/>
                      <a:pt x="1038" y="1"/>
                      <a:pt x="960" y="1"/>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11" name="Google Shape;309;p18">
                <a:extLst>
                  <a:ext uri="{FF2B5EF4-FFF2-40B4-BE49-F238E27FC236}">
                    <a16:creationId xmlns:a16="http://schemas.microsoft.com/office/drawing/2014/main" id="{FF89DA7F-DE93-44E0-8779-0C70C50AB5BD}"/>
                  </a:ext>
                </a:extLst>
              </p:cNvPr>
              <p:cNvSpPr txBox="1"/>
              <p:nvPr/>
            </p:nvSpPr>
            <p:spPr>
              <a:xfrm>
                <a:off x="5639763" y="1457525"/>
                <a:ext cx="1224000" cy="534900"/>
              </a:xfrm>
              <a:prstGeom prst="rect">
                <a:avLst/>
              </a:prstGeom>
              <a:noFill/>
              <a:ln>
                <a:noFill/>
              </a:ln>
            </p:spPr>
            <p:txBody>
              <a:bodyPr spcFirstLastPara="1" wrap="square" lIns="91425" tIns="91425" rIns="91425" bIns="91425" anchor="ctr" anchorCtr="0">
                <a:noAutofit/>
              </a:bodyPr>
              <a:lstStyle/>
              <a:p>
                <a:pPr algn="ctr"/>
                <a:r>
                  <a:rPr lang="en-US" sz="1600" dirty="0">
                    <a:latin typeface="Montserrat" pitchFamily="2" charset="0"/>
                  </a:rPr>
                  <a:t>Khoa </a:t>
                </a:r>
                <a:r>
                  <a:rPr lang="en-US" sz="1600" dirty="0" err="1">
                    <a:latin typeface="Montserrat" pitchFamily="2" charset="0"/>
                  </a:rPr>
                  <a:t>và</a:t>
                </a:r>
                <a:r>
                  <a:rPr lang="en-US" sz="1600" dirty="0">
                    <a:latin typeface="Montserrat" pitchFamily="2" charset="0"/>
                  </a:rPr>
                  <a:t> </a:t>
                </a:r>
                <a:r>
                  <a:rPr lang="en-US" sz="1600" dirty="0" err="1">
                    <a:latin typeface="Montserrat" pitchFamily="2" charset="0"/>
                  </a:rPr>
                  <a:t>Sinh</a:t>
                </a:r>
                <a:r>
                  <a:rPr lang="en-US" sz="1600" dirty="0">
                    <a:latin typeface="Montserrat" pitchFamily="2" charset="0"/>
                  </a:rPr>
                  <a:t> </a:t>
                </a:r>
                <a:r>
                  <a:rPr lang="en-US" sz="1600" dirty="0" err="1">
                    <a:latin typeface="Montserrat" pitchFamily="2" charset="0"/>
                  </a:rPr>
                  <a:t>viên</a:t>
                </a:r>
                <a:r>
                  <a:rPr lang="en-US" sz="1600" dirty="0">
                    <a:latin typeface="Montserrat" pitchFamily="2" charset="0"/>
                  </a:rPr>
                  <a:t> </a:t>
                </a:r>
                <a:r>
                  <a:rPr lang="en-US" sz="1600" dirty="0" err="1">
                    <a:latin typeface="Montserrat" pitchFamily="2" charset="0"/>
                  </a:rPr>
                  <a:t>sử</a:t>
                </a:r>
                <a:r>
                  <a:rPr lang="en-US" sz="1600" dirty="0">
                    <a:latin typeface="Montserrat" pitchFamily="2" charset="0"/>
                  </a:rPr>
                  <a:t> </a:t>
                </a:r>
                <a:r>
                  <a:rPr lang="en-US" sz="1600" dirty="0" err="1">
                    <a:latin typeface="Montserrat" pitchFamily="2" charset="0"/>
                  </a:rPr>
                  <a:t>dụng</a:t>
                </a:r>
                <a:r>
                  <a:rPr lang="en-US" sz="1600" dirty="0">
                    <a:latin typeface="Montserrat" pitchFamily="2" charset="0"/>
                  </a:rPr>
                  <a:t> </a:t>
                </a:r>
                <a:r>
                  <a:rPr lang="en-US" sz="1600" dirty="0" err="1">
                    <a:latin typeface="Montserrat" pitchFamily="2" charset="0"/>
                  </a:rPr>
                  <a:t>thử</a:t>
                </a:r>
                <a:r>
                  <a:rPr lang="en-US" sz="1600" dirty="0">
                    <a:latin typeface="Montserrat" pitchFamily="2" charset="0"/>
                  </a:rPr>
                  <a:t>.</a:t>
                </a:r>
              </a:p>
            </p:txBody>
          </p:sp>
        </p:grpSp>
        <p:sp>
          <p:nvSpPr>
            <p:cNvPr id="88" name="Google Shape;332;p18">
              <a:extLst>
                <a:ext uri="{FF2B5EF4-FFF2-40B4-BE49-F238E27FC236}">
                  <a16:creationId xmlns:a16="http://schemas.microsoft.com/office/drawing/2014/main" id="{FC4BC315-0B22-498D-8402-AF201A56F8E1}"/>
                </a:ext>
              </a:extLst>
            </p:cNvPr>
            <p:cNvSpPr/>
            <p:nvPr/>
          </p:nvSpPr>
          <p:spPr>
            <a:xfrm>
              <a:off x="8096783" y="3583267"/>
              <a:ext cx="604526" cy="563873"/>
            </a:xfrm>
            <a:custGeom>
              <a:avLst/>
              <a:gdLst/>
              <a:ahLst/>
              <a:cxnLst/>
              <a:rect l="l" t="t" r="r" b="b"/>
              <a:pathLst>
                <a:path w="13943" h="13955" extrusionOk="0">
                  <a:moveTo>
                    <a:pt x="6965" y="0"/>
                  </a:moveTo>
                  <a:cubicBezTo>
                    <a:pt x="3120" y="0"/>
                    <a:pt x="0" y="3120"/>
                    <a:pt x="0" y="6977"/>
                  </a:cubicBezTo>
                  <a:cubicBezTo>
                    <a:pt x="0" y="10823"/>
                    <a:pt x="3120" y="13954"/>
                    <a:pt x="6965" y="13954"/>
                  </a:cubicBezTo>
                  <a:cubicBezTo>
                    <a:pt x="10823" y="13954"/>
                    <a:pt x="13943" y="10823"/>
                    <a:pt x="13943" y="6977"/>
                  </a:cubicBezTo>
                  <a:cubicBezTo>
                    <a:pt x="13943"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pic>
          <p:nvPicPr>
            <p:cNvPr id="5" name="Picture 4">
              <a:extLst>
                <a:ext uri="{FF2B5EF4-FFF2-40B4-BE49-F238E27FC236}">
                  <a16:creationId xmlns:a16="http://schemas.microsoft.com/office/drawing/2014/main" id="{2AADA430-7CA1-4861-A76F-88AFA7AD8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944" y="3676693"/>
              <a:ext cx="377019" cy="377019"/>
            </a:xfrm>
            <a:prstGeom prst="rect">
              <a:avLst/>
            </a:prstGeom>
          </p:spPr>
        </p:pic>
      </p:grpSp>
      <p:grpSp>
        <p:nvGrpSpPr>
          <p:cNvPr id="2" name="Group 1">
            <a:extLst>
              <a:ext uri="{FF2B5EF4-FFF2-40B4-BE49-F238E27FC236}">
                <a16:creationId xmlns:a16="http://schemas.microsoft.com/office/drawing/2014/main" id="{6FF903EE-F96C-4221-B65A-801C9811BFAB}"/>
              </a:ext>
            </a:extLst>
          </p:cNvPr>
          <p:cNvGrpSpPr/>
          <p:nvPr/>
        </p:nvGrpSpPr>
        <p:grpSpPr>
          <a:xfrm>
            <a:off x="1166403" y="1761828"/>
            <a:ext cx="1959085" cy="2485857"/>
            <a:chOff x="1166403" y="1761828"/>
            <a:chExt cx="1959085" cy="2485857"/>
          </a:xfrm>
        </p:grpSpPr>
        <p:grpSp>
          <p:nvGrpSpPr>
            <p:cNvPr id="180" name="Google Shape;278;p18">
              <a:extLst>
                <a:ext uri="{FF2B5EF4-FFF2-40B4-BE49-F238E27FC236}">
                  <a16:creationId xmlns:a16="http://schemas.microsoft.com/office/drawing/2014/main" id="{364E3D37-15F9-43EF-AE58-7145AAD1E270}"/>
                </a:ext>
              </a:extLst>
            </p:cNvPr>
            <p:cNvGrpSpPr/>
            <p:nvPr/>
          </p:nvGrpSpPr>
          <p:grpSpPr>
            <a:xfrm>
              <a:off x="1166403" y="1761828"/>
              <a:ext cx="1959085" cy="2485857"/>
              <a:chOff x="1036275" y="1121000"/>
              <a:chExt cx="1412709" cy="1923461"/>
            </a:xfrm>
          </p:grpSpPr>
          <p:sp>
            <p:nvSpPr>
              <p:cNvPr id="181" name="Google Shape;279;p18">
                <a:extLst>
                  <a:ext uri="{FF2B5EF4-FFF2-40B4-BE49-F238E27FC236}">
                    <a16:creationId xmlns:a16="http://schemas.microsoft.com/office/drawing/2014/main" id="{590BB685-9D4C-474A-B0D3-0DC5A8500355}"/>
                  </a:ext>
                </a:extLst>
              </p:cNvPr>
              <p:cNvSpPr/>
              <p:nvPr/>
            </p:nvSpPr>
            <p:spPr>
              <a:xfrm>
                <a:off x="1812795" y="2639054"/>
                <a:ext cx="534944" cy="218918"/>
              </a:xfrm>
              <a:custGeom>
                <a:avLst/>
                <a:gdLst/>
                <a:ahLst/>
                <a:cxnLst/>
                <a:rect l="l" t="t" r="r" b="b"/>
                <a:pathLst>
                  <a:path w="17110" h="7002" extrusionOk="0">
                    <a:moveTo>
                      <a:pt x="0" y="1"/>
                    </a:moveTo>
                    <a:lnTo>
                      <a:pt x="2810" y="3501"/>
                    </a:lnTo>
                    <a:lnTo>
                      <a:pt x="0" y="7002"/>
                    </a:lnTo>
                    <a:lnTo>
                      <a:pt x="14300" y="7002"/>
                    </a:lnTo>
                    <a:lnTo>
                      <a:pt x="17110" y="3501"/>
                    </a:lnTo>
                    <a:lnTo>
                      <a:pt x="14300" y="1"/>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82" name="Google Shape;280;p18">
                <a:extLst>
                  <a:ext uri="{FF2B5EF4-FFF2-40B4-BE49-F238E27FC236}">
                    <a16:creationId xmlns:a16="http://schemas.microsoft.com/office/drawing/2014/main" id="{1D235C1E-CD92-4461-BE8C-4532BC4A1113}"/>
                  </a:ext>
                </a:extLst>
              </p:cNvPr>
              <p:cNvSpPr/>
              <p:nvPr/>
            </p:nvSpPr>
            <p:spPr>
              <a:xfrm>
                <a:off x="1742447"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83" name="Google Shape;281;p18">
                <a:extLst>
                  <a:ext uri="{FF2B5EF4-FFF2-40B4-BE49-F238E27FC236}">
                    <a16:creationId xmlns:a16="http://schemas.microsoft.com/office/drawing/2014/main" id="{A4EBE86D-DBAD-40BF-B3A2-9ABAB89DDB7A}"/>
                  </a:ext>
                </a:extLst>
              </p:cNvPr>
              <p:cNvSpPr/>
              <p:nvPr/>
            </p:nvSpPr>
            <p:spPr>
              <a:xfrm>
                <a:off x="1036275" y="1121000"/>
                <a:ext cx="1412709" cy="987693"/>
              </a:xfrm>
              <a:custGeom>
                <a:avLst/>
                <a:gdLst/>
                <a:ahLst/>
                <a:cxnLst/>
                <a:rect l="l" t="t" r="r" b="b"/>
                <a:pathLst>
                  <a:path w="45185" h="31591" extrusionOk="0">
                    <a:moveTo>
                      <a:pt x="2858" y="0"/>
                    </a:moveTo>
                    <a:cubicBezTo>
                      <a:pt x="1274" y="0"/>
                      <a:pt x="0" y="1274"/>
                      <a:pt x="0" y="2846"/>
                    </a:cubicBezTo>
                    <a:lnTo>
                      <a:pt x="0" y="21669"/>
                    </a:lnTo>
                    <a:cubicBezTo>
                      <a:pt x="0" y="25753"/>
                      <a:pt x="3310" y="29063"/>
                      <a:pt x="7394" y="29063"/>
                    </a:cubicBezTo>
                    <a:lnTo>
                      <a:pt x="18121" y="29063"/>
                    </a:lnTo>
                    <a:cubicBezTo>
                      <a:pt x="18157" y="29111"/>
                      <a:pt x="18193" y="29170"/>
                      <a:pt x="18240" y="29206"/>
                    </a:cubicBezTo>
                    <a:lnTo>
                      <a:pt x="19241" y="30206"/>
                    </a:lnTo>
                    <a:cubicBezTo>
                      <a:pt x="20163" y="31129"/>
                      <a:pt x="21375" y="31590"/>
                      <a:pt x="22586" y="31590"/>
                    </a:cubicBezTo>
                    <a:cubicBezTo>
                      <a:pt x="23798" y="31590"/>
                      <a:pt x="25009" y="31129"/>
                      <a:pt x="25932" y="30206"/>
                    </a:cubicBezTo>
                    <a:lnTo>
                      <a:pt x="26932" y="29206"/>
                    </a:lnTo>
                    <a:cubicBezTo>
                      <a:pt x="26980" y="29170"/>
                      <a:pt x="27003" y="29111"/>
                      <a:pt x="27051" y="29063"/>
                    </a:cubicBezTo>
                    <a:lnTo>
                      <a:pt x="37779" y="29063"/>
                    </a:lnTo>
                    <a:cubicBezTo>
                      <a:pt x="41874" y="29063"/>
                      <a:pt x="45184" y="25753"/>
                      <a:pt x="45184" y="21669"/>
                    </a:cubicBezTo>
                    <a:lnTo>
                      <a:pt x="45184" y="2846"/>
                    </a:lnTo>
                    <a:cubicBezTo>
                      <a:pt x="45184" y="1274"/>
                      <a:pt x="43898"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200">
                  <a:latin typeface="Montserrat" pitchFamily="2" charset="0"/>
                  <a:ea typeface="Fira Sans Extra Condensed"/>
                  <a:cs typeface="Fira Sans Extra Condensed"/>
                  <a:sym typeface="Fira Sans Extra Condensed"/>
                </a:endParaRPr>
              </a:p>
              <a:p>
                <a:pPr marL="0" lvl="0" indent="0" algn="ctr" rtl="0">
                  <a:spcBef>
                    <a:spcPts val="0"/>
                  </a:spcBef>
                  <a:spcAft>
                    <a:spcPts val="0"/>
                  </a:spcAft>
                  <a:buClr>
                    <a:schemeClr val="dk1"/>
                  </a:buClr>
                  <a:buSzPts val="1100"/>
                  <a:buFont typeface="Arial"/>
                  <a:buNone/>
                </a:pPr>
                <a:endParaRPr sz="1200">
                  <a:latin typeface="Montserrat" pitchFamily="2" charset="0"/>
                  <a:ea typeface="Fira Sans Extra Condensed"/>
                  <a:cs typeface="Fira Sans Extra Condensed"/>
                  <a:sym typeface="Fira Sans Extra Condensed"/>
                </a:endParaRPr>
              </a:p>
            </p:txBody>
          </p:sp>
          <p:sp>
            <p:nvSpPr>
              <p:cNvPr id="184" name="Google Shape;282;p18">
                <a:extLst>
                  <a:ext uri="{FF2B5EF4-FFF2-40B4-BE49-F238E27FC236}">
                    <a16:creationId xmlns:a16="http://schemas.microsoft.com/office/drawing/2014/main" id="{B41B3AF7-B5E6-42CD-993E-FD555408FEBB}"/>
                  </a:ext>
                </a:extLst>
              </p:cNvPr>
              <p:cNvSpPr/>
              <p:nvPr/>
            </p:nvSpPr>
            <p:spPr>
              <a:xfrm>
                <a:off x="1036275" y="1121000"/>
                <a:ext cx="1412709" cy="336536"/>
              </a:xfrm>
              <a:custGeom>
                <a:avLst/>
                <a:gdLst/>
                <a:ahLst/>
                <a:cxnLst/>
                <a:rect l="l" t="t" r="r" b="b"/>
                <a:pathLst>
                  <a:path w="45185" h="10764" extrusionOk="0">
                    <a:moveTo>
                      <a:pt x="2846" y="0"/>
                    </a:moveTo>
                    <a:cubicBezTo>
                      <a:pt x="1274" y="0"/>
                      <a:pt x="0" y="1274"/>
                      <a:pt x="0" y="2846"/>
                    </a:cubicBezTo>
                    <a:lnTo>
                      <a:pt x="0" y="10763"/>
                    </a:lnTo>
                    <a:lnTo>
                      <a:pt x="45184" y="10763"/>
                    </a:lnTo>
                    <a:lnTo>
                      <a:pt x="45184" y="2846"/>
                    </a:lnTo>
                    <a:cubicBezTo>
                      <a:pt x="45184" y="1274"/>
                      <a:pt x="43910" y="0"/>
                      <a:pt x="42339"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Montserrat" pitchFamily="2" charset="0"/>
                    <a:ea typeface="Fira Sans Extra Condensed Medium"/>
                    <a:cs typeface="Fira Sans Extra Condensed Medium"/>
                    <a:sym typeface="Fira Sans Extra Condensed Medium"/>
                  </a:rPr>
                  <a:t>13/2 – 26/2</a:t>
                </a:r>
                <a:endParaRPr sz="1600"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185" name="Google Shape;283;p18">
                <a:extLst>
                  <a:ext uri="{FF2B5EF4-FFF2-40B4-BE49-F238E27FC236}">
                    <a16:creationId xmlns:a16="http://schemas.microsoft.com/office/drawing/2014/main" id="{CB91098D-9A6E-4369-AA49-70DC3800A492}"/>
                  </a:ext>
                </a:extLst>
              </p:cNvPr>
              <p:cNvSpPr/>
              <p:nvPr/>
            </p:nvSpPr>
            <p:spPr>
              <a:xfrm>
                <a:off x="1449454" y="2458524"/>
                <a:ext cx="585969" cy="585937"/>
              </a:xfrm>
              <a:custGeom>
                <a:avLst/>
                <a:gdLst/>
                <a:ahLst/>
                <a:cxnLst/>
                <a:rect l="l" t="t" r="r" b="b"/>
                <a:pathLst>
                  <a:path w="18742" h="18741" extrusionOk="0">
                    <a:moveTo>
                      <a:pt x="9371" y="0"/>
                    </a:moveTo>
                    <a:cubicBezTo>
                      <a:pt x="4204" y="0"/>
                      <a:pt x="1" y="4191"/>
                      <a:pt x="1" y="9370"/>
                    </a:cubicBezTo>
                    <a:cubicBezTo>
                      <a:pt x="1" y="14538"/>
                      <a:pt x="4204" y="18741"/>
                      <a:pt x="9371" y="18741"/>
                    </a:cubicBezTo>
                    <a:cubicBezTo>
                      <a:pt x="14550" y="18741"/>
                      <a:pt x="18741" y="14538"/>
                      <a:pt x="18741" y="9370"/>
                    </a:cubicBezTo>
                    <a:cubicBezTo>
                      <a:pt x="18741" y="4191"/>
                      <a:pt x="14550" y="0"/>
                      <a:pt x="9371"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186" name="Google Shape;284;p18">
                <a:extLst>
                  <a:ext uri="{FF2B5EF4-FFF2-40B4-BE49-F238E27FC236}">
                    <a16:creationId xmlns:a16="http://schemas.microsoft.com/office/drawing/2014/main" id="{38F1854E-7F4B-4EE3-A9D6-816216DD9E32}"/>
                  </a:ext>
                </a:extLst>
              </p:cNvPr>
              <p:cNvSpPr/>
              <p:nvPr/>
            </p:nvSpPr>
            <p:spPr>
              <a:xfrm>
                <a:off x="1524680" y="2533344"/>
                <a:ext cx="435928" cy="436303"/>
              </a:xfrm>
              <a:custGeom>
                <a:avLst/>
                <a:gdLst/>
                <a:ahLst/>
                <a:cxnLst/>
                <a:rect l="l" t="t" r="r" b="b"/>
                <a:pathLst>
                  <a:path w="13943" h="13955" extrusionOk="0">
                    <a:moveTo>
                      <a:pt x="6965" y="0"/>
                    </a:moveTo>
                    <a:cubicBezTo>
                      <a:pt x="3119" y="0"/>
                      <a:pt x="0" y="3120"/>
                      <a:pt x="0" y="6977"/>
                    </a:cubicBezTo>
                    <a:cubicBezTo>
                      <a:pt x="0" y="10823"/>
                      <a:pt x="3119" y="13954"/>
                      <a:pt x="6965" y="13954"/>
                    </a:cubicBezTo>
                    <a:cubicBezTo>
                      <a:pt x="10823" y="13954"/>
                      <a:pt x="13942" y="10823"/>
                      <a:pt x="13942" y="6977"/>
                    </a:cubicBezTo>
                    <a:cubicBezTo>
                      <a:pt x="13942"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188" name="Google Shape;286;p18">
                <a:extLst>
                  <a:ext uri="{FF2B5EF4-FFF2-40B4-BE49-F238E27FC236}">
                    <a16:creationId xmlns:a16="http://schemas.microsoft.com/office/drawing/2014/main" id="{25D7A4EF-3FE5-4C1B-883D-9B7363D73AC6}"/>
                  </a:ext>
                </a:extLst>
              </p:cNvPr>
              <p:cNvSpPr txBox="1"/>
              <p:nvPr/>
            </p:nvSpPr>
            <p:spPr>
              <a:xfrm>
                <a:off x="1130650" y="1457525"/>
                <a:ext cx="1224000" cy="534900"/>
              </a:xfrm>
              <a:prstGeom prst="rect">
                <a:avLst/>
              </a:prstGeom>
              <a:noFill/>
              <a:ln>
                <a:noFill/>
              </a:ln>
            </p:spPr>
            <p:txBody>
              <a:bodyPr spcFirstLastPara="1" wrap="square" lIns="91425" tIns="91425" rIns="91425" bIns="91425" anchor="ctr" anchorCtr="0">
                <a:noAutofit/>
              </a:bodyPr>
              <a:lstStyle/>
              <a:p>
                <a:pPr algn="ctr"/>
                <a:r>
                  <a:rPr lang="en-US" sz="1600" dirty="0" err="1">
                    <a:latin typeface="Montserrat" pitchFamily="2" charset="0"/>
                  </a:rPr>
                  <a:t>Tìm</a:t>
                </a:r>
                <a:r>
                  <a:rPr lang="en-US" sz="1600" dirty="0">
                    <a:latin typeface="Montserrat" pitchFamily="2" charset="0"/>
                  </a:rPr>
                  <a:t> </a:t>
                </a:r>
                <a:r>
                  <a:rPr lang="en-US" sz="1600" dirty="0" err="1">
                    <a:latin typeface="Montserrat" pitchFamily="2" charset="0"/>
                  </a:rPr>
                  <a:t>hiểu</a:t>
                </a:r>
                <a:r>
                  <a:rPr lang="en-US" sz="1600" dirty="0">
                    <a:latin typeface="Montserrat" pitchFamily="2" charset="0"/>
                  </a:rPr>
                  <a:t> </a:t>
                </a:r>
                <a:r>
                  <a:rPr lang="en-US" sz="1600" dirty="0" err="1">
                    <a:latin typeface="Montserrat" pitchFamily="2" charset="0"/>
                  </a:rPr>
                  <a:t>và</a:t>
                </a:r>
                <a:r>
                  <a:rPr lang="en-US" sz="1600" dirty="0">
                    <a:latin typeface="Montserrat" pitchFamily="2" charset="0"/>
                  </a:rPr>
                  <a:t> </a:t>
                </a:r>
                <a:r>
                  <a:rPr lang="en-US" sz="1600" dirty="0" err="1">
                    <a:latin typeface="Montserrat" pitchFamily="2" charset="0"/>
                  </a:rPr>
                  <a:t>cài</a:t>
                </a:r>
                <a:r>
                  <a:rPr lang="en-US" sz="1600" dirty="0">
                    <a:latin typeface="Montserrat" pitchFamily="2" charset="0"/>
                  </a:rPr>
                  <a:t> </a:t>
                </a:r>
                <a:r>
                  <a:rPr lang="en-US" sz="1600" dirty="0" err="1">
                    <a:latin typeface="Montserrat" pitchFamily="2" charset="0"/>
                  </a:rPr>
                  <a:t>đặt</a:t>
                </a:r>
                <a:r>
                  <a:rPr lang="en-US" sz="1600" dirty="0">
                    <a:latin typeface="Montserrat" pitchFamily="2" charset="0"/>
                  </a:rPr>
                  <a:t> Django</a:t>
                </a:r>
              </a:p>
            </p:txBody>
          </p:sp>
        </p:grpSp>
        <p:pic>
          <p:nvPicPr>
            <p:cNvPr id="9" name="Picture 8">
              <a:extLst>
                <a:ext uri="{FF2B5EF4-FFF2-40B4-BE49-F238E27FC236}">
                  <a16:creationId xmlns:a16="http://schemas.microsoft.com/office/drawing/2014/main" id="{658F013A-8243-4EF2-B015-7C67145A9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168" y="3709786"/>
              <a:ext cx="310831" cy="310831"/>
            </a:xfrm>
            <a:prstGeom prst="rect">
              <a:avLst/>
            </a:prstGeom>
          </p:spPr>
        </p:pic>
      </p:grpSp>
      <p:grpSp>
        <p:nvGrpSpPr>
          <p:cNvPr id="3" name="Group 2">
            <a:extLst>
              <a:ext uri="{FF2B5EF4-FFF2-40B4-BE49-F238E27FC236}">
                <a16:creationId xmlns:a16="http://schemas.microsoft.com/office/drawing/2014/main" id="{0B54965A-5122-480B-980B-4AAF44C378A5}"/>
              </a:ext>
            </a:extLst>
          </p:cNvPr>
          <p:cNvGrpSpPr/>
          <p:nvPr/>
        </p:nvGrpSpPr>
        <p:grpSpPr>
          <a:xfrm>
            <a:off x="2729555" y="3490428"/>
            <a:ext cx="1959085" cy="2493101"/>
            <a:chOff x="2729555" y="3490428"/>
            <a:chExt cx="1959085" cy="2493101"/>
          </a:xfrm>
        </p:grpSpPr>
        <p:grpSp>
          <p:nvGrpSpPr>
            <p:cNvPr id="212" name="Google Shape;310;p18">
              <a:extLst>
                <a:ext uri="{FF2B5EF4-FFF2-40B4-BE49-F238E27FC236}">
                  <a16:creationId xmlns:a16="http://schemas.microsoft.com/office/drawing/2014/main" id="{DE3D1055-1BBE-443C-A610-41D993A1B917}"/>
                </a:ext>
              </a:extLst>
            </p:cNvPr>
            <p:cNvGrpSpPr/>
            <p:nvPr/>
          </p:nvGrpSpPr>
          <p:grpSpPr>
            <a:xfrm>
              <a:off x="2729555" y="3490428"/>
              <a:ext cx="1959085" cy="2493101"/>
              <a:chOff x="2163474" y="2458524"/>
              <a:chExt cx="1412709" cy="1929066"/>
            </a:xfrm>
          </p:grpSpPr>
          <p:sp>
            <p:nvSpPr>
              <p:cNvPr id="213" name="Google Shape;311;p18">
                <a:extLst>
                  <a:ext uri="{FF2B5EF4-FFF2-40B4-BE49-F238E27FC236}">
                    <a16:creationId xmlns:a16="http://schemas.microsoft.com/office/drawing/2014/main" id="{AF827681-5891-450A-B207-6758135F9A15}"/>
                  </a:ext>
                </a:extLst>
              </p:cNvPr>
              <p:cNvSpPr/>
              <p:nvPr/>
            </p:nvSpPr>
            <p:spPr>
              <a:xfrm>
                <a:off x="2260242" y="2639054"/>
                <a:ext cx="534944" cy="218918"/>
              </a:xfrm>
              <a:custGeom>
                <a:avLst/>
                <a:gdLst/>
                <a:ahLst/>
                <a:cxnLst/>
                <a:rect l="l" t="t" r="r" b="b"/>
                <a:pathLst>
                  <a:path w="17110" h="7002" extrusionOk="0">
                    <a:moveTo>
                      <a:pt x="1" y="1"/>
                    </a:moveTo>
                    <a:lnTo>
                      <a:pt x="2811" y="3501"/>
                    </a:lnTo>
                    <a:lnTo>
                      <a:pt x="1" y="7002"/>
                    </a:lnTo>
                    <a:lnTo>
                      <a:pt x="14300" y="7002"/>
                    </a:lnTo>
                    <a:lnTo>
                      <a:pt x="17110" y="3501"/>
                    </a:lnTo>
                    <a:lnTo>
                      <a:pt x="14300"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14" name="Google Shape;312;p18">
                <a:extLst>
                  <a:ext uri="{FF2B5EF4-FFF2-40B4-BE49-F238E27FC236}">
                    <a16:creationId xmlns:a16="http://schemas.microsoft.com/office/drawing/2014/main" id="{E16B60FC-242F-420E-8F01-4BECF48808B0}"/>
                  </a:ext>
                </a:extLst>
              </p:cNvPr>
              <p:cNvSpPr/>
              <p:nvPr/>
            </p:nvSpPr>
            <p:spPr>
              <a:xfrm>
                <a:off x="2942589" y="263905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15" name="Google Shape;313;p18">
                <a:extLst>
                  <a:ext uri="{FF2B5EF4-FFF2-40B4-BE49-F238E27FC236}">
                    <a16:creationId xmlns:a16="http://schemas.microsoft.com/office/drawing/2014/main" id="{9C629712-49C4-450E-83BD-9D53F3E2FE58}"/>
                  </a:ext>
                </a:extLst>
              </p:cNvPr>
              <p:cNvSpPr/>
              <p:nvPr/>
            </p:nvSpPr>
            <p:spPr>
              <a:xfrm>
                <a:off x="2870021" y="2757051"/>
                <a:ext cx="31" cy="754206"/>
              </a:xfrm>
              <a:custGeom>
                <a:avLst/>
                <a:gdLst/>
                <a:ahLst/>
                <a:cxnLst/>
                <a:rect l="l" t="t" r="r" b="b"/>
                <a:pathLst>
                  <a:path w="1" h="24123" fill="none" extrusionOk="0">
                    <a:moveTo>
                      <a:pt x="0" y="1"/>
                    </a:moveTo>
                    <a:lnTo>
                      <a:pt x="0"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16" name="Google Shape;314;p18">
                <a:extLst>
                  <a:ext uri="{FF2B5EF4-FFF2-40B4-BE49-F238E27FC236}">
                    <a16:creationId xmlns:a16="http://schemas.microsoft.com/office/drawing/2014/main" id="{263E712E-0F0C-4B1E-88D1-D6DF585E2674}"/>
                  </a:ext>
                </a:extLst>
              </p:cNvPr>
              <p:cNvSpPr/>
              <p:nvPr/>
            </p:nvSpPr>
            <p:spPr>
              <a:xfrm>
                <a:off x="2163474" y="3399597"/>
                <a:ext cx="1412709" cy="987974"/>
              </a:xfrm>
              <a:custGeom>
                <a:avLst/>
                <a:gdLst/>
                <a:ahLst/>
                <a:cxnLst/>
                <a:rect l="l" t="t" r="r" b="b"/>
                <a:pathLst>
                  <a:path w="45185" h="31600" extrusionOk="0">
                    <a:moveTo>
                      <a:pt x="22598" y="0"/>
                    </a:moveTo>
                    <a:cubicBezTo>
                      <a:pt x="21387" y="0"/>
                      <a:pt x="20175" y="464"/>
                      <a:pt x="19253" y="1393"/>
                    </a:cubicBezTo>
                    <a:lnTo>
                      <a:pt x="18252" y="2381"/>
                    </a:lnTo>
                    <a:cubicBezTo>
                      <a:pt x="18205" y="2429"/>
                      <a:pt x="18181" y="2477"/>
                      <a:pt x="18133" y="2524"/>
                    </a:cubicBezTo>
                    <a:lnTo>
                      <a:pt x="7406" y="2524"/>
                    </a:lnTo>
                    <a:cubicBezTo>
                      <a:pt x="3310" y="2524"/>
                      <a:pt x="0" y="5846"/>
                      <a:pt x="0" y="9930"/>
                    </a:cubicBezTo>
                    <a:lnTo>
                      <a:pt x="0" y="28742"/>
                    </a:lnTo>
                    <a:cubicBezTo>
                      <a:pt x="0" y="30325"/>
                      <a:pt x="1286" y="31599"/>
                      <a:pt x="2858" y="31599"/>
                    </a:cubicBezTo>
                    <a:lnTo>
                      <a:pt x="42327" y="31599"/>
                    </a:lnTo>
                    <a:cubicBezTo>
                      <a:pt x="43910" y="31599"/>
                      <a:pt x="45184" y="30325"/>
                      <a:pt x="45184" y="28742"/>
                    </a:cubicBezTo>
                    <a:lnTo>
                      <a:pt x="45184" y="9930"/>
                    </a:lnTo>
                    <a:cubicBezTo>
                      <a:pt x="45184" y="5846"/>
                      <a:pt x="41874" y="2524"/>
                      <a:pt x="37791" y="2524"/>
                    </a:cubicBezTo>
                    <a:lnTo>
                      <a:pt x="27063" y="2524"/>
                    </a:lnTo>
                    <a:cubicBezTo>
                      <a:pt x="27027" y="2477"/>
                      <a:pt x="26992" y="2429"/>
                      <a:pt x="26944" y="2381"/>
                    </a:cubicBezTo>
                    <a:lnTo>
                      <a:pt x="25944" y="1393"/>
                    </a:lnTo>
                    <a:cubicBezTo>
                      <a:pt x="25021" y="464"/>
                      <a:pt x="23810" y="0"/>
                      <a:pt x="22598"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17" name="Google Shape;315;p18">
                <a:extLst>
                  <a:ext uri="{FF2B5EF4-FFF2-40B4-BE49-F238E27FC236}">
                    <a16:creationId xmlns:a16="http://schemas.microsoft.com/office/drawing/2014/main" id="{B08F6B38-48E6-4FB8-997C-4D9EA1421480}"/>
                  </a:ext>
                </a:extLst>
              </p:cNvPr>
              <p:cNvSpPr/>
              <p:nvPr/>
            </p:nvSpPr>
            <p:spPr>
              <a:xfrm>
                <a:off x="2163474" y="4051022"/>
                <a:ext cx="1412709" cy="336568"/>
              </a:xfrm>
              <a:custGeom>
                <a:avLst/>
                <a:gdLst/>
                <a:ahLst/>
                <a:cxnLst/>
                <a:rect l="l" t="t" r="r" b="b"/>
                <a:pathLst>
                  <a:path w="45185" h="10765" extrusionOk="0">
                    <a:moveTo>
                      <a:pt x="0" y="1"/>
                    </a:moveTo>
                    <a:lnTo>
                      <a:pt x="0" y="7919"/>
                    </a:lnTo>
                    <a:cubicBezTo>
                      <a:pt x="0" y="9490"/>
                      <a:pt x="1274" y="10764"/>
                      <a:pt x="2846" y="10764"/>
                    </a:cubicBezTo>
                    <a:lnTo>
                      <a:pt x="42339" y="10764"/>
                    </a:lnTo>
                    <a:cubicBezTo>
                      <a:pt x="43910" y="10764"/>
                      <a:pt x="45184" y="9490"/>
                      <a:pt x="45184" y="7919"/>
                    </a:cubicBezTo>
                    <a:lnTo>
                      <a:pt x="45184"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Montserrat" pitchFamily="2" charset="0"/>
                    <a:ea typeface="Fira Sans Extra Condensed Medium"/>
                    <a:cs typeface="Fira Sans Extra Condensed Medium"/>
                    <a:sym typeface="Fira Sans Extra Condensed Medium"/>
                  </a:rPr>
                  <a:t>27/02 – 12/03</a:t>
                </a:r>
                <a:endParaRPr sz="1600"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218" name="Google Shape;316;p18">
                <a:extLst>
                  <a:ext uri="{FF2B5EF4-FFF2-40B4-BE49-F238E27FC236}">
                    <a16:creationId xmlns:a16="http://schemas.microsoft.com/office/drawing/2014/main" id="{391C248F-1263-406E-AFF3-EE3C734C751A}"/>
                  </a:ext>
                </a:extLst>
              </p:cNvPr>
              <p:cNvSpPr/>
              <p:nvPr/>
            </p:nvSpPr>
            <p:spPr>
              <a:xfrm>
                <a:off x="2577028" y="2458524"/>
                <a:ext cx="585969" cy="585937"/>
              </a:xfrm>
              <a:custGeom>
                <a:avLst/>
                <a:gdLst/>
                <a:ahLst/>
                <a:cxnLst/>
                <a:rect l="l" t="t" r="r" b="b"/>
                <a:pathLst>
                  <a:path w="18742" h="18741" extrusionOk="0">
                    <a:moveTo>
                      <a:pt x="9371" y="0"/>
                    </a:moveTo>
                    <a:cubicBezTo>
                      <a:pt x="4192" y="0"/>
                      <a:pt x="1" y="4191"/>
                      <a:pt x="1" y="9370"/>
                    </a:cubicBezTo>
                    <a:cubicBezTo>
                      <a:pt x="1" y="14538"/>
                      <a:pt x="4192" y="18741"/>
                      <a:pt x="9371" y="18741"/>
                    </a:cubicBezTo>
                    <a:cubicBezTo>
                      <a:pt x="14539" y="18741"/>
                      <a:pt x="18741" y="14538"/>
                      <a:pt x="18741" y="9370"/>
                    </a:cubicBezTo>
                    <a:cubicBezTo>
                      <a:pt x="18741" y="4191"/>
                      <a:pt x="14539" y="0"/>
                      <a:pt x="9371" y="0"/>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19" name="Google Shape;317;p18">
                <a:extLst>
                  <a:ext uri="{FF2B5EF4-FFF2-40B4-BE49-F238E27FC236}">
                    <a16:creationId xmlns:a16="http://schemas.microsoft.com/office/drawing/2014/main" id="{732510E6-183F-4EF1-AEDC-05321B55D55A}"/>
                  </a:ext>
                </a:extLst>
              </p:cNvPr>
              <p:cNvSpPr/>
              <p:nvPr/>
            </p:nvSpPr>
            <p:spPr>
              <a:xfrm>
                <a:off x="2651878" y="2533344"/>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2" y="10823"/>
                      <a:pt x="13942" y="6977"/>
                    </a:cubicBezTo>
                    <a:cubicBezTo>
                      <a:pt x="13942"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226" name="Google Shape;324;p18">
                <a:extLst>
                  <a:ext uri="{FF2B5EF4-FFF2-40B4-BE49-F238E27FC236}">
                    <a16:creationId xmlns:a16="http://schemas.microsoft.com/office/drawing/2014/main" id="{F8374960-911F-4971-85E4-0EB074E70F71}"/>
                  </a:ext>
                </a:extLst>
              </p:cNvPr>
              <p:cNvSpPr txBox="1"/>
              <p:nvPr/>
            </p:nvSpPr>
            <p:spPr>
              <a:xfrm>
                <a:off x="2254850" y="3504600"/>
                <a:ext cx="1224000" cy="534900"/>
              </a:xfrm>
              <a:prstGeom prst="rect">
                <a:avLst/>
              </a:prstGeom>
              <a:noFill/>
              <a:ln>
                <a:noFill/>
              </a:ln>
            </p:spPr>
            <p:txBody>
              <a:bodyPr spcFirstLastPara="1" wrap="square" lIns="91425" tIns="91425" rIns="91425" bIns="91425" anchor="ctr" anchorCtr="0">
                <a:noAutofit/>
              </a:bodyPr>
              <a:lstStyle/>
              <a:p>
                <a:pPr algn="ctr"/>
                <a:r>
                  <a:rPr lang="en-US" dirty="0" err="1">
                    <a:latin typeface="Montserrat" pitchFamily="2" charset="0"/>
                  </a:rPr>
                  <a:t>Thiết</a:t>
                </a:r>
                <a:r>
                  <a:rPr lang="en-US" dirty="0">
                    <a:latin typeface="Montserrat" pitchFamily="2" charset="0"/>
                  </a:rPr>
                  <a:t> </a:t>
                </a:r>
                <a:r>
                  <a:rPr lang="en-US" dirty="0" err="1">
                    <a:latin typeface="Montserrat" pitchFamily="2" charset="0"/>
                  </a:rPr>
                  <a:t>lập</a:t>
                </a:r>
                <a:r>
                  <a:rPr lang="en-US" dirty="0">
                    <a:latin typeface="Montserrat" pitchFamily="2" charset="0"/>
                  </a:rPr>
                  <a:t> </a:t>
                </a:r>
                <a:r>
                  <a:rPr lang="en-US" dirty="0" err="1">
                    <a:latin typeface="Montserrat" pitchFamily="2" charset="0"/>
                  </a:rPr>
                  <a:t>giao</a:t>
                </a:r>
                <a:r>
                  <a:rPr lang="en-US" dirty="0">
                    <a:latin typeface="Montserrat" pitchFamily="2" charset="0"/>
                  </a:rPr>
                  <a:t> </a:t>
                </a:r>
                <a:r>
                  <a:rPr lang="en-US" dirty="0" err="1">
                    <a:latin typeface="Montserrat" pitchFamily="2" charset="0"/>
                  </a:rPr>
                  <a:t>diện</a:t>
                </a:r>
                <a:endParaRPr lang="en-US" dirty="0">
                  <a:latin typeface="Montserrat" pitchFamily="2" charset="0"/>
                </a:endParaRPr>
              </a:p>
            </p:txBody>
          </p:sp>
        </p:grpSp>
        <p:pic>
          <p:nvPicPr>
            <p:cNvPr id="13" name="Picture 12">
              <a:extLst>
                <a:ext uri="{FF2B5EF4-FFF2-40B4-BE49-F238E27FC236}">
                  <a16:creationId xmlns:a16="http://schemas.microsoft.com/office/drawing/2014/main" id="{BFA260CA-20F2-43AA-8FD6-0ED3CC4D1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685" y="3583267"/>
              <a:ext cx="546502" cy="546502"/>
            </a:xfrm>
            <a:prstGeom prst="rect">
              <a:avLst/>
            </a:prstGeom>
          </p:spPr>
        </p:pic>
      </p:grpSp>
      <p:grpSp>
        <p:nvGrpSpPr>
          <p:cNvPr id="7" name="Group 6">
            <a:extLst>
              <a:ext uri="{FF2B5EF4-FFF2-40B4-BE49-F238E27FC236}">
                <a16:creationId xmlns:a16="http://schemas.microsoft.com/office/drawing/2014/main" id="{A93BC2F4-AA2E-43E4-B79A-B1E0FBE782C6}"/>
              </a:ext>
            </a:extLst>
          </p:cNvPr>
          <p:cNvGrpSpPr/>
          <p:nvPr/>
        </p:nvGrpSpPr>
        <p:grpSpPr>
          <a:xfrm>
            <a:off x="5856376" y="3490428"/>
            <a:ext cx="1959085" cy="2493101"/>
            <a:chOff x="5856376" y="3490428"/>
            <a:chExt cx="1959085" cy="2493101"/>
          </a:xfrm>
        </p:grpSpPr>
        <p:grpSp>
          <p:nvGrpSpPr>
            <p:cNvPr id="227" name="Google Shape;325;p18">
              <a:extLst>
                <a:ext uri="{FF2B5EF4-FFF2-40B4-BE49-F238E27FC236}">
                  <a16:creationId xmlns:a16="http://schemas.microsoft.com/office/drawing/2014/main" id="{E9A3A924-6BBE-4159-9455-076C273368F8}"/>
                </a:ext>
              </a:extLst>
            </p:cNvPr>
            <p:cNvGrpSpPr/>
            <p:nvPr/>
          </p:nvGrpSpPr>
          <p:grpSpPr>
            <a:xfrm>
              <a:off x="5856376" y="3490428"/>
              <a:ext cx="1959085" cy="2493101"/>
              <a:chOff x="4418246" y="2458524"/>
              <a:chExt cx="1412709" cy="1929066"/>
            </a:xfrm>
          </p:grpSpPr>
          <p:sp>
            <p:nvSpPr>
              <p:cNvPr id="228" name="Google Shape;326;p18">
                <a:extLst>
                  <a:ext uri="{FF2B5EF4-FFF2-40B4-BE49-F238E27FC236}">
                    <a16:creationId xmlns:a16="http://schemas.microsoft.com/office/drawing/2014/main" id="{29439AC6-9A0D-48DE-871C-16BFF6A23908}"/>
                  </a:ext>
                </a:extLst>
              </p:cNvPr>
              <p:cNvSpPr/>
              <p:nvPr/>
            </p:nvSpPr>
            <p:spPr>
              <a:xfrm>
                <a:off x="4520236" y="2639054"/>
                <a:ext cx="534569" cy="218918"/>
              </a:xfrm>
              <a:custGeom>
                <a:avLst/>
                <a:gdLst/>
                <a:ahLst/>
                <a:cxnLst/>
                <a:rect l="l" t="t" r="r" b="b"/>
                <a:pathLst>
                  <a:path w="17098" h="7002" extrusionOk="0">
                    <a:moveTo>
                      <a:pt x="1" y="1"/>
                    </a:moveTo>
                    <a:lnTo>
                      <a:pt x="2799" y="3501"/>
                    </a:lnTo>
                    <a:lnTo>
                      <a:pt x="1" y="7002"/>
                    </a:lnTo>
                    <a:lnTo>
                      <a:pt x="14288" y="7002"/>
                    </a:lnTo>
                    <a:lnTo>
                      <a:pt x="17098" y="3501"/>
                    </a:lnTo>
                    <a:lnTo>
                      <a:pt x="14288"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pitchFamily="2" charset="0"/>
                  <a:ea typeface="Fira Sans Extra Condensed"/>
                  <a:cs typeface="Fira Sans Extra Condensed"/>
                  <a:sym typeface="Fira Sans Extra Condensed"/>
                </a:endParaRPr>
              </a:p>
            </p:txBody>
          </p:sp>
          <p:sp>
            <p:nvSpPr>
              <p:cNvPr id="229" name="Google Shape;327;p18">
                <a:extLst>
                  <a:ext uri="{FF2B5EF4-FFF2-40B4-BE49-F238E27FC236}">
                    <a16:creationId xmlns:a16="http://schemas.microsoft.com/office/drawing/2014/main" id="{61A23C2B-A1BA-45D0-B6E4-CFFC05B14702}"/>
                  </a:ext>
                </a:extLst>
              </p:cNvPr>
              <p:cNvSpPr/>
              <p:nvPr/>
            </p:nvSpPr>
            <p:spPr>
              <a:xfrm>
                <a:off x="5201833" y="263905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230" name="Google Shape;328;p18">
                <a:extLst>
                  <a:ext uri="{FF2B5EF4-FFF2-40B4-BE49-F238E27FC236}">
                    <a16:creationId xmlns:a16="http://schemas.microsoft.com/office/drawing/2014/main" id="{A971B04D-07B1-4D45-AED0-60807EB7828E}"/>
                  </a:ext>
                </a:extLst>
              </p:cNvPr>
              <p:cNvSpPr/>
              <p:nvPr/>
            </p:nvSpPr>
            <p:spPr>
              <a:xfrm>
                <a:off x="5124418" y="2757051"/>
                <a:ext cx="31" cy="754206"/>
              </a:xfrm>
              <a:custGeom>
                <a:avLst/>
                <a:gdLst/>
                <a:ahLst/>
                <a:cxnLst/>
                <a:rect l="l" t="t" r="r" b="b"/>
                <a:pathLst>
                  <a:path w="1" h="24123" fill="none" extrusionOk="0">
                    <a:moveTo>
                      <a:pt x="0" y="1"/>
                    </a:moveTo>
                    <a:lnTo>
                      <a:pt x="0"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231" name="Google Shape;329;p18">
                <a:extLst>
                  <a:ext uri="{FF2B5EF4-FFF2-40B4-BE49-F238E27FC236}">
                    <a16:creationId xmlns:a16="http://schemas.microsoft.com/office/drawing/2014/main" id="{702283AB-E865-4E3F-89A7-BE487DCD81B0}"/>
                  </a:ext>
                </a:extLst>
              </p:cNvPr>
              <p:cNvSpPr/>
              <p:nvPr/>
            </p:nvSpPr>
            <p:spPr>
              <a:xfrm>
                <a:off x="4418246" y="3399597"/>
                <a:ext cx="1412709" cy="987974"/>
              </a:xfrm>
              <a:custGeom>
                <a:avLst/>
                <a:gdLst/>
                <a:ahLst/>
                <a:cxnLst/>
                <a:rect l="l" t="t" r="r" b="b"/>
                <a:pathLst>
                  <a:path w="45185" h="31600" extrusionOk="0">
                    <a:moveTo>
                      <a:pt x="22597" y="0"/>
                    </a:moveTo>
                    <a:cubicBezTo>
                      <a:pt x="21384" y="0"/>
                      <a:pt x="20169" y="464"/>
                      <a:pt x="19241" y="1393"/>
                    </a:cubicBezTo>
                    <a:lnTo>
                      <a:pt x="18253" y="2381"/>
                    </a:lnTo>
                    <a:cubicBezTo>
                      <a:pt x="18205" y="2429"/>
                      <a:pt x="18169" y="2477"/>
                      <a:pt x="18134" y="2524"/>
                    </a:cubicBezTo>
                    <a:lnTo>
                      <a:pt x="7394" y="2524"/>
                    </a:lnTo>
                    <a:cubicBezTo>
                      <a:pt x="3310" y="2524"/>
                      <a:pt x="0" y="5846"/>
                      <a:pt x="0" y="9930"/>
                    </a:cubicBezTo>
                    <a:lnTo>
                      <a:pt x="0" y="28742"/>
                    </a:lnTo>
                    <a:cubicBezTo>
                      <a:pt x="0" y="30325"/>
                      <a:pt x="1274" y="31599"/>
                      <a:pt x="2858" y="31599"/>
                    </a:cubicBezTo>
                    <a:lnTo>
                      <a:pt x="42327" y="31599"/>
                    </a:lnTo>
                    <a:cubicBezTo>
                      <a:pt x="43899" y="31599"/>
                      <a:pt x="45185" y="30325"/>
                      <a:pt x="45185" y="28742"/>
                    </a:cubicBezTo>
                    <a:lnTo>
                      <a:pt x="45185" y="9930"/>
                    </a:lnTo>
                    <a:cubicBezTo>
                      <a:pt x="45185" y="5846"/>
                      <a:pt x="41863" y="2524"/>
                      <a:pt x="37779" y="2524"/>
                    </a:cubicBezTo>
                    <a:lnTo>
                      <a:pt x="27051" y="2524"/>
                    </a:lnTo>
                    <a:cubicBezTo>
                      <a:pt x="27016" y="2477"/>
                      <a:pt x="26980" y="2429"/>
                      <a:pt x="26944" y="2381"/>
                    </a:cubicBezTo>
                    <a:lnTo>
                      <a:pt x="25944" y="1393"/>
                    </a:lnTo>
                    <a:cubicBezTo>
                      <a:pt x="25021" y="464"/>
                      <a:pt x="23810" y="0"/>
                      <a:pt x="2259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232" name="Google Shape;330;p18">
                <a:extLst>
                  <a:ext uri="{FF2B5EF4-FFF2-40B4-BE49-F238E27FC236}">
                    <a16:creationId xmlns:a16="http://schemas.microsoft.com/office/drawing/2014/main" id="{7E2BB851-C01B-4CC4-8B72-EAD2B94D4C62}"/>
                  </a:ext>
                </a:extLst>
              </p:cNvPr>
              <p:cNvSpPr/>
              <p:nvPr/>
            </p:nvSpPr>
            <p:spPr>
              <a:xfrm>
                <a:off x="4418246" y="4051022"/>
                <a:ext cx="1412709" cy="336568"/>
              </a:xfrm>
              <a:custGeom>
                <a:avLst/>
                <a:gdLst/>
                <a:ahLst/>
                <a:cxnLst/>
                <a:rect l="l" t="t" r="r" b="b"/>
                <a:pathLst>
                  <a:path w="45185" h="10765" extrusionOk="0">
                    <a:moveTo>
                      <a:pt x="0" y="1"/>
                    </a:moveTo>
                    <a:lnTo>
                      <a:pt x="0" y="7919"/>
                    </a:lnTo>
                    <a:cubicBezTo>
                      <a:pt x="0" y="9490"/>
                      <a:pt x="1274" y="10764"/>
                      <a:pt x="2846" y="10764"/>
                    </a:cubicBezTo>
                    <a:lnTo>
                      <a:pt x="42327" y="10764"/>
                    </a:lnTo>
                    <a:cubicBezTo>
                      <a:pt x="43911" y="10764"/>
                      <a:pt x="45185" y="9490"/>
                      <a:pt x="45185" y="7919"/>
                    </a:cubicBezTo>
                    <a:lnTo>
                      <a:pt x="45185"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Montserrat" pitchFamily="2" charset="0"/>
                    <a:ea typeface="Fira Sans Extra Condensed Medium"/>
                    <a:cs typeface="Fira Sans Extra Condensed Medium"/>
                    <a:sym typeface="Fira Sans Extra Condensed Medium"/>
                  </a:rPr>
                  <a:t>16/04 – 29/04</a:t>
                </a:r>
                <a:endParaRPr sz="1600"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233" name="Google Shape;331;p18">
                <a:extLst>
                  <a:ext uri="{FF2B5EF4-FFF2-40B4-BE49-F238E27FC236}">
                    <a16:creationId xmlns:a16="http://schemas.microsoft.com/office/drawing/2014/main" id="{352CD447-4C82-4D5E-8BF0-4861069014AF}"/>
                  </a:ext>
                </a:extLst>
              </p:cNvPr>
              <p:cNvSpPr/>
              <p:nvPr/>
            </p:nvSpPr>
            <p:spPr>
              <a:xfrm>
                <a:off x="4831457" y="2458524"/>
                <a:ext cx="585937" cy="585937"/>
              </a:xfrm>
              <a:custGeom>
                <a:avLst/>
                <a:gdLst/>
                <a:ahLst/>
                <a:cxnLst/>
                <a:rect l="l" t="t" r="r" b="b"/>
                <a:pathLst>
                  <a:path w="18741" h="18741" extrusionOk="0">
                    <a:moveTo>
                      <a:pt x="9370" y="0"/>
                    </a:moveTo>
                    <a:cubicBezTo>
                      <a:pt x="4203" y="0"/>
                      <a:pt x="0" y="4191"/>
                      <a:pt x="0" y="9370"/>
                    </a:cubicBezTo>
                    <a:cubicBezTo>
                      <a:pt x="0" y="14538"/>
                      <a:pt x="4203" y="18741"/>
                      <a:pt x="9370" y="18741"/>
                    </a:cubicBezTo>
                    <a:cubicBezTo>
                      <a:pt x="14550" y="18741"/>
                      <a:pt x="18741" y="14538"/>
                      <a:pt x="18741" y="9370"/>
                    </a:cubicBezTo>
                    <a:cubicBezTo>
                      <a:pt x="18741" y="4191"/>
                      <a:pt x="14550" y="0"/>
                      <a:pt x="9370"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235" name="Google Shape;333;p18">
                <a:extLst>
                  <a:ext uri="{FF2B5EF4-FFF2-40B4-BE49-F238E27FC236}">
                    <a16:creationId xmlns:a16="http://schemas.microsoft.com/office/drawing/2014/main" id="{77E31BF1-1E25-4433-A555-FFCA0480E4C5}"/>
                  </a:ext>
                </a:extLst>
              </p:cNvPr>
              <p:cNvSpPr/>
              <p:nvPr/>
            </p:nvSpPr>
            <p:spPr>
              <a:xfrm>
                <a:off x="5028369" y="2681138"/>
                <a:ext cx="195469" cy="60685"/>
              </a:xfrm>
              <a:custGeom>
                <a:avLst/>
                <a:gdLst/>
                <a:ahLst/>
                <a:cxnLst/>
                <a:rect l="l" t="t" r="r" b="b"/>
                <a:pathLst>
                  <a:path w="6252" h="1941" extrusionOk="0">
                    <a:moveTo>
                      <a:pt x="1" y="0"/>
                    </a:moveTo>
                    <a:lnTo>
                      <a:pt x="1" y="786"/>
                    </a:lnTo>
                    <a:lnTo>
                      <a:pt x="3120" y="1941"/>
                    </a:lnTo>
                    <a:lnTo>
                      <a:pt x="6251" y="786"/>
                    </a:lnTo>
                    <a:lnTo>
                      <a:pt x="6251" y="0"/>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236" name="Google Shape;334;p18">
                <a:extLst>
                  <a:ext uri="{FF2B5EF4-FFF2-40B4-BE49-F238E27FC236}">
                    <a16:creationId xmlns:a16="http://schemas.microsoft.com/office/drawing/2014/main" id="{1BC3FBF4-F638-44D9-9FBC-E9C4D97D9E0F}"/>
                  </a:ext>
                </a:extLst>
              </p:cNvPr>
              <p:cNvSpPr/>
              <p:nvPr/>
            </p:nvSpPr>
            <p:spPr>
              <a:xfrm>
                <a:off x="5028369" y="2723566"/>
                <a:ext cx="195469" cy="97172"/>
              </a:xfrm>
              <a:custGeom>
                <a:avLst/>
                <a:gdLst/>
                <a:ahLst/>
                <a:cxnLst/>
                <a:rect l="l" t="t" r="r" b="b"/>
                <a:pathLst>
                  <a:path w="6252" h="3108" extrusionOk="0">
                    <a:moveTo>
                      <a:pt x="144" y="381"/>
                    </a:moveTo>
                    <a:lnTo>
                      <a:pt x="1727" y="965"/>
                    </a:lnTo>
                    <a:lnTo>
                      <a:pt x="144" y="2632"/>
                    </a:lnTo>
                    <a:lnTo>
                      <a:pt x="144" y="381"/>
                    </a:lnTo>
                    <a:close/>
                    <a:moveTo>
                      <a:pt x="5954" y="381"/>
                    </a:moveTo>
                    <a:lnTo>
                      <a:pt x="5954" y="2632"/>
                    </a:lnTo>
                    <a:lnTo>
                      <a:pt x="4382" y="965"/>
                    </a:lnTo>
                    <a:lnTo>
                      <a:pt x="5954" y="381"/>
                    </a:lnTo>
                    <a:close/>
                    <a:moveTo>
                      <a:pt x="4108" y="1048"/>
                    </a:moveTo>
                    <a:lnTo>
                      <a:pt x="5751" y="2798"/>
                    </a:lnTo>
                    <a:lnTo>
                      <a:pt x="417" y="2798"/>
                    </a:lnTo>
                    <a:lnTo>
                      <a:pt x="2049" y="1048"/>
                    </a:lnTo>
                    <a:lnTo>
                      <a:pt x="2989" y="1405"/>
                    </a:lnTo>
                    <a:lnTo>
                      <a:pt x="3084" y="1441"/>
                    </a:lnTo>
                    <a:lnTo>
                      <a:pt x="3168" y="1405"/>
                    </a:lnTo>
                    <a:lnTo>
                      <a:pt x="4108" y="1048"/>
                    </a:lnTo>
                    <a:close/>
                    <a:moveTo>
                      <a:pt x="1" y="0"/>
                    </a:moveTo>
                    <a:lnTo>
                      <a:pt x="1" y="2905"/>
                    </a:lnTo>
                    <a:lnTo>
                      <a:pt x="1" y="3108"/>
                    </a:lnTo>
                    <a:lnTo>
                      <a:pt x="6251" y="3108"/>
                    </a:lnTo>
                    <a:lnTo>
                      <a:pt x="6251" y="2905"/>
                    </a:lnTo>
                    <a:lnTo>
                      <a:pt x="6251" y="0"/>
                    </a:lnTo>
                    <a:lnTo>
                      <a:pt x="4180" y="762"/>
                    </a:lnTo>
                    <a:lnTo>
                      <a:pt x="3918" y="858"/>
                    </a:lnTo>
                    <a:lnTo>
                      <a:pt x="3084" y="1155"/>
                    </a:lnTo>
                    <a:lnTo>
                      <a:pt x="2251" y="858"/>
                    </a:lnTo>
                    <a:lnTo>
                      <a:pt x="2001" y="750"/>
                    </a:lnTo>
                    <a:lnTo>
                      <a:pt x="1" y="0"/>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sp>
            <p:nvSpPr>
              <p:cNvPr id="237" name="Google Shape;335;p18">
                <a:extLst>
                  <a:ext uri="{FF2B5EF4-FFF2-40B4-BE49-F238E27FC236}">
                    <a16:creationId xmlns:a16="http://schemas.microsoft.com/office/drawing/2014/main" id="{3670D781-1C0A-4461-BA12-AC94EA613215}"/>
                  </a:ext>
                </a:extLst>
              </p:cNvPr>
              <p:cNvSpPr txBox="1"/>
              <p:nvPr/>
            </p:nvSpPr>
            <p:spPr>
              <a:xfrm>
                <a:off x="4511488" y="3504600"/>
                <a:ext cx="1224000" cy="534900"/>
              </a:xfrm>
              <a:prstGeom prst="rect">
                <a:avLst/>
              </a:prstGeom>
              <a:noFill/>
              <a:ln>
                <a:noFill/>
              </a:ln>
            </p:spPr>
            <p:txBody>
              <a:bodyPr spcFirstLastPara="1" wrap="square" lIns="91425" tIns="91425" rIns="91425" bIns="91425" anchor="ctr" anchorCtr="0">
                <a:noAutofit/>
              </a:bodyPr>
              <a:lstStyle/>
              <a:p>
                <a:pPr algn="ctr"/>
                <a:r>
                  <a:rPr lang="en-US" sz="1600" dirty="0" err="1">
                    <a:latin typeface="Montserrat" pitchFamily="2" charset="0"/>
                  </a:rPr>
                  <a:t>Triển</a:t>
                </a:r>
                <a:r>
                  <a:rPr lang="en-US" sz="1600" dirty="0">
                    <a:latin typeface="Montserrat" pitchFamily="2" charset="0"/>
                  </a:rPr>
                  <a:t> </a:t>
                </a:r>
                <a:r>
                  <a:rPr lang="en-US" sz="1600" dirty="0" err="1">
                    <a:latin typeface="Montserrat" pitchFamily="2" charset="0"/>
                  </a:rPr>
                  <a:t>khai</a:t>
                </a:r>
                <a:r>
                  <a:rPr lang="en-US" sz="1600" dirty="0">
                    <a:latin typeface="Montserrat" pitchFamily="2" charset="0"/>
                  </a:rPr>
                  <a:t> Web Server.</a:t>
                </a:r>
              </a:p>
            </p:txBody>
          </p:sp>
        </p:grpSp>
        <p:sp>
          <p:nvSpPr>
            <p:cNvPr id="89" name="Google Shape;332;p18">
              <a:extLst>
                <a:ext uri="{FF2B5EF4-FFF2-40B4-BE49-F238E27FC236}">
                  <a16:creationId xmlns:a16="http://schemas.microsoft.com/office/drawing/2014/main" id="{F522D0A8-D2A0-4111-870A-0DE7E005EC06}"/>
                </a:ext>
              </a:extLst>
            </p:cNvPr>
            <p:cNvSpPr/>
            <p:nvPr/>
          </p:nvSpPr>
          <p:spPr>
            <a:xfrm>
              <a:off x="6535175" y="3584644"/>
              <a:ext cx="604526" cy="563873"/>
            </a:xfrm>
            <a:custGeom>
              <a:avLst/>
              <a:gdLst/>
              <a:ahLst/>
              <a:cxnLst/>
              <a:rect l="l" t="t" r="r" b="b"/>
              <a:pathLst>
                <a:path w="13943" h="13955" extrusionOk="0">
                  <a:moveTo>
                    <a:pt x="6965" y="0"/>
                  </a:moveTo>
                  <a:cubicBezTo>
                    <a:pt x="3120" y="0"/>
                    <a:pt x="0" y="3120"/>
                    <a:pt x="0" y="6977"/>
                  </a:cubicBezTo>
                  <a:cubicBezTo>
                    <a:pt x="0" y="10823"/>
                    <a:pt x="3120" y="13954"/>
                    <a:pt x="6965" y="13954"/>
                  </a:cubicBezTo>
                  <a:cubicBezTo>
                    <a:pt x="10823" y="13954"/>
                    <a:pt x="13943" y="10823"/>
                    <a:pt x="13943" y="6977"/>
                  </a:cubicBezTo>
                  <a:cubicBezTo>
                    <a:pt x="13943"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pitchFamily="2" charset="0"/>
                <a:ea typeface="Fira Sans Extra Condensed"/>
                <a:cs typeface="Fira Sans Extra Condensed"/>
                <a:sym typeface="Fira Sans Extra Condensed"/>
              </a:endParaRPr>
            </a:p>
          </p:txBody>
        </p:sp>
        <p:pic>
          <p:nvPicPr>
            <p:cNvPr id="15" name="Picture 14">
              <a:extLst>
                <a:ext uri="{FF2B5EF4-FFF2-40B4-BE49-F238E27FC236}">
                  <a16:creationId xmlns:a16="http://schemas.microsoft.com/office/drawing/2014/main" id="{7A0BCB00-5FD5-4530-B0BD-1DCF15EB15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609407" y="3630510"/>
              <a:ext cx="452015" cy="452015"/>
            </a:xfrm>
            <a:prstGeom prst="rect">
              <a:avLst/>
            </a:prstGeom>
          </p:spPr>
        </p:pic>
      </p:grpSp>
      <p:sp>
        <p:nvSpPr>
          <p:cNvPr id="79" name="TextBox 78">
            <a:extLst>
              <a:ext uri="{FF2B5EF4-FFF2-40B4-BE49-F238E27FC236}">
                <a16:creationId xmlns:a16="http://schemas.microsoft.com/office/drawing/2014/main" id="{B995112D-6B42-4591-B203-53C3F89F148D}"/>
              </a:ext>
            </a:extLst>
          </p:cNvPr>
          <p:cNvSpPr txBox="1"/>
          <p:nvPr/>
        </p:nvSpPr>
        <p:spPr>
          <a:xfrm>
            <a:off x="668045" y="946549"/>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83" name="Group 82">
            <a:extLst>
              <a:ext uri="{FF2B5EF4-FFF2-40B4-BE49-F238E27FC236}">
                <a16:creationId xmlns:a16="http://schemas.microsoft.com/office/drawing/2014/main" id="{FFE2825C-0593-4F5D-981B-13A772C58074}"/>
              </a:ext>
            </a:extLst>
          </p:cNvPr>
          <p:cNvGrpSpPr/>
          <p:nvPr/>
        </p:nvGrpSpPr>
        <p:grpSpPr>
          <a:xfrm>
            <a:off x="137083" y="30920"/>
            <a:ext cx="2225245" cy="646331"/>
            <a:chOff x="10118584" y="6120072"/>
            <a:chExt cx="2225245" cy="646331"/>
          </a:xfrm>
        </p:grpSpPr>
        <p:sp>
          <p:nvSpPr>
            <p:cNvPr id="84" name="TextBox 83">
              <a:extLst>
                <a:ext uri="{FF2B5EF4-FFF2-40B4-BE49-F238E27FC236}">
                  <a16:creationId xmlns:a16="http://schemas.microsoft.com/office/drawing/2014/main" id="{EDCB0A89-1129-46FB-A9F7-C4E3E278F8A2}"/>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85" name="Picture 84">
              <a:extLst>
                <a:ext uri="{FF2B5EF4-FFF2-40B4-BE49-F238E27FC236}">
                  <a16:creationId xmlns:a16="http://schemas.microsoft.com/office/drawing/2014/main" id="{C890FB32-4A74-455D-8F36-AF18325B8A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12" name="Slide Number Placeholder 11">
            <a:extLst>
              <a:ext uri="{FF2B5EF4-FFF2-40B4-BE49-F238E27FC236}">
                <a16:creationId xmlns:a16="http://schemas.microsoft.com/office/drawing/2014/main" id="{C55EFDFE-0FE3-40B6-A3AB-FAF6D8E673A7}"/>
              </a:ext>
            </a:extLst>
          </p:cNvPr>
          <p:cNvSpPr>
            <a:spLocks noGrp="1"/>
          </p:cNvSpPr>
          <p:nvPr>
            <p:ph type="sldNum" sz="quarter" idx="12"/>
          </p:nvPr>
        </p:nvSpPr>
        <p:spPr/>
        <p:txBody>
          <a:bodyPr/>
          <a:lstStyle/>
          <a:p>
            <a:fld id="{8CB20704-BCA1-4609-B7DB-FB3EB96EEE95}" type="slidenum">
              <a:rPr lang="en-US" smtClean="0"/>
              <a:t>10</a:t>
            </a:fld>
            <a:endParaRPr lang="en-US"/>
          </a:p>
        </p:txBody>
      </p:sp>
    </p:spTree>
    <p:extLst>
      <p:ext uri="{BB962C8B-B14F-4D97-AF65-F5344CB8AC3E}">
        <p14:creationId xmlns:p14="http://schemas.microsoft.com/office/powerpoint/2010/main" val="5207164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500"/>
                                        <p:tgtEl>
                                          <p:spTgt spid="7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1" fill="hold" nodeType="afterEffect">
                                  <p:stCondLst>
                                    <p:cond delay="0"/>
                                  </p:stCondLst>
                                  <p:childTnLst>
                                    <p:set>
                                      <p:cBhvr>
                                        <p:cTn id="28" dur="1" fill="hold">
                                          <p:stCondLst>
                                            <p:cond delay="0"/>
                                          </p:stCondLst>
                                        </p:cTn>
                                        <p:tgtEl>
                                          <p:spTgt spid="189"/>
                                        </p:tgtEl>
                                        <p:attrNameLst>
                                          <p:attrName>style.visibility</p:attrName>
                                        </p:attrNameLst>
                                      </p:cBhvr>
                                      <p:to>
                                        <p:strVal val="visible"/>
                                      </p:to>
                                    </p:set>
                                    <p:anim calcmode="lin" valueType="num">
                                      <p:cBhvr additive="base">
                                        <p:cTn id="29" dur="500" fill="hold"/>
                                        <p:tgtEl>
                                          <p:spTgt spid="189"/>
                                        </p:tgtEl>
                                        <p:attrNameLst>
                                          <p:attrName>ppt_x</p:attrName>
                                        </p:attrNameLst>
                                      </p:cBhvr>
                                      <p:tavLst>
                                        <p:tav tm="0">
                                          <p:val>
                                            <p:strVal val="#ppt_x"/>
                                          </p:val>
                                        </p:tav>
                                        <p:tav tm="100000">
                                          <p:val>
                                            <p:strVal val="#ppt_x"/>
                                          </p:val>
                                        </p:tav>
                                      </p:tavLst>
                                    </p:anim>
                                    <p:anim calcmode="lin" valueType="num">
                                      <p:cBhvr additive="base">
                                        <p:cTn id="30" dur="500" fill="hold"/>
                                        <p:tgtEl>
                                          <p:spTgt spid="189"/>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2" presetClass="entr" presetSubtype="4"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2" presetClass="entr" presetSubtype="1"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0-#ppt_h/2"/>
                                          </p:val>
                                        </p:tav>
                                        <p:tav tm="100000">
                                          <p:val>
                                            <p:strVal val="#ppt_y"/>
                                          </p:val>
                                        </p:tav>
                                      </p:tavLst>
                                    </p:anim>
                                  </p:childTnLst>
                                </p:cTn>
                              </p:par>
                            </p:childTnLst>
                          </p:cTn>
                        </p:par>
                        <p:par>
                          <p:cTn id="41" fill="hold">
                            <p:stCondLst>
                              <p:cond delay="4000"/>
                            </p:stCondLst>
                            <p:childTnLst>
                              <p:par>
                                <p:cTn id="42" presetID="2" presetClass="entr" presetSubtype="4" fill="hold" nodeType="afterEffect">
                                  <p:stCondLst>
                                    <p:cond delay="0"/>
                                  </p:stCondLst>
                                  <p:childTnLst>
                                    <p:set>
                                      <p:cBhvr>
                                        <p:cTn id="43" dur="1" fill="hold">
                                          <p:stCondLst>
                                            <p:cond delay="0"/>
                                          </p:stCondLst>
                                        </p:cTn>
                                        <p:tgtEl>
                                          <p:spTgt spid="238"/>
                                        </p:tgtEl>
                                        <p:attrNameLst>
                                          <p:attrName>style.visibility</p:attrName>
                                        </p:attrNameLst>
                                      </p:cBhvr>
                                      <p:to>
                                        <p:strVal val="visible"/>
                                      </p:to>
                                    </p:set>
                                    <p:anim calcmode="lin" valueType="num">
                                      <p:cBhvr additive="base">
                                        <p:cTn id="44" dur="500" fill="hold"/>
                                        <p:tgtEl>
                                          <p:spTgt spid="238"/>
                                        </p:tgtEl>
                                        <p:attrNameLst>
                                          <p:attrName>ppt_x</p:attrName>
                                        </p:attrNameLst>
                                      </p:cBhvr>
                                      <p:tavLst>
                                        <p:tav tm="0">
                                          <p:val>
                                            <p:strVal val="#ppt_x"/>
                                          </p:val>
                                        </p:tav>
                                        <p:tav tm="100000">
                                          <p:val>
                                            <p:strVal val="#ppt_x"/>
                                          </p:val>
                                        </p:tav>
                                      </p:tavLst>
                                    </p:anim>
                                    <p:anim calcmode="lin" valueType="num">
                                      <p:cBhvr additive="base">
                                        <p:cTn id="45" dur="500" fill="hold"/>
                                        <p:tgtEl>
                                          <p:spTgt spid="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32116-0971-4110-9BFB-89F66FE5098A}"/>
              </a:ext>
            </a:extLst>
          </p:cNvPr>
          <p:cNvSpPr txBox="1"/>
          <p:nvPr/>
        </p:nvSpPr>
        <p:spPr>
          <a:xfrm>
            <a:off x="668045" y="1152579"/>
            <a:ext cx="3736004" cy="369332"/>
          </a:xfrm>
          <a:prstGeom prst="rect">
            <a:avLst/>
          </a:prstGeom>
          <a:noFill/>
        </p:spPr>
        <p:txBody>
          <a:bodyPr wrap="square">
            <a:spAutoFit/>
          </a:bodyPr>
          <a:lstStyle/>
          <a:p>
            <a:r>
              <a:rPr lang="en-US" b="1" dirty="0" err="1">
                <a:effectLst/>
                <a:latin typeface="Montserrat" pitchFamily="2" charset="0"/>
                <a:ea typeface="Calibri" panose="020F0502020204030204" pitchFamily="34" charset="0"/>
              </a:rPr>
              <a:t>Tiến</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độ</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thực</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hiện</a:t>
            </a:r>
            <a:endParaRPr lang="en-US" dirty="0">
              <a:latin typeface="Montserrat" pitchFamily="2" charset="0"/>
            </a:endParaRPr>
          </a:p>
        </p:txBody>
      </p:sp>
      <p:cxnSp>
        <p:nvCxnSpPr>
          <p:cNvPr id="11" name="Straight Connector 10">
            <a:extLst>
              <a:ext uri="{FF2B5EF4-FFF2-40B4-BE49-F238E27FC236}">
                <a16:creationId xmlns:a16="http://schemas.microsoft.com/office/drawing/2014/main" id="{3D7A4385-B615-4514-B154-F0346A911674}"/>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grpSp>
        <p:nvGrpSpPr>
          <p:cNvPr id="479" name="Google Shape;1230;p29">
            <a:extLst>
              <a:ext uri="{FF2B5EF4-FFF2-40B4-BE49-F238E27FC236}">
                <a16:creationId xmlns:a16="http://schemas.microsoft.com/office/drawing/2014/main" id="{0B0C6072-1062-4946-B228-3122201EBE02}"/>
              </a:ext>
            </a:extLst>
          </p:cNvPr>
          <p:cNvGrpSpPr/>
          <p:nvPr/>
        </p:nvGrpSpPr>
        <p:grpSpPr>
          <a:xfrm>
            <a:off x="5964473" y="1867853"/>
            <a:ext cx="1963612" cy="4113841"/>
            <a:chOff x="4509800" y="1647760"/>
            <a:chExt cx="1291652" cy="2285802"/>
          </a:xfrm>
        </p:grpSpPr>
        <p:sp>
          <p:nvSpPr>
            <p:cNvPr id="480" name="Google Shape;1231;p29">
              <a:extLst>
                <a:ext uri="{FF2B5EF4-FFF2-40B4-BE49-F238E27FC236}">
                  <a16:creationId xmlns:a16="http://schemas.microsoft.com/office/drawing/2014/main" id="{B63C98C1-143D-4548-8BF8-22973870E6D1}"/>
                </a:ext>
              </a:extLst>
            </p:cNvPr>
            <p:cNvSpPr/>
            <p:nvPr/>
          </p:nvSpPr>
          <p:spPr>
            <a:xfrm>
              <a:off x="5146097" y="2261200"/>
              <a:ext cx="11441" cy="704858"/>
            </a:xfrm>
            <a:custGeom>
              <a:avLst/>
              <a:gdLst/>
              <a:ahLst/>
              <a:cxnLst/>
              <a:rect l="l" t="t" r="r" b="b"/>
              <a:pathLst>
                <a:path w="322" h="19837" extrusionOk="0">
                  <a:moveTo>
                    <a:pt x="155" y="1"/>
                  </a:moveTo>
                  <a:cubicBezTo>
                    <a:pt x="72" y="1"/>
                    <a:pt x="1" y="72"/>
                    <a:pt x="1" y="156"/>
                  </a:cubicBezTo>
                  <a:lnTo>
                    <a:pt x="1" y="19682"/>
                  </a:lnTo>
                  <a:cubicBezTo>
                    <a:pt x="1" y="19765"/>
                    <a:pt x="72" y="19837"/>
                    <a:pt x="155" y="19837"/>
                  </a:cubicBezTo>
                  <a:cubicBezTo>
                    <a:pt x="251" y="19837"/>
                    <a:pt x="322" y="19765"/>
                    <a:pt x="322" y="19682"/>
                  </a:cubicBezTo>
                  <a:lnTo>
                    <a:pt x="322" y="156"/>
                  </a:lnTo>
                  <a:cubicBezTo>
                    <a:pt x="322" y="72"/>
                    <a:pt x="251" y="1"/>
                    <a:pt x="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nvGrpSpPr>
            <p:cNvPr id="481" name="Google Shape;1232;p29">
              <a:extLst>
                <a:ext uri="{FF2B5EF4-FFF2-40B4-BE49-F238E27FC236}">
                  <a16:creationId xmlns:a16="http://schemas.microsoft.com/office/drawing/2014/main" id="{E7540125-8E5D-4F24-82F6-E3E398D5F9E6}"/>
                </a:ext>
              </a:extLst>
            </p:cNvPr>
            <p:cNvGrpSpPr/>
            <p:nvPr/>
          </p:nvGrpSpPr>
          <p:grpSpPr>
            <a:xfrm>
              <a:off x="4989575" y="1647760"/>
              <a:ext cx="332122" cy="501792"/>
              <a:chOff x="4989575" y="1647760"/>
              <a:chExt cx="332122" cy="501792"/>
            </a:xfrm>
          </p:grpSpPr>
          <p:sp>
            <p:nvSpPr>
              <p:cNvPr id="485" name="Google Shape;1233;p29">
                <a:extLst>
                  <a:ext uri="{FF2B5EF4-FFF2-40B4-BE49-F238E27FC236}">
                    <a16:creationId xmlns:a16="http://schemas.microsoft.com/office/drawing/2014/main" id="{7B0E9625-25EA-422E-AB81-34806600281C}"/>
                  </a:ext>
                </a:extLst>
              </p:cNvPr>
              <p:cNvSpPr/>
              <p:nvPr/>
            </p:nvSpPr>
            <p:spPr>
              <a:xfrm>
                <a:off x="4989575" y="1836476"/>
                <a:ext cx="332122" cy="313077"/>
              </a:xfrm>
              <a:custGeom>
                <a:avLst/>
                <a:gdLst/>
                <a:ahLst/>
                <a:cxnLst/>
                <a:rect l="l" t="t" r="r" b="b"/>
                <a:pathLst>
                  <a:path w="9347" h="8811" extrusionOk="0">
                    <a:moveTo>
                      <a:pt x="8096" y="214"/>
                    </a:moveTo>
                    <a:cubicBezTo>
                      <a:pt x="8668" y="214"/>
                      <a:pt x="9132" y="679"/>
                      <a:pt x="9132" y="1238"/>
                    </a:cubicBezTo>
                    <a:lnTo>
                      <a:pt x="9132" y="7561"/>
                    </a:lnTo>
                    <a:cubicBezTo>
                      <a:pt x="9132" y="8132"/>
                      <a:pt x="8668" y="8596"/>
                      <a:pt x="8096" y="8596"/>
                    </a:cubicBezTo>
                    <a:lnTo>
                      <a:pt x="1250" y="8596"/>
                    </a:lnTo>
                    <a:cubicBezTo>
                      <a:pt x="679" y="8596"/>
                      <a:pt x="226" y="8132"/>
                      <a:pt x="226" y="7561"/>
                    </a:cubicBezTo>
                    <a:lnTo>
                      <a:pt x="226" y="1238"/>
                    </a:lnTo>
                    <a:cubicBezTo>
                      <a:pt x="226" y="679"/>
                      <a:pt x="679" y="214"/>
                      <a:pt x="1250" y="214"/>
                    </a:cubicBezTo>
                    <a:close/>
                    <a:moveTo>
                      <a:pt x="1250" y="0"/>
                    </a:moveTo>
                    <a:cubicBezTo>
                      <a:pt x="560" y="0"/>
                      <a:pt x="0" y="560"/>
                      <a:pt x="0" y="1238"/>
                    </a:cubicBezTo>
                    <a:lnTo>
                      <a:pt x="0" y="7561"/>
                    </a:lnTo>
                    <a:cubicBezTo>
                      <a:pt x="0" y="8251"/>
                      <a:pt x="560" y="8811"/>
                      <a:pt x="1250" y="8811"/>
                    </a:cubicBezTo>
                    <a:lnTo>
                      <a:pt x="8096" y="8811"/>
                    </a:lnTo>
                    <a:cubicBezTo>
                      <a:pt x="8787" y="8811"/>
                      <a:pt x="9347" y="8251"/>
                      <a:pt x="9347" y="7561"/>
                    </a:cubicBezTo>
                    <a:lnTo>
                      <a:pt x="9347" y="1238"/>
                    </a:lnTo>
                    <a:cubicBezTo>
                      <a:pt x="9347" y="560"/>
                      <a:pt x="8787" y="0"/>
                      <a:pt x="8096"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86" name="Google Shape;1234;p29">
                <a:extLst>
                  <a:ext uri="{FF2B5EF4-FFF2-40B4-BE49-F238E27FC236}">
                    <a16:creationId xmlns:a16="http://schemas.microsoft.com/office/drawing/2014/main" id="{4507F699-0758-48C2-9EB8-C942A6017A87}"/>
                  </a:ext>
                </a:extLst>
              </p:cNvPr>
              <p:cNvSpPr/>
              <p:nvPr/>
            </p:nvSpPr>
            <p:spPr>
              <a:xfrm>
                <a:off x="5137214" y="1879186"/>
                <a:ext cx="143018" cy="189566"/>
              </a:xfrm>
              <a:custGeom>
                <a:avLst/>
                <a:gdLst/>
                <a:ahLst/>
                <a:cxnLst/>
                <a:rect l="l" t="t" r="r" b="b"/>
                <a:pathLst>
                  <a:path w="4025" h="5335" extrusionOk="0">
                    <a:moveTo>
                      <a:pt x="108" y="1"/>
                    </a:moveTo>
                    <a:cubicBezTo>
                      <a:pt x="48" y="1"/>
                      <a:pt x="1" y="48"/>
                      <a:pt x="1" y="108"/>
                    </a:cubicBezTo>
                    <a:cubicBezTo>
                      <a:pt x="1" y="167"/>
                      <a:pt x="48" y="227"/>
                      <a:pt x="108" y="227"/>
                    </a:cubicBezTo>
                    <a:lnTo>
                      <a:pt x="3168" y="227"/>
                    </a:lnTo>
                    <a:cubicBezTo>
                      <a:pt x="3513" y="227"/>
                      <a:pt x="3799" y="513"/>
                      <a:pt x="3799" y="858"/>
                    </a:cubicBezTo>
                    <a:lnTo>
                      <a:pt x="3799" y="5227"/>
                    </a:lnTo>
                    <a:cubicBezTo>
                      <a:pt x="3799" y="5287"/>
                      <a:pt x="3846" y="5335"/>
                      <a:pt x="3906" y="5335"/>
                    </a:cubicBezTo>
                    <a:cubicBezTo>
                      <a:pt x="3977" y="5335"/>
                      <a:pt x="4025" y="5287"/>
                      <a:pt x="4025" y="5227"/>
                    </a:cubicBezTo>
                    <a:lnTo>
                      <a:pt x="4025" y="858"/>
                    </a:lnTo>
                    <a:cubicBezTo>
                      <a:pt x="4025" y="382"/>
                      <a:pt x="3632" y="1"/>
                      <a:pt x="316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87" name="Google Shape;1235;p29">
                <a:extLst>
                  <a:ext uri="{FF2B5EF4-FFF2-40B4-BE49-F238E27FC236}">
                    <a16:creationId xmlns:a16="http://schemas.microsoft.com/office/drawing/2014/main" id="{A476E38C-7C60-4866-B187-448CD342F9D2}"/>
                  </a:ext>
                </a:extLst>
              </p:cNvPr>
              <p:cNvSpPr/>
              <p:nvPr/>
            </p:nvSpPr>
            <p:spPr>
              <a:xfrm>
                <a:off x="5043727" y="1647760"/>
                <a:ext cx="224246" cy="196353"/>
              </a:xfrm>
              <a:custGeom>
                <a:avLst/>
                <a:gdLst/>
                <a:ahLst/>
                <a:cxnLst/>
                <a:rect l="l" t="t" r="r" b="b"/>
                <a:pathLst>
                  <a:path w="6311" h="5526" extrusionOk="0">
                    <a:moveTo>
                      <a:pt x="3346" y="215"/>
                    </a:moveTo>
                    <a:cubicBezTo>
                      <a:pt x="4858" y="215"/>
                      <a:pt x="6084" y="1454"/>
                      <a:pt x="6084" y="2954"/>
                    </a:cubicBezTo>
                    <a:lnTo>
                      <a:pt x="6084" y="5311"/>
                    </a:lnTo>
                    <a:lnTo>
                      <a:pt x="215" y="5311"/>
                    </a:lnTo>
                    <a:lnTo>
                      <a:pt x="215" y="2954"/>
                    </a:lnTo>
                    <a:cubicBezTo>
                      <a:pt x="215" y="1454"/>
                      <a:pt x="1441" y="215"/>
                      <a:pt x="2953" y="215"/>
                    </a:cubicBezTo>
                    <a:close/>
                    <a:moveTo>
                      <a:pt x="2953" y="1"/>
                    </a:moveTo>
                    <a:cubicBezTo>
                      <a:pt x="1322" y="1"/>
                      <a:pt x="0" y="1323"/>
                      <a:pt x="0" y="2954"/>
                    </a:cubicBezTo>
                    <a:lnTo>
                      <a:pt x="0" y="5525"/>
                    </a:lnTo>
                    <a:lnTo>
                      <a:pt x="6311" y="5525"/>
                    </a:lnTo>
                    <a:lnTo>
                      <a:pt x="6311" y="2954"/>
                    </a:lnTo>
                    <a:cubicBezTo>
                      <a:pt x="6311" y="1323"/>
                      <a:pt x="4977" y="1"/>
                      <a:pt x="334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88" name="Google Shape;1236;p29">
                <a:extLst>
                  <a:ext uri="{FF2B5EF4-FFF2-40B4-BE49-F238E27FC236}">
                    <a16:creationId xmlns:a16="http://schemas.microsoft.com/office/drawing/2014/main" id="{A3238D57-BAAC-46E6-90B6-5C2CBC436E4E}"/>
                  </a:ext>
                </a:extLst>
              </p:cNvPr>
              <p:cNvSpPr/>
              <p:nvPr/>
            </p:nvSpPr>
            <p:spPr>
              <a:xfrm>
                <a:off x="5068245" y="1676542"/>
                <a:ext cx="175175" cy="167571"/>
              </a:xfrm>
              <a:custGeom>
                <a:avLst/>
                <a:gdLst/>
                <a:ahLst/>
                <a:cxnLst/>
                <a:rect l="l" t="t" r="r" b="b"/>
                <a:pathLst>
                  <a:path w="4930" h="4716" extrusionOk="0">
                    <a:moveTo>
                      <a:pt x="2620" y="215"/>
                    </a:moveTo>
                    <a:cubicBezTo>
                      <a:pt x="3775" y="215"/>
                      <a:pt x="4716" y="1155"/>
                      <a:pt x="4716" y="2310"/>
                    </a:cubicBezTo>
                    <a:lnTo>
                      <a:pt x="4716" y="4501"/>
                    </a:lnTo>
                    <a:lnTo>
                      <a:pt x="215" y="4501"/>
                    </a:lnTo>
                    <a:lnTo>
                      <a:pt x="215" y="2310"/>
                    </a:lnTo>
                    <a:cubicBezTo>
                      <a:pt x="215" y="1155"/>
                      <a:pt x="1156" y="215"/>
                      <a:pt x="2311" y="215"/>
                    </a:cubicBezTo>
                    <a:close/>
                    <a:moveTo>
                      <a:pt x="2311" y="1"/>
                    </a:moveTo>
                    <a:cubicBezTo>
                      <a:pt x="1037" y="1"/>
                      <a:pt x="1" y="1036"/>
                      <a:pt x="1" y="2310"/>
                    </a:cubicBezTo>
                    <a:lnTo>
                      <a:pt x="1" y="4715"/>
                    </a:lnTo>
                    <a:lnTo>
                      <a:pt x="4930" y="4715"/>
                    </a:lnTo>
                    <a:lnTo>
                      <a:pt x="4930" y="2310"/>
                    </a:lnTo>
                    <a:cubicBezTo>
                      <a:pt x="4930" y="1036"/>
                      <a:pt x="3894" y="1"/>
                      <a:pt x="2620"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sp>
          <p:nvSpPr>
            <p:cNvPr id="482" name="Google Shape;1237;p29">
              <a:extLst>
                <a:ext uri="{FF2B5EF4-FFF2-40B4-BE49-F238E27FC236}">
                  <a16:creationId xmlns:a16="http://schemas.microsoft.com/office/drawing/2014/main" id="{35423916-C282-4CB7-BC8B-9568F8B68D7B}"/>
                </a:ext>
              </a:extLst>
            </p:cNvPr>
            <p:cNvSpPr/>
            <p:nvPr/>
          </p:nvSpPr>
          <p:spPr>
            <a:xfrm>
              <a:off x="4509810" y="2732081"/>
              <a:ext cx="1291642" cy="440034"/>
            </a:xfrm>
            <a:custGeom>
              <a:avLst/>
              <a:gdLst/>
              <a:ahLst/>
              <a:cxnLst/>
              <a:rect l="l" t="t" r="r" b="b"/>
              <a:pathLst>
                <a:path w="36351" h="12384" extrusionOk="0">
                  <a:moveTo>
                    <a:pt x="1" y="1"/>
                  </a:moveTo>
                  <a:lnTo>
                    <a:pt x="1" y="1358"/>
                  </a:lnTo>
                  <a:cubicBezTo>
                    <a:pt x="2429" y="1644"/>
                    <a:pt x="4311" y="3692"/>
                    <a:pt x="4311" y="6192"/>
                  </a:cubicBezTo>
                  <a:cubicBezTo>
                    <a:pt x="4311" y="8692"/>
                    <a:pt x="2429" y="10752"/>
                    <a:pt x="1" y="11038"/>
                  </a:cubicBezTo>
                  <a:lnTo>
                    <a:pt x="1" y="12383"/>
                  </a:lnTo>
                  <a:lnTo>
                    <a:pt x="32040" y="12383"/>
                  </a:lnTo>
                  <a:lnTo>
                    <a:pt x="32040" y="10502"/>
                  </a:lnTo>
                  <a:cubicBezTo>
                    <a:pt x="34422" y="10502"/>
                    <a:pt x="36350" y="8573"/>
                    <a:pt x="36350" y="6192"/>
                  </a:cubicBezTo>
                  <a:cubicBezTo>
                    <a:pt x="36350" y="3823"/>
                    <a:pt x="34422" y="1894"/>
                    <a:pt x="32040" y="1894"/>
                  </a:cubicBezTo>
                  <a:lnTo>
                    <a:pt x="32040"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Montserrat" pitchFamily="2" charset="0"/>
                  <a:ea typeface="Fira Sans Extra Condensed Medium"/>
                  <a:cs typeface="Fira Sans Extra Condensed Medium"/>
                  <a:sym typeface="Fira Sans Extra Condensed Medium"/>
                </a:rPr>
                <a:t>Week 4</a:t>
              </a:r>
              <a:endParaRPr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483" name="Google Shape;1238;p29">
              <a:extLst>
                <a:ext uri="{FF2B5EF4-FFF2-40B4-BE49-F238E27FC236}">
                  <a16:creationId xmlns:a16="http://schemas.microsoft.com/office/drawing/2014/main" id="{0968C0AB-D35D-4888-A087-87C1BFBD2928}"/>
                </a:ext>
              </a:extLst>
            </p:cNvPr>
            <p:cNvSpPr/>
            <p:nvPr/>
          </p:nvSpPr>
          <p:spPr>
            <a:xfrm>
              <a:off x="5120300" y="2235403"/>
              <a:ext cx="63070" cy="63070"/>
            </a:xfrm>
            <a:custGeom>
              <a:avLst/>
              <a:gdLst/>
              <a:ahLst/>
              <a:cxnLst/>
              <a:rect l="l" t="t" r="r" b="b"/>
              <a:pathLst>
                <a:path w="1775" h="1775" extrusionOk="0">
                  <a:moveTo>
                    <a:pt x="881" y="1"/>
                  </a:moveTo>
                  <a:cubicBezTo>
                    <a:pt x="393" y="1"/>
                    <a:pt x="0" y="394"/>
                    <a:pt x="0" y="882"/>
                  </a:cubicBezTo>
                  <a:cubicBezTo>
                    <a:pt x="0" y="1382"/>
                    <a:pt x="393" y="1775"/>
                    <a:pt x="881" y="1775"/>
                  </a:cubicBezTo>
                  <a:cubicBezTo>
                    <a:pt x="1381" y="1775"/>
                    <a:pt x="1774" y="1382"/>
                    <a:pt x="1774" y="882"/>
                  </a:cubicBezTo>
                  <a:cubicBezTo>
                    <a:pt x="1774" y="394"/>
                    <a:pt x="1381" y="1"/>
                    <a:pt x="8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84" name="Google Shape;1239;p29">
              <a:extLst>
                <a:ext uri="{FF2B5EF4-FFF2-40B4-BE49-F238E27FC236}">
                  <a16:creationId xmlns:a16="http://schemas.microsoft.com/office/drawing/2014/main" id="{CE4D81B7-861B-4CA1-A649-FA2F5774F0F6}"/>
                </a:ext>
              </a:extLst>
            </p:cNvPr>
            <p:cNvSpPr txBox="1"/>
            <p:nvPr/>
          </p:nvSpPr>
          <p:spPr>
            <a:xfrm>
              <a:off x="4509800" y="3398663"/>
              <a:ext cx="1167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rgbClr val="434343"/>
                  </a:solidFill>
                  <a:latin typeface="Montserrat" pitchFamily="2" charset="0"/>
                  <a:ea typeface="Roboto"/>
                  <a:cs typeface="Roboto"/>
                  <a:sym typeface="Roboto"/>
                </a:rPr>
                <a:t>Hoàn</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thiện</a:t>
              </a:r>
              <a:r>
                <a:rPr lang="en-US" sz="1200" dirty="0">
                  <a:solidFill>
                    <a:srgbClr val="434343"/>
                  </a:solidFill>
                  <a:latin typeface="Montserrat" pitchFamily="2" charset="0"/>
                  <a:ea typeface="Roboto"/>
                  <a:cs typeface="Roboto"/>
                  <a:sym typeface="Roboto"/>
                </a:rPr>
                <a:t> Website</a:t>
              </a:r>
              <a:endParaRPr sz="1200" dirty="0">
                <a:solidFill>
                  <a:srgbClr val="434343"/>
                </a:solidFill>
                <a:latin typeface="Montserrat" pitchFamily="2" charset="0"/>
                <a:ea typeface="Roboto"/>
                <a:cs typeface="Roboto"/>
                <a:sym typeface="Roboto"/>
              </a:endParaRPr>
            </a:p>
          </p:txBody>
        </p:sp>
      </p:grpSp>
      <p:grpSp>
        <p:nvGrpSpPr>
          <p:cNvPr id="489" name="Google Shape;1240;p29">
            <a:extLst>
              <a:ext uri="{FF2B5EF4-FFF2-40B4-BE49-F238E27FC236}">
                <a16:creationId xmlns:a16="http://schemas.microsoft.com/office/drawing/2014/main" id="{79E0E966-736F-4729-800B-F303CEF0A491}"/>
              </a:ext>
            </a:extLst>
          </p:cNvPr>
          <p:cNvGrpSpPr/>
          <p:nvPr/>
        </p:nvGrpSpPr>
        <p:grpSpPr>
          <a:xfrm>
            <a:off x="7739582" y="1918886"/>
            <a:ext cx="1962949" cy="4062810"/>
            <a:chOff x="5677456" y="1676116"/>
            <a:chExt cx="1291216" cy="2257447"/>
          </a:xfrm>
        </p:grpSpPr>
        <p:sp>
          <p:nvSpPr>
            <p:cNvPr id="490" name="Google Shape;1241;p29">
              <a:extLst>
                <a:ext uri="{FF2B5EF4-FFF2-40B4-BE49-F238E27FC236}">
                  <a16:creationId xmlns:a16="http://schemas.microsoft.com/office/drawing/2014/main" id="{FEE7DEFD-9970-4A78-A699-66A487823798}"/>
                </a:ext>
              </a:extLst>
            </p:cNvPr>
            <p:cNvSpPr/>
            <p:nvPr/>
          </p:nvSpPr>
          <p:spPr>
            <a:xfrm>
              <a:off x="6313317" y="2261200"/>
              <a:ext cx="11477" cy="704858"/>
            </a:xfrm>
            <a:custGeom>
              <a:avLst/>
              <a:gdLst/>
              <a:ahLst/>
              <a:cxnLst/>
              <a:rect l="l" t="t" r="r" b="b"/>
              <a:pathLst>
                <a:path w="323" h="19837" extrusionOk="0">
                  <a:moveTo>
                    <a:pt x="168" y="1"/>
                  </a:moveTo>
                  <a:cubicBezTo>
                    <a:pt x="72" y="1"/>
                    <a:pt x="1" y="72"/>
                    <a:pt x="1" y="156"/>
                  </a:cubicBezTo>
                  <a:lnTo>
                    <a:pt x="1" y="19682"/>
                  </a:lnTo>
                  <a:cubicBezTo>
                    <a:pt x="1" y="19765"/>
                    <a:pt x="72" y="19837"/>
                    <a:pt x="168" y="19837"/>
                  </a:cubicBezTo>
                  <a:cubicBezTo>
                    <a:pt x="251" y="19837"/>
                    <a:pt x="322" y="19765"/>
                    <a:pt x="322" y="19682"/>
                  </a:cubicBezTo>
                  <a:lnTo>
                    <a:pt x="322" y="156"/>
                  </a:lnTo>
                  <a:cubicBezTo>
                    <a:pt x="322" y="72"/>
                    <a:pt x="251" y="1"/>
                    <a:pt x="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nvGrpSpPr>
            <p:cNvPr id="491" name="Google Shape;1242;p29">
              <a:extLst>
                <a:ext uri="{FF2B5EF4-FFF2-40B4-BE49-F238E27FC236}">
                  <a16:creationId xmlns:a16="http://schemas.microsoft.com/office/drawing/2014/main" id="{8FA3D33F-81BF-4D62-9BED-C6F1987DF180}"/>
                </a:ext>
              </a:extLst>
            </p:cNvPr>
            <p:cNvGrpSpPr/>
            <p:nvPr/>
          </p:nvGrpSpPr>
          <p:grpSpPr>
            <a:xfrm>
              <a:off x="6086582" y="1676116"/>
              <a:ext cx="337630" cy="473435"/>
              <a:chOff x="6086582" y="1676116"/>
              <a:chExt cx="337630" cy="473435"/>
            </a:xfrm>
          </p:grpSpPr>
          <p:sp>
            <p:nvSpPr>
              <p:cNvPr id="495" name="Google Shape;1243;p29">
                <a:extLst>
                  <a:ext uri="{FF2B5EF4-FFF2-40B4-BE49-F238E27FC236}">
                    <a16:creationId xmlns:a16="http://schemas.microsoft.com/office/drawing/2014/main" id="{E4A0E635-FFD5-46CC-B891-2BC6034F00EE}"/>
                  </a:ext>
                </a:extLst>
              </p:cNvPr>
              <p:cNvSpPr/>
              <p:nvPr/>
            </p:nvSpPr>
            <p:spPr>
              <a:xfrm>
                <a:off x="6248185" y="1819526"/>
                <a:ext cx="63923" cy="111750"/>
              </a:xfrm>
              <a:custGeom>
                <a:avLst/>
                <a:gdLst/>
                <a:ahLst/>
                <a:cxnLst/>
                <a:rect l="l" t="t" r="r" b="b"/>
                <a:pathLst>
                  <a:path w="1799" h="3145" extrusionOk="0">
                    <a:moveTo>
                      <a:pt x="841" y="1"/>
                    </a:moveTo>
                    <a:cubicBezTo>
                      <a:pt x="574" y="1"/>
                      <a:pt x="127" y="12"/>
                      <a:pt x="12" y="632"/>
                    </a:cubicBezTo>
                    <a:cubicBezTo>
                      <a:pt x="0" y="691"/>
                      <a:pt x="36" y="751"/>
                      <a:pt x="96" y="763"/>
                    </a:cubicBezTo>
                    <a:cubicBezTo>
                      <a:pt x="103" y="764"/>
                      <a:pt x="111" y="765"/>
                      <a:pt x="119" y="765"/>
                    </a:cubicBezTo>
                    <a:cubicBezTo>
                      <a:pt x="170" y="765"/>
                      <a:pt x="216" y="731"/>
                      <a:pt x="227" y="680"/>
                    </a:cubicBezTo>
                    <a:cubicBezTo>
                      <a:pt x="310" y="215"/>
                      <a:pt x="596" y="215"/>
                      <a:pt x="858" y="215"/>
                    </a:cubicBezTo>
                    <a:lnTo>
                      <a:pt x="929" y="215"/>
                    </a:lnTo>
                    <a:cubicBezTo>
                      <a:pt x="1108" y="215"/>
                      <a:pt x="1584" y="322"/>
                      <a:pt x="1584" y="799"/>
                    </a:cubicBezTo>
                    <a:lnTo>
                      <a:pt x="1584" y="3037"/>
                    </a:lnTo>
                    <a:cubicBezTo>
                      <a:pt x="1584" y="3097"/>
                      <a:pt x="1631" y="3144"/>
                      <a:pt x="1691" y="3144"/>
                    </a:cubicBezTo>
                    <a:cubicBezTo>
                      <a:pt x="1751" y="3144"/>
                      <a:pt x="1798" y="3097"/>
                      <a:pt x="1798" y="3037"/>
                    </a:cubicBezTo>
                    <a:lnTo>
                      <a:pt x="1798" y="799"/>
                    </a:lnTo>
                    <a:cubicBezTo>
                      <a:pt x="1798" y="215"/>
                      <a:pt x="1262" y="1"/>
                      <a:pt x="929" y="1"/>
                    </a:cubicBezTo>
                    <a:lnTo>
                      <a:pt x="869" y="1"/>
                    </a:lnTo>
                    <a:cubicBezTo>
                      <a:pt x="860" y="1"/>
                      <a:pt x="850" y="1"/>
                      <a:pt x="84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96" name="Google Shape;1244;p29">
                <a:extLst>
                  <a:ext uri="{FF2B5EF4-FFF2-40B4-BE49-F238E27FC236}">
                    <a16:creationId xmlns:a16="http://schemas.microsoft.com/office/drawing/2014/main" id="{0BEB1A8C-D90E-4124-A974-417E73C0923D}"/>
                  </a:ext>
                </a:extLst>
              </p:cNvPr>
              <p:cNvSpPr/>
              <p:nvPr/>
            </p:nvSpPr>
            <p:spPr>
              <a:xfrm>
                <a:off x="6304008" y="1819526"/>
                <a:ext cx="63923" cy="111750"/>
              </a:xfrm>
              <a:custGeom>
                <a:avLst/>
                <a:gdLst/>
                <a:ahLst/>
                <a:cxnLst/>
                <a:rect l="l" t="t" r="r" b="b"/>
                <a:pathLst>
                  <a:path w="1799" h="3145" extrusionOk="0">
                    <a:moveTo>
                      <a:pt x="841" y="1"/>
                    </a:moveTo>
                    <a:cubicBezTo>
                      <a:pt x="575" y="1"/>
                      <a:pt x="128" y="12"/>
                      <a:pt x="13" y="632"/>
                    </a:cubicBezTo>
                    <a:cubicBezTo>
                      <a:pt x="1" y="691"/>
                      <a:pt x="37" y="751"/>
                      <a:pt x="96" y="763"/>
                    </a:cubicBezTo>
                    <a:cubicBezTo>
                      <a:pt x="104" y="764"/>
                      <a:pt x="112" y="765"/>
                      <a:pt x="119" y="765"/>
                    </a:cubicBezTo>
                    <a:cubicBezTo>
                      <a:pt x="170" y="765"/>
                      <a:pt x="217" y="731"/>
                      <a:pt x="227" y="680"/>
                    </a:cubicBezTo>
                    <a:cubicBezTo>
                      <a:pt x="311" y="215"/>
                      <a:pt x="596" y="215"/>
                      <a:pt x="870" y="215"/>
                    </a:cubicBezTo>
                    <a:lnTo>
                      <a:pt x="930" y="215"/>
                    </a:lnTo>
                    <a:cubicBezTo>
                      <a:pt x="1108" y="215"/>
                      <a:pt x="1584" y="322"/>
                      <a:pt x="1584" y="799"/>
                    </a:cubicBezTo>
                    <a:lnTo>
                      <a:pt x="1584" y="3037"/>
                    </a:lnTo>
                    <a:cubicBezTo>
                      <a:pt x="1584" y="3097"/>
                      <a:pt x="1632" y="3144"/>
                      <a:pt x="1692" y="3144"/>
                    </a:cubicBezTo>
                    <a:cubicBezTo>
                      <a:pt x="1751" y="3144"/>
                      <a:pt x="1799" y="3097"/>
                      <a:pt x="1799" y="3037"/>
                    </a:cubicBezTo>
                    <a:lnTo>
                      <a:pt x="1799" y="799"/>
                    </a:lnTo>
                    <a:cubicBezTo>
                      <a:pt x="1799" y="215"/>
                      <a:pt x="1263" y="1"/>
                      <a:pt x="930" y="1"/>
                    </a:cubicBezTo>
                    <a:lnTo>
                      <a:pt x="870" y="1"/>
                    </a:lnTo>
                    <a:cubicBezTo>
                      <a:pt x="861" y="1"/>
                      <a:pt x="851" y="1"/>
                      <a:pt x="84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97" name="Google Shape;1245;p29">
                <a:extLst>
                  <a:ext uri="{FF2B5EF4-FFF2-40B4-BE49-F238E27FC236}">
                    <a16:creationId xmlns:a16="http://schemas.microsoft.com/office/drawing/2014/main" id="{4D725A03-F224-4796-860F-FFDFFD5942AE}"/>
                  </a:ext>
                </a:extLst>
              </p:cNvPr>
              <p:cNvSpPr/>
              <p:nvPr/>
            </p:nvSpPr>
            <p:spPr>
              <a:xfrm>
                <a:off x="6086582" y="1676116"/>
                <a:ext cx="337630" cy="473435"/>
              </a:xfrm>
              <a:custGeom>
                <a:avLst/>
                <a:gdLst/>
                <a:ahLst/>
                <a:cxnLst/>
                <a:rect l="l" t="t" r="r" b="b"/>
                <a:pathLst>
                  <a:path w="9502" h="13324" extrusionOk="0">
                    <a:moveTo>
                      <a:pt x="3846" y="1"/>
                    </a:moveTo>
                    <a:cubicBezTo>
                      <a:pt x="3274" y="1"/>
                      <a:pt x="2941" y="382"/>
                      <a:pt x="2941" y="1025"/>
                    </a:cubicBezTo>
                    <a:lnTo>
                      <a:pt x="2941" y="8180"/>
                    </a:lnTo>
                    <a:cubicBezTo>
                      <a:pt x="2631" y="7883"/>
                      <a:pt x="1977" y="7252"/>
                      <a:pt x="1500" y="6859"/>
                    </a:cubicBezTo>
                    <a:cubicBezTo>
                      <a:pt x="1375" y="6754"/>
                      <a:pt x="1227" y="6702"/>
                      <a:pt x="1073" y="6702"/>
                    </a:cubicBezTo>
                    <a:cubicBezTo>
                      <a:pt x="878" y="6702"/>
                      <a:pt x="674" y="6787"/>
                      <a:pt x="500" y="6954"/>
                    </a:cubicBezTo>
                    <a:cubicBezTo>
                      <a:pt x="179" y="7263"/>
                      <a:pt x="0" y="7823"/>
                      <a:pt x="381" y="8371"/>
                    </a:cubicBezTo>
                    <a:cubicBezTo>
                      <a:pt x="1012" y="9240"/>
                      <a:pt x="3882" y="12395"/>
                      <a:pt x="4013" y="12526"/>
                    </a:cubicBezTo>
                    <a:cubicBezTo>
                      <a:pt x="4548" y="13098"/>
                      <a:pt x="5417" y="13324"/>
                      <a:pt x="6239" y="13324"/>
                    </a:cubicBezTo>
                    <a:cubicBezTo>
                      <a:pt x="6858" y="13324"/>
                      <a:pt x="7442" y="13205"/>
                      <a:pt x="7858" y="13002"/>
                    </a:cubicBezTo>
                    <a:cubicBezTo>
                      <a:pt x="8727" y="12574"/>
                      <a:pt x="9501" y="11240"/>
                      <a:pt x="9501" y="10133"/>
                    </a:cubicBezTo>
                    <a:lnTo>
                      <a:pt x="9501" y="5382"/>
                    </a:lnTo>
                    <a:cubicBezTo>
                      <a:pt x="9501" y="4799"/>
                      <a:pt x="8954" y="4585"/>
                      <a:pt x="8620" y="4585"/>
                    </a:cubicBezTo>
                    <a:lnTo>
                      <a:pt x="8561" y="4585"/>
                    </a:lnTo>
                    <a:cubicBezTo>
                      <a:pt x="8551" y="4585"/>
                      <a:pt x="8542" y="4585"/>
                      <a:pt x="8532" y="4585"/>
                    </a:cubicBezTo>
                    <a:cubicBezTo>
                      <a:pt x="8265" y="4585"/>
                      <a:pt x="7818" y="4596"/>
                      <a:pt x="7703" y="5216"/>
                    </a:cubicBezTo>
                    <a:cubicBezTo>
                      <a:pt x="7692" y="5275"/>
                      <a:pt x="7739" y="5335"/>
                      <a:pt x="7799" y="5347"/>
                    </a:cubicBezTo>
                    <a:cubicBezTo>
                      <a:pt x="7805" y="5348"/>
                      <a:pt x="7811" y="5349"/>
                      <a:pt x="7818" y="5349"/>
                    </a:cubicBezTo>
                    <a:cubicBezTo>
                      <a:pt x="7861" y="5349"/>
                      <a:pt x="7907" y="5315"/>
                      <a:pt x="7918" y="5263"/>
                    </a:cubicBezTo>
                    <a:cubicBezTo>
                      <a:pt x="8013" y="4799"/>
                      <a:pt x="8287" y="4799"/>
                      <a:pt x="8561" y="4799"/>
                    </a:cubicBezTo>
                    <a:lnTo>
                      <a:pt x="8620" y="4799"/>
                    </a:lnTo>
                    <a:cubicBezTo>
                      <a:pt x="8799" y="4799"/>
                      <a:pt x="9275" y="4906"/>
                      <a:pt x="9275" y="5382"/>
                    </a:cubicBezTo>
                    <a:lnTo>
                      <a:pt x="9275" y="10133"/>
                    </a:lnTo>
                    <a:cubicBezTo>
                      <a:pt x="9275" y="11169"/>
                      <a:pt x="8573" y="12407"/>
                      <a:pt x="7763" y="12800"/>
                    </a:cubicBezTo>
                    <a:cubicBezTo>
                      <a:pt x="7380" y="12989"/>
                      <a:pt x="6821" y="13106"/>
                      <a:pt x="6240" y="13106"/>
                    </a:cubicBezTo>
                    <a:cubicBezTo>
                      <a:pt x="5468" y="13106"/>
                      <a:pt x="4657" y="12900"/>
                      <a:pt x="4167" y="12383"/>
                    </a:cubicBezTo>
                    <a:cubicBezTo>
                      <a:pt x="4144" y="12347"/>
                      <a:pt x="1191" y="9109"/>
                      <a:pt x="560" y="8240"/>
                    </a:cubicBezTo>
                    <a:cubicBezTo>
                      <a:pt x="250" y="7811"/>
                      <a:pt x="381" y="7359"/>
                      <a:pt x="643" y="7109"/>
                    </a:cubicBezTo>
                    <a:cubicBezTo>
                      <a:pt x="758" y="7001"/>
                      <a:pt x="912" y="6924"/>
                      <a:pt x="1068" y="6924"/>
                    </a:cubicBezTo>
                    <a:cubicBezTo>
                      <a:pt x="1171" y="6924"/>
                      <a:pt x="1275" y="6957"/>
                      <a:pt x="1369" y="7037"/>
                    </a:cubicBezTo>
                    <a:cubicBezTo>
                      <a:pt x="1988" y="7549"/>
                      <a:pt x="2965" y="8514"/>
                      <a:pt x="2977" y="8526"/>
                    </a:cubicBezTo>
                    <a:lnTo>
                      <a:pt x="3167" y="8704"/>
                    </a:lnTo>
                    <a:lnTo>
                      <a:pt x="3167" y="1025"/>
                    </a:lnTo>
                    <a:cubicBezTo>
                      <a:pt x="3167" y="501"/>
                      <a:pt x="3405" y="215"/>
                      <a:pt x="3846" y="215"/>
                    </a:cubicBezTo>
                    <a:cubicBezTo>
                      <a:pt x="4060" y="215"/>
                      <a:pt x="4251" y="286"/>
                      <a:pt x="4382" y="417"/>
                    </a:cubicBezTo>
                    <a:cubicBezTo>
                      <a:pt x="4489" y="536"/>
                      <a:pt x="4560" y="691"/>
                      <a:pt x="4560" y="858"/>
                    </a:cubicBezTo>
                    <a:lnTo>
                      <a:pt x="4560" y="7168"/>
                    </a:lnTo>
                    <a:cubicBezTo>
                      <a:pt x="4560" y="7228"/>
                      <a:pt x="4608" y="7275"/>
                      <a:pt x="4667" y="7275"/>
                    </a:cubicBezTo>
                    <a:cubicBezTo>
                      <a:pt x="4727" y="7275"/>
                      <a:pt x="4775" y="7228"/>
                      <a:pt x="4775" y="7168"/>
                    </a:cubicBezTo>
                    <a:lnTo>
                      <a:pt x="4775" y="858"/>
                    </a:lnTo>
                    <a:cubicBezTo>
                      <a:pt x="4775" y="632"/>
                      <a:pt x="4691" y="417"/>
                      <a:pt x="4536" y="263"/>
                    </a:cubicBezTo>
                    <a:cubicBezTo>
                      <a:pt x="4358" y="96"/>
                      <a:pt x="4120" y="1"/>
                      <a:pt x="3846"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98" name="Google Shape;1246;p29">
                <a:extLst>
                  <a:ext uri="{FF2B5EF4-FFF2-40B4-BE49-F238E27FC236}">
                    <a16:creationId xmlns:a16="http://schemas.microsoft.com/office/drawing/2014/main" id="{5AA38E43-57E4-46C8-87BE-B026EEBE1FAB}"/>
                  </a:ext>
                </a:extLst>
              </p:cNvPr>
              <p:cNvSpPr/>
              <p:nvPr/>
            </p:nvSpPr>
            <p:spPr>
              <a:xfrm>
                <a:off x="6331936" y="1996302"/>
                <a:ext cx="74085" cy="122374"/>
              </a:xfrm>
              <a:custGeom>
                <a:avLst/>
                <a:gdLst/>
                <a:ahLst/>
                <a:cxnLst/>
                <a:rect l="l" t="t" r="r" b="b"/>
                <a:pathLst>
                  <a:path w="2085" h="3444" extrusionOk="0">
                    <a:moveTo>
                      <a:pt x="1710" y="1"/>
                    </a:moveTo>
                    <a:cubicBezTo>
                      <a:pt x="1704" y="1"/>
                      <a:pt x="1698" y="1"/>
                      <a:pt x="1691" y="3"/>
                    </a:cubicBezTo>
                    <a:cubicBezTo>
                      <a:pt x="1632" y="3"/>
                      <a:pt x="1584" y="62"/>
                      <a:pt x="1596" y="122"/>
                    </a:cubicBezTo>
                    <a:cubicBezTo>
                      <a:pt x="1596" y="146"/>
                      <a:pt x="1846" y="2539"/>
                      <a:pt x="84" y="3229"/>
                    </a:cubicBezTo>
                    <a:cubicBezTo>
                      <a:pt x="25" y="3253"/>
                      <a:pt x="1" y="3313"/>
                      <a:pt x="25" y="3372"/>
                    </a:cubicBezTo>
                    <a:cubicBezTo>
                      <a:pt x="36" y="3408"/>
                      <a:pt x="72" y="3444"/>
                      <a:pt x="120" y="3444"/>
                    </a:cubicBezTo>
                    <a:cubicBezTo>
                      <a:pt x="132" y="3444"/>
                      <a:pt x="144" y="3432"/>
                      <a:pt x="156" y="3432"/>
                    </a:cubicBezTo>
                    <a:cubicBezTo>
                      <a:pt x="2084" y="2682"/>
                      <a:pt x="1811" y="122"/>
                      <a:pt x="1811" y="98"/>
                    </a:cubicBezTo>
                    <a:cubicBezTo>
                      <a:pt x="1800" y="45"/>
                      <a:pt x="1761" y="1"/>
                      <a:pt x="1710"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sp>
          <p:nvSpPr>
            <p:cNvPr id="492" name="Google Shape;1247;p29">
              <a:extLst>
                <a:ext uri="{FF2B5EF4-FFF2-40B4-BE49-F238E27FC236}">
                  <a16:creationId xmlns:a16="http://schemas.microsoft.com/office/drawing/2014/main" id="{3863D127-4988-4509-AC46-B5CA51AD602A}"/>
                </a:ext>
              </a:extLst>
            </p:cNvPr>
            <p:cNvSpPr/>
            <p:nvPr/>
          </p:nvSpPr>
          <p:spPr>
            <a:xfrm>
              <a:off x="5677456" y="2732081"/>
              <a:ext cx="1291216" cy="440034"/>
            </a:xfrm>
            <a:custGeom>
              <a:avLst/>
              <a:gdLst/>
              <a:ahLst/>
              <a:cxnLst/>
              <a:rect l="l" t="t" r="r" b="b"/>
              <a:pathLst>
                <a:path w="36339" h="12384" extrusionOk="0">
                  <a:moveTo>
                    <a:pt x="1" y="1"/>
                  </a:moveTo>
                  <a:lnTo>
                    <a:pt x="1" y="1358"/>
                  </a:lnTo>
                  <a:cubicBezTo>
                    <a:pt x="2418" y="1644"/>
                    <a:pt x="4299" y="3692"/>
                    <a:pt x="4299" y="6192"/>
                  </a:cubicBezTo>
                  <a:cubicBezTo>
                    <a:pt x="4299" y="8692"/>
                    <a:pt x="2418" y="10752"/>
                    <a:pt x="1" y="11038"/>
                  </a:cubicBezTo>
                  <a:lnTo>
                    <a:pt x="1" y="12383"/>
                  </a:lnTo>
                  <a:lnTo>
                    <a:pt x="32041" y="12383"/>
                  </a:lnTo>
                  <a:lnTo>
                    <a:pt x="32041" y="10502"/>
                  </a:lnTo>
                  <a:cubicBezTo>
                    <a:pt x="34422" y="10502"/>
                    <a:pt x="36339" y="8573"/>
                    <a:pt x="36339" y="6192"/>
                  </a:cubicBezTo>
                  <a:cubicBezTo>
                    <a:pt x="36339" y="3823"/>
                    <a:pt x="34422" y="1894"/>
                    <a:pt x="32041" y="1894"/>
                  </a:cubicBezTo>
                  <a:lnTo>
                    <a:pt x="32041" y="1"/>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Montserrat" pitchFamily="2" charset="0"/>
                  <a:ea typeface="Fira Sans Extra Condensed Medium"/>
                  <a:cs typeface="Fira Sans Extra Condensed Medium"/>
                  <a:sym typeface="Fira Sans Extra Condensed Medium"/>
                </a:rPr>
                <a:t>Week 5</a:t>
              </a:r>
              <a:endParaRPr>
                <a:solidFill>
                  <a:srgbClr val="FFFFFF"/>
                </a:solidFill>
                <a:latin typeface="Montserrat" pitchFamily="2" charset="0"/>
                <a:ea typeface="Fira Sans Extra Condensed Medium"/>
                <a:cs typeface="Fira Sans Extra Condensed Medium"/>
                <a:sym typeface="Fira Sans Extra Condensed Medium"/>
              </a:endParaRPr>
            </a:p>
          </p:txBody>
        </p:sp>
        <p:sp>
          <p:nvSpPr>
            <p:cNvPr id="493" name="Google Shape;1248;p29">
              <a:extLst>
                <a:ext uri="{FF2B5EF4-FFF2-40B4-BE49-F238E27FC236}">
                  <a16:creationId xmlns:a16="http://schemas.microsoft.com/office/drawing/2014/main" id="{7C3AEE6A-4809-47D8-BAB4-1854C7AA41C2}"/>
                </a:ext>
              </a:extLst>
            </p:cNvPr>
            <p:cNvSpPr/>
            <p:nvPr/>
          </p:nvSpPr>
          <p:spPr>
            <a:xfrm>
              <a:off x="6287520" y="2235403"/>
              <a:ext cx="63497" cy="63070"/>
            </a:xfrm>
            <a:custGeom>
              <a:avLst/>
              <a:gdLst/>
              <a:ahLst/>
              <a:cxnLst/>
              <a:rect l="l" t="t" r="r" b="b"/>
              <a:pathLst>
                <a:path w="1787" h="1775" extrusionOk="0">
                  <a:moveTo>
                    <a:pt x="894" y="1"/>
                  </a:moveTo>
                  <a:cubicBezTo>
                    <a:pt x="405" y="1"/>
                    <a:pt x="1" y="394"/>
                    <a:pt x="1" y="882"/>
                  </a:cubicBezTo>
                  <a:cubicBezTo>
                    <a:pt x="1" y="1382"/>
                    <a:pt x="405" y="1775"/>
                    <a:pt x="894" y="1775"/>
                  </a:cubicBezTo>
                  <a:cubicBezTo>
                    <a:pt x="1382" y="1775"/>
                    <a:pt x="1787" y="1382"/>
                    <a:pt x="1787" y="882"/>
                  </a:cubicBezTo>
                  <a:cubicBezTo>
                    <a:pt x="1787" y="394"/>
                    <a:pt x="1382" y="1"/>
                    <a:pt x="8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494" name="Google Shape;1249;p29">
              <a:extLst>
                <a:ext uri="{FF2B5EF4-FFF2-40B4-BE49-F238E27FC236}">
                  <a16:creationId xmlns:a16="http://schemas.microsoft.com/office/drawing/2014/main" id="{319D8510-5474-4479-9108-FCEB12D970A9}"/>
                </a:ext>
              </a:extLst>
            </p:cNvPr>
            <p:cNvSpPr txBox="1"/>
            <p:nvPr/>
          </p:nvSpPr>
          <p:spPr>
            <a:xfrm>
              <a:off x="5677500" y="3398663"/>
              <a:ext cx="1167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rgbClr val="434343"/>
                  </a:solidFill>
                  <a:latin typeface="Montserrat" pitchFamily="2" charset="0"/>
                  <a:ea typeface="Roboto"/>
                  <a:cs typeface="Roboto"/>
                  <a:sym typeface="Roboto"/>
                </a:rPr>
                <a:t>Sản</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phẩm</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dùng</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thử</a:t>
              </a:r>
              <a:endParaRPr sz="1200" dirty="0">
                <a:solidFill>
                  <a:srgbClr val="434343"/>
                </a:solidFill>
                <a:latin typeface="Montserrat" pitchFamily="2" charset="0"/>
                <a:ea typeface="Roboto"/>
                <a:cs typeface="Roboto"/>
                <a:sym typeface="Roboto"/>
              </a:endParaRPr>
            </a:p>
          </p:txBody>
        </p:sp>
      </p:grpSp>
      <p:grpSp>
        <p:nvGrpSpPr>
          <p:cNvPr id="499" name="Google Shape;1250;p29">
            <a:extLst>
              <a:ext uri="{FF2B5EF4-FFF2-40B4-BE49-F238E27FC236}">
                <a16:creationId xmlns:a16="http://schemas.microsoft.com/office/drawing/2014/main" id="{F52CE337-39AA-4418-9B46-31E5A09205A8}"/>
              </a:ext>
            </a:extLst>
          </p:cNvPr>
          <p:cNvGrpSpPr/>
          <p:nvPr/>
        </p:nvGrpSpPr>
        <p:grpSpPr>
          <a:xfrm>
            <a:off x="9514065" y="1960005"/>
            <a:ext cx="1963560" cy="4021689"/>
            <a:chOff x="6844700" y="1698963"/>
            <a:chExt cx="1291618" cy="2234599"/>
          </a:xfrm>
        </p:grpSpPr>
        <p:sp>
          <p:nvSpPr>
            <p:cNvPr id="500" name="Google Shape;1251;p29">
              <a:extLst>
                <a:ext uri="{FF2B5EF4-FFF2-40B4-BE49-F238E27FC236}">
                  <a16:creationId xmlns:a16="http://schemas.microsoft.com/office/drawing/2014/main" id="{AFE20DEC-C4B8-4325-92F1-77458EC48588}"/>
                </a:ext>
              </a:extLst>
            </p:cNvPr>
            <p:cNvSpPr/>
            <p:nvPr/>
          </p:nvSpPr>
          <p:spPr>
            <a:xfrm>
              <a:off x="7480999" y="2261200"/>
              <a:ext cx="11441" cy="704858"/>
            </a:xfrm>
            <a:custGeom>
              <a:avLst/>
              <a:gdLst/>
              <a:ahLst/>
              <a:cxnLst/>
              <a:rect l="l" t="t" r="r" b="b"/>
              <a:pathLst>
                <a:path w="322" h="19837" extrusionOk="0">
                  <a:moveTo>
                    <a:pt x="155" y="1"/>
                  </a:moveTo>
                  <a:cubicBezTo>
                    <a:pt x="72" y="1"/>
                    <a:pt x="0" y="72"/>
                    <a:pt x="0" y="156"/>
                  </a:cubicBezTo>
                  <a:lnTo>
                    <a:pt x="0" y="19682"/>
                  </a:lnTo>
                  <a:cubicBezTo>
                    <a:pt x="0" y="19765"/>
                    <a:pt x="72" y="19837"/>
                    <a:pt x="155" y="19837"/>
                  </a:cubicBezTo>
                  <a:cubicBezTo>
                    <a:pt x="250" y="19837"/>
                    <a:pt x="322" y="19765"/>
                    <a:pt x="322" y="19682"/>
                  </a:cubicBezTo>
                  <a:lnTo>
                    <a:pt x="322" y="156"/>
                  </a:lnTo>
                  <a:cubicBezTo>
                    <a:pt x="322" y="72"/>
                    <a:pt x="250" y="1"/>
                    <a:pt x="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nvGrpSpPr>
            <p:cNvPr id="501" name="Google Shape;1252;p29">
              <a:extLst>
                <a:ext uri="{FF2B5EF4-FFF2-40B4-BE49-F238E27FC236}">
                  <a16:creationId xmlns:a16="http://schemas.microsoft.com/office/drawing/2014/main" id="{D1641685-8AE1-481D-9473-B67F4A391DB6}"/>
                </a:ext>
              </a:extLst>
            </p:cNvPr>
            <p:cNvGrpSpPr/>
            <p:nvPr/>
          </p:nvGrpSpPr>
          <p:grpSpPr>
            <a:xfrm>
              <a:off x="7307954" y="1698963"/>
              <a:ext cx="365560" cy="450589"/>
              <a:chOff x="7307954" y="1698963"/>
              <a:chExt cx="365560" cy="450589"/>
            </a:xfrm>
          </p:grpSpPr>
          <p:sp>
            <p:nvSpPr>
              <p:cNvPr id="505" name="Google Shape;1253;p29">
                <a:extLst>
                  <a:ext uri="{FF2B5EF4-FFF2-40B4-BE49-F238E27FC236}">
                    <a16:creationId xmlns:a16="http://schemas.microsoft.com/office/drawing/2014/main" id="{3484F9B0-8CF8-406C-BA5E-55A747AA85A6}"/>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06" name="Google Shape;1254;p29">
                <a:extLst>
                  <a:ext uri="{FF2B5EF4-FFF2-40B4-BE49-F238E27FC236}">
                    <a16:creationId xmlns:a16="http://schemas.microsoft.com/office/drawing/2014/main" id="{1874F7C7-B118-4281-91AA-E902F94C9A00}"/>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07" name="Google Shape;1255;p29">
                <a:extLst>
                  <a:ext uri="{FF2B5EF4-FFF2-40B4-BE49-F238E27FC236}">
                    <a16:creationId xmlns:a16="http://schemas.microsoft.com/office/drawing/2014/main" id="{FDDC1DFE-3363-41FA-9263-BDFEFC09508D}"/>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08" name="Google Shape;1256;p29">
                <a:extLst>
                  <a:ext uri="{FF2B5EF4-FFF2-40B4-BE49-F238E27FC236}">
                    <a16:creationId xmlns:a16="http://schemas.microsoft.com/office/drawing/2014/main" id="{9773963E-58AC-4262-B8B4-C58B431D49BA}"/>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09" name="Google Shape;1257;p29">
                <a:extLst>
                  <a:ext uri="{FF2B5EF4-FFF2-40B4-BE49-F238E27FC236}">
                    <a16:creationId xmlns:a16="http://schemas.microsoft.com/office/drawing/2014/main" id="{AB2C58A8-4869-4032-B5E8-40BE31BD03DE}"/>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0" name="Google Shape;1258;p29">
                <a:extLst>
                  <a:ext uri="{FF2B5EF4-FFF2-40B4-BE49-F238E27FC236}">
                    <a16:creationId xmlns:a16="http://schemas.microsoft.com/office/drawing/2014/main" id="{F9C5157E-A066-4E89-88D2-3A3CECAACB34}"/>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1" name="Google Shape;1259;p29">
                <a:extLst>
                  <a:ext uri="{FF2B5EF4-FFF2-40B4-BE49-F238E27FC236}">
                    <a16:creationId xmlns:a16="http://schemas.microsoft.com/office/drawing/2014/main" id="{297B92EE-BD9A-4289-BBC7-4416CB731F55}"/>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2" name="Google Shape;1260;p29">
                <a:extLst>
                  <a:ext uri="{FF2B5EF4-FFF2-40B4-BE49-F238E27FC236}">
                    <a16:creationId xmlns:a16="http://schemas.microsoft.com/office/drawing/2014/main" id="{A29028B9-2F96-449E-B520-79369EEA44D1}"/>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3" name="Google Shape;1261;p29">
                <a:extLst>
                  <a:ext uri="{FF2B5EF4-FFF2-40B4-BE49-F238E27FC236}">
                    <a16:creationId xmlns:a16="http://schemas.microsoft.com/office/drawing/2014/main" id="{5CD1F44C-06D3-45FB-B100-77BA87E273B1}"/>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4" name="Google Shape;1262;p29">
                <a:extLst>
                  <a:ext uri="{FF2B5EF4-FFF2-40B4-BE49-F238E27FC236}">
                    <a16:creationId xmlns:a16="http://schemas.microsoft.com/office/drawing/2014/main" id="{63551A6E-D397-46E0-9071-0BB1F74AA32B}"/>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5" name="Google Shape;1263;p29">
                <a:extLst>
                  <a:ext uri="{FF2B5EF4-FFF2-40B4-BE49-F238E27FC236}">
                    <a16:creationId xmlns:a16="http://schemas.microsoft.com/office/drawing/2014/main" id="{91B2084A-331D-48EE-A3B2-93C26034DD58}"/>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sp>
          <p:nvSpPr>
            <p:cNvPr id="502" name="Google Shape;1264;p29">
              <a:extLst>
                <a:ext uri="{FF2B5EF4-FFF2-40B4-BE49-F238E27FC236}">
                  <a16:creationId xmlns:a16="http://schemas.microsoft.com/office/drawing/2014/main" id="{037AE5B7-0891-488E-9C1D-BE99D8E5ADB0}"/>
                </a:ext>
              </a:extLst>
            </p:cNvPr>
            <p:cNvSpPr/>
            <p:nvPr/>
          </p:nvSpPr>
          <p:spPr>
            <a:xfrm>
              <a:off x="6845138" y="2732081"/>
              <a:ext cx="1291180" cy="440034"/>
            </a:xfrm>
            <a:custGeom>
              <a:avLst/>
              <a:gdLst/>
              <a:ahLst/>
              <a:cxnLst/>
              <a:rect l="l" t="t" r="r" b="b"/>
              <a:pathLst>
                <a:path w="36338" h="12384" extrusionOk="0">
                  <a:moveTo>
                    <a:pt x="0" y="1"/>
                  </a:moveTo>
                  <a:lnTo>
                    <a:pt x="0" y="1358"/>
                  </a:lnTo>
                  <a:cubicBezTo>
                    <a:pt x="2417" y="1644"/>
                    <a:pt x="4298" y="3692"/>
                    <a:pt x="4298" y="6192"/>
                  </a:cubicBezTo>
                  <a:cubicBezTo>
                    <a:pt x="4298" y="8692"/>
                    <a:pt x="2417" y="10752"/>
                    <a:pt x="0" y="11038"/>
                  </a:cubicBezTo>
                  <a:lnTo>
                    <a:pt x="0" y="12383"/>
                  </a:lnTo>
                  <a:lnTo>
                    <a:pt x="32040" y="12383"/>
                  </a:lnTo>
                  <a:lnTo>
                    <a:pt x="32040" y="10502"/>
                  </a:lnTo>
                  <a:cubicBezTo>
                    <a:pt x="34409" y="10502"/>
                    <a:pt x="36338" y="8573"/>
                    <a:pt x="36338" y="6192"/>
                  </a:cubicBezTo>
                  <a:cubicBezTo>
                    <a:pt x="36338" y="3823"/>
                    <a:pt x="34409" y="1894"/>
                    <a:pt x="32040" y="1894"/>
                  </a:cubicBezTo>
                  <a:lnTo>
                    <a:pt x="32040"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Montserrat" pitchFamily="2" charset="0"/>
                  <a:ea typeface="Fira Sans Extra Condensed Medium"/>
                  <a:cs typeface="Fira Sans Extra Condensed Medium"/>
                  <a:sym typeface="Fira Sans Extra Condensed Medium"/>
                </a:rPr>
                <a:t>Week 6</a:t>
              </a:r>
              <a:endParaRPr>
                <a:solidFill>
                  <a:srgbClr val="FFFFFF"/>
                </a:solidFill>
                <a:latin typeface="Montserrat" pitchFamily="2" charset="0"/>
                <a:ea typeface="Fira Sans Extra Condensed Medium"/>
                <a:cs typeface="Fira Sans Extra Condensed Medium"/>
                <a:sym typeface="Fira Sans Extra Condensed Medium"/>
              </a:endParaRPr>
            </a:p>
          </p:txBody>
        </p:sp>
        <p:sp>
          <p:nvSpPr>
            <p:cNvPr id="503" name="Google Shape;1265;p29">
              <a:extLst>
                <a:ext uri="{FF2B5EF4-FFF2-40B4-BE49-F238E27FC236}">
                  <a16:creationId xmlns:a16="http://schemas.microsoft.com/office/drawing/2014/main" id="{30342FDA-331D-401A-A113-56A60DEA578D}"/>
                </a:ext>
              </a:extLst>
            </p:cNvPr>
            <p:cNvSpPr/>
            <p:nvPr/>
          </p:nvSpPr>
          <p:spPr>
            <a:xfrm>
              <a:off x="7455167" y="2235403"/>
              <a:ext cx="63070" cy="63070"/>
            </a:xfrm>
            <a:custGeom>
              <a:avLst/>
              <a:gdLst/>
              <a:ahLst/>
              <a:cxnLst/>
              <a:rect l="l" t="t" r="r" b="b"/>
              <a:pathLst>
                <a:path w="1775" h="1775" extrusionOk="0">
                  <a:moveTo>
                    <a:pt x="882" y="1"/>
                  </a:moveTo>
                  <a:cubicBezTo>
                    <a:pt x="394" y="1"/>
                    <a:pt x="1" y="394"/>
                    <a:pt x="1" y="882"/>
                  </a:cubicBezTo>
                  <a:cubicBezTo>
                    <a:pt x="1" y="1382"/>
                    <a:pt x="394" y="1775"/>
                    <a:pt x="882" y="1775"/>
                  </a:cubicBezTo>
                  <a:cubicBezTo>
                    <a:pt x="1382" y="1775"/>
                    <a:pt x="1775" y="1382"/>
                    <a:pt x="1775" y="882"/>
                  </a:cubicBezTo>
                  <a:cubicBezTo>
                    <a:pt x="1775" y="394"/>
                    <a:pt x="1382" y="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04" name="Google Shape;1266;p29">
              <a:extLst>
                <a:ext uri="{FF2B5EF4-FFF2-40B4-BE49-F238E27FC236}">
                  <a16:creationId xmlns:a16="http://schemas.microsoft.com/office/drawing/2014/main" id="{3712A5FA-5CA4-4800-B6E3-1CB22201112A}"/>
                </a:ext>
              </a:extLst>
            </p:cNvPr>
            <p:cNvSpPr txBox="1"/>
            <p:nvPr/>
          </p:nvSpPr>
          <p:spPr>
            <a:xfrm>
              <a:off x="6844700" y="3398663"/>
              <a:ext cx="12915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rgbClr val="434343"/>
                  </a:solidFill>
                  <a:latin typeface="Montserrat" pitchFamily="2" charset="0"/>
                  <a:ea typeface="Roboto"/>
                  <a:cs typeface="Roboto"/>
                  <a:sym typeface="Roboto"/>
                </a:rPr>
                <a:t>Phát</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thành</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chính</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thức</a:t>
              </a:r>
              <a:endParaRPr sz="1200" dirty="0">
                <a:solidFill>
                  <a:srgbClr val="434343"/>
                </a:solidFill>
                <a:latin typeface="Montserrat" pitchFamily="2" charset="0"/>
                <a:ea typeface="Roboto"/>
                <a:cs typeface="Roboto"/>
                <a:sym typeface="Roboto"/>
              </a:endParaRPr>
            </a:p>
          </p:txBody>
        </p:sp>
      </p:grpSp>
      <p:grpSp>
        <p:nvGrpSpPr>
          <p:cNvPr id="516" name="Google Shape;1267;p29">
            <a:extLst>
              <a:ext uri="{FF2B5EF4-FFF2-40B4-BE49-F238E27FC236}">
                <a16:creationId xmlns:a16="http://schemas.microsoft.com/office/drawing/2014/main" id="{09574E3B-4999-4FA5-A388-92D81FD13DC6}"/>
              </a:ext>
            </a:extLst>
          </p:cNvPr>
          <p:cNvGrpSpPr/>
          <p:nvPr/>
        </p:nvGrpSpPr>
        <p:grpSpPr>
          <a:xfrm>
            <a:off x="640448" y="1915881"/>
            <a:ext cx="1962949" cy="4065815"/>
            <a:chOff x="1007688" y="1674446"/>
            <a:chExt cx="1291216" cy="2259117"/>
          </a:xfrm>
        </p:grpSpPr>
        <p:sp>
          <p:nvSpPr>
            <p:cNvPr id="517" name="Google Shape;1268;p29">
              <a:extLst>
                <a:ext uri="{FF2B5EF4-FFF2-40B4-BE49-F238E27FC236}">
                  <a16:creationId xmlns:a16="http://schemas.microsoft.com/office/drawing/2014/main" id="{64C4F9C5-879B-4D11-8AFD-BC6D8B5FD163}"/>
                </a:ext>
              </a:extLst>
            </p:cNvPr>
            <p:cNvSpPr/>
            <p:nvPr/>
          </p:nvSpPr>
          <p:spPr>
            <a:xfrm>
              <a:off x="1643549" y="2261200"/>
              <a:ext cx="11477" cy="704858"/>
            </a:xfrm>
            <a:custGeom>
              <a:avLst/>
              <a:gdLst/>
              <a:ahLst/>
              <a:cxnLst/>
              <a:rect l="l" t="t" r="r" b="b"/>
              <a:pathLst>
                <a:path w="323" h="19837" extrusionOk="0">
                  <a:moveTo>
                    <a:pt x="167" y="1"/>
                  </a:moveTo>
                  <a:cubicBezTo>
                    <a:pt x="72" y="1"/>
                    <a:pt x="1" y="72"/>
                    <a:pt x="1" y="156"/>
                  </a:cubicBezTo>
                  <a:lnTo>
                    <a:pt x="1" y="19682"/>
                  </a:lnTo>
                  <a:cubicBezTo>
                    <a:pt x="1" y="19765"/>
                    <a:pt x="72" y="19837"/>
                    <a:pt x="167" y="19837"/>
                  </a:cubicBezTo>
                  <a:cubicBezTo>
                    <a:pt x="251" y="19837"/>
                    <a:pt x="322" y="19765"/>
                    <a:pt x="322" y="19682"/>
                  </a:cubicBezTo>
                  <a:lnTo>
                    <a:pt x="322" y="156"/>
                  </a:lnTo>
                  <a:cubicBezTo>
                    <a:pt x="322" y="72"/>
                    <a:pt x="251"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8" name="Google Shape;1269;p29">
              <a:extLst>
                <a:ext uri="{FF2B5EF4-FFF2-40B4-BE49-F238E27FC236}">
                  <a16:creationId xmlns:a16="http://schemas.microsoft.com/office/drawing/2014/main" id="{837A148B-D510-4170-9AC7-5AF5DCDB87E6}"/>
                </a:ext>
              </a:extLst>
            </p:cNvPr>
            <p:cNvSpPr/>
            <p:nvPr/>
          </p:nvSpPr>
          <p:spPr>
            <a:xfrm>
              <a:off x="1440905" y="1674446"/>
              <a:ext cx="426497" cy="222540"/>
            </a:xfrm>
            <a:custGeom>
              <a:avLst/>
              <a:gdLst/>
              <a:ahLst/>
              <a:cxnLst/>
              <a:rect l="l" t="t" r="r" b="b"/>
              <a:pathLst>
                <a:path w="12003" h="6263" extrusionOk="0">
                  <a:moveTo>
                    <a:pt x="5918" y="298"/>
                  </a:moveTo>
                  <a:lnTo>
                    <a:pt x="11645" y="5525"/>
                  </a:lnTo>
                  <a:cubicBezTo>
                    <a:pt x="11752" y="5632"/>
                    <a:pt x="11764" y="5810"/>
                    <a:pt x="11657" y="5929"/>
                  </a:cubicBezTo>
                  <a:cubicBezTo>
                    <a:pt x="11609" y="5989"/>
                    <a:pt x="11538" y="6025"/>
                    <a:pt x="11454" y="6025"/>
                  </a:cubicBezTo>
                  <a:cubicBezTo>
                    <a:pt x="11383" y="6025"/>
                    <a:pt x="11312" y="6001"/>
                    <a:pt x="11252" y="5953"/>
                  </a:cubicBezTo>
                  <a:lnTo>
                    <a:pt x="5918" y="1084"/>
                  </a:lnTo>
                  <a:lnTo>
                    <a:pt x="691" y="5965"/>
                  </a:lnTo>
                  <a:cubicBezTo>
                    <a:pt x="641" y="6016"/>
                    <a:pt x="574" y="6040"/>
                    <a:pt x="507" y="6040"/>
                  </a:cubicBezTo>
                  <a:cubicBezTo>
                    <a:pt x="431" y="6040"/>
                    <a:pt x="355" y="6010"/>
                    <a:pt x="298" y="5953"/>
                  </a:cubicBezTo>
                  <a:cubicBezTo>
                    <a:pt x="251" y="5906"/>
                    <a:pt x="215" y="5834"/>
                    <a:pt x="215" y="5751"/>
                  </a:cubicBezTo>
                  <a:cubicBezTo>
                    <a:pt x="215" y="5667"/>
                    <a:pt x="251" y="5596"/>
                    <a:pt x="310" y="5548"/>
                  </a:cubicBezTo>
                  <a:lnTo>
                    <a:pt x="5918" y="298"/>
                  </a:lnTo>
                  <a:close/>
                  <a:moveTo>
                    <a:pt x="5918" y="0"/>
                  </a:moveTo>
                  <a:lnTo>
                    <a:pt x="155" y="5394"/>
                  </a:lnTo>
                  <a:cubicBezTo>
                    <a:pt x="60" y="5477"/>
                    <a:pt x="1" y="5608"/>
                    <a:pt x="1" y="5751"/>
                  </a:cubicBezTo>
                  <a:cubicBezTo>
                    <a:pt x="1" y="5882"/>
                    <a:pt x="48" y="6013"/>
                    <a:pt x="143" y="6108"/>
                  </a:cubicBezTo>
                  <a:cubicBezTo>
                    <a:pt x="239" y="6215"/>
                    <a:pt x="370" y="6263"/>
                    <a:pt x="501" y="6263"/>
                  </a:cubicBezTo>
                  <a:cubicBezTo>
                    <a:pt x="620" y="6263"/>
                    <a:pt x="751" y="6215"/>
                    <a:pt x="846" y="6120"/>
                  </a:cubicBezTo>
                  <a:lnTo>
                    <a:pt x="5918" y="1381"/>
                  </a:lnTo>
                  <a:lnTo>
                    <a:pt x="11109" y="6108"/>
                  </a:lnTo>
                  <a:cubicBezTo>
                    <a:pt x="11195" y="6194"/>
                    <a:pt x="11309" y="6241"/>
                    <a:pt x="11427" y="6241"/>
                  </a:cubicBezTo>
                  <a:cubicBezTo>
                    <a:pt x="11440" y="6241"/>
                    <a:pt x="11453" y="6240"/>
                    <a:pt x="11466" y="6239"/>
                  </a:cubicBezTo>
                  <a:cubicBezTo>
                    <a:pt x="11609" y="6239"/>
                    <a:pt x="11728" y="6179"/>
                    <a:pt x="11824" y="6072"/>
                  </a:cubicBezTo>
                  <a:cubicBezTo>
                    <a:pt x="12002" y="5870"/>
                    <a:pt x="11990" y="5548"/>
                    <a:pt x="11788" y="5370"/>
                  </a:cubicBezTo>
                  <a:lnTo>
                    <a:pt x="5918"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19" name="Google Shape;1270;p29">
              <a:extLst>
                <a:ext uri="{FF2B5EF4-FFF2-40B4-BE49-F238E27FC236}">
                  <a16:creationId xmlns:a16="http://schemas.microsoft.com/office/drawing/2014/main" id="{312F1D34-913B-4E3D-B5CC-9988962CA8E5}"/>
                </a:ext>
              </a:extLst>
            </p:cNvPr>
            <p:cNvSpPr/>
            <p:nvPr/>
          </p:nvSpPr>
          <p:spPr>
            <a:xfrm>
              <a:off x="1498859" y="1712928"/>
              <a:ext cx="305082" cy="436623"/>
            </a:xfrm>
            <a:custGeom>
              <a:avLst/>
              <a:gdLst/>
              <a:ahLst/>
              <a:cxnLst/>
              <a:rect l="l" t="t" r="r" b="b"/>
              <a:pathLst>
                <a:path w="8586" h="12288" extrusionOk="0">
                  <a:moveTo>
                    <a:pt x="4287" y="298"/>
                  </a:moveTo>
                  <a:lnTo>
                    <a:pt x="8371" y="4132"/>
                  </a:lnTo>
                  <a:lnTo>
                    <a:pt x="8371" y="12073"/>
                  </a:lnTo>
                  <a:lnTo>
                    <a:pt x="6204" y="12073"/>
                  </a:lnTo>
                  <a:lnTo>
                    <a:pt x="6204" y="6989"/>
                  </a:lnTo>
                  <a:cubicBezTo>
                    <a:pt x="6204" y="5954"/>
                    <a:pt x="5370" y="5120"/>
                    <a:pt x="4347" y="5120"/>
                  </a:cubicBezTo>
                  <a:cubicBezTo>
                    <a:pt x="3323" y="5120"/>
                    <a:pt x="2477" y="5954"/>
                    <a:pt x="2477" y="6989"/>
                  </a:cubicBezTo>
                  <a:lnTo>
                    <a:pt x="2477" y="12073"/>
                  </a:lnTo>
                  <a:lnTo>
                    <a:pt x="215" y="12073"/>
                  </a:lnTo>
                  <a:lnTo>
                    <a:pt x="215" y="4132"/>
                  </a:lnTo>
                  <a:lnTo>
                    <a:pt x="4287" y="298"/>
                  </a:lnTo>
                  <a:close/>
                  <a:moveTo>
                    <a:pt x="4287" y="1"/>
                  </a:moveTo>
                  <a:lnTo>
                    <a:pt x="1" y="4037"/>
                  </a:lnTo>
                  <a:lnTo>
                    <a:pt x="1" y="12288"/>
                  </a:lnTo>
                  <a:lnTo>
                    <a:pt x="2703" y="12288"/>
                  </a:lnTo>
                  <a:lnTo>
                    <a:pt x="2703" y="6989"/>
                  </a:lnTo>
                  <a:cubicBezTo>
                    <a:pt x="2703" y="6085"/>
                    <a:pt x="3442" y="5346"/>
                    <a:pt x="4347" y="5346"/>
                  </a:cubicBezTo>
                  <a:cubicBezTo>
                    <a:pt x="5251" y="5346"/>
                    <a:pt x="5990" y="6085"/>
                    <a:pt x="5990" y="6989"/>
                  </a:cubicBezTo>
                  <a:lnTo>
                    <a:pt x="5990" y="12288"/>
                  </a:lnTo>
                  <a:lnTo>
                    <a:pt x="8585" y="12288"/>
                  </a:lnTo>
                  <a:lnTo>
                    <a:pt x="8585" y="4037"/>
                  </a:lnTo>
                  <a:lnTo>
                    <a:pt x="4287"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20" name="Google Shape;1271;p29">
              <a:extLst>
                <a:ext uri="{FF2B5EF4-FFF2-40B4-BE49-F238E27FC236}">
                  <a16:creationId xmlns:a16="http://schemas.microsoft.com/office/drawing/2014/main" id="{7C5365E3-9F05-48A4-86CA-10CCEA15E08B}"/>
                </a:ext>
              </a:extLst>
            </p:cNvPr>
            <p:cNvSpPr/>
            <p:nvPr/>
          </p:nvSpPr>
          <p:spPr>
            <a:xfrm>
              <a:off x="1649056" y="1869876"/>
              <a:ext cx="93095" cy="192941"/>
            </a:xfrm>
            <a:custGeom>
              <a:avLst/>
              <a:gdLst/>
              <a:ahLst/>
              <a:cxnLst/>
              <a:rect l="l" t="t" r="r" b="b"/>
              <a:pathLst>
                <a:path w="2620" h="5430" extrusionOk="0">
                  <a:moveTo>
                    <a:pt x="120" y="1"/>
                  </a:moveTo>
                  <a:cubicBezTo>
                    <a:pt x="72" y="1"/>
                    <a:pt x="12" y="48"/>
                    <a:pt x="12" y="108"/>
                  </a:cubicBezTo>
                  <a:cubicBezTo>
                    <a:pt x="0" y="167"/>
                    <a:pt x="48" y="215"/>
                    <a:pt x="108" y="227"/>
                  </a:cubicBezTo>
                  <a:cubicBezTo>
                    <a:pt x="120" y="227"/>
                    <a:pt x="965" y="286"/>
                    <a:pt x="1620" y="846"/>
                  </a:cubicBezTo>
                  <a:cubicBezTo>
                    <a:pt x="2286" y="1406"/>
                    <a:pt x="2406" y="1953"/>
                    <a:pt x="2406" y="2834"/>
                  </a:cubicBezTo>
                  <a:lnTo>
                    <a:pt x="2406" y="5323"/>
                  </a:lnTo>
                  <a:cubicBezTo>
                    <a:pt x="2406" y="5382"/>
                    <a:pt x="2453" y="5430"/>
                    <a:pt x="2513" y="5430"/>
                  </a:cubicBezTo>
                  <a:cubicBezTo>
                    <a:pt x="2572" y="5430"/>
                    <a:pt x="2620" y="5382"/>
                    <a:pt x="2620" y="5323"/>
                  </a:cubicBezTo>
                  <a:lnTo>
                    <a:pt x="2620" y="2834"/>
                  </a:lnTo>
                  <a:cubicBezTo>
                    <a:pt x="2620" y="1906"/>
                    <a:pt x="2489" y="1287"/>
                    <a:pt x="1763" y="679"/>
                  </a:cubicBezTo>
                  <a:cubicBezTo>
                    <a:pt x="1060" y="84"/>
                    <a:pt x="167" y="13"/>
                    <a:pt x="12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21" name="Google Shape;1272;p29">
              <a:extLst>
                <a:ext uri="{FF2B5EF4-FFF2-40B4-BE49-F238E27FC236}">
                  <a16:creationId xmlns:a16="http://schemas.microsoft.com/office/drawing/2014/main" id="{3240A539-C738-49F3-89BB-1FE61C97CE86}"/>
                </a:ext>
              </a:extLst>
            </p:cNvPr>
            <p:cNvSpPr/>
            <p:nvPr/>
          </p:nvSpPr>
          <p:spPr>
            <a:xfrm>
              <a:off x="1007688" y="2732081"/>
              <a:ext cx="1291216" cy="440034"/>
            </a:xfrm>
            <a:custGeom>
              <a:avLst/>
              <a:gdLst/>
              <a:ahLst/>
              <a:cxnLst/>
              <a:rect l="l" t="t" r="r" b="b"/>
              <a:pathLst>
                <a:path w="36339" h="12384" extrusionOk="0">
                  <a:moveTo>
                    <a:pt x="1" y="1"/>
                  </a:moveTo>
                  <a:lnTo>
                    <a:pt x="1" y="1358"/>
                  </a:lnTo>
                  <a:cubicBezTo>
                    <a:pt x="2418" y="1644"/>
                    <a:pt x="4299" y="3692"/>
                    <a:pt x="4299" y="6192"/>
                  </a:cubicBezTo>
                  <a:cubicBezTo>
                    <a:pt x="4299" y="8692"/>
                    <a:pt x="2418" y="10752"/>
                    <a:pt x="1" y="11038"/>
                  </a:cubicBezTo>
                  <a:lnTo>
                    <a:pt x="1" y="12383"/>
                  </a:lnTo>
                  <a:lnTo>
                    <a:pt x="32040" y="12383"/>
                  </a:lnTo>
                  <a:lnTo>
                    <a:pt x="32040" y="10502"/>
                  </a:lnTo>
                  <a:cubicBezTo>
                    <a:pt x="34410" y="10502"/>
                    <a:pt x="36338" y="8573"/>
                    <a:pt x="36338" y="6192"/>
                  </a:cubicBezTo>
                  <a:cubicBezTo>
                    <a:pt x="36338" y="3823"/>
                    <a:pt x="34410" y="1894"/>
                    <a:pt x="32040" y="1894"/>
                  </a:cubicBezTo>
                  <a:lnTo>
                    <a:pt x="32040" y="1"/>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FFFFFF"/>
                  </a:solidFill>
                  <a:latin typeface="Montserrat" pitchFamily="2" charset="0"/>
                  <a:ea typeface="Fira Sans Extra Condensed Medium"/>
                  <a:cs typeface="Fira Sans Extra Condensed Medium"/>
                  <a:sym typeface="Fira Sans Extra Condensed Medium"/>
                </a:rPr>
                <a:t>Week 1</a:t>
              </a:r>
              <a:endParaRPr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522" name="Google Shape;1273;p29">
              <a:extLst>
                <a:ext uri="{FF2B5EF4-FFF2-40B4-BE49-F238E27FC236}">
                  <a16:creationId xmlns:a16="http://schemas.microsoft.com/office/drawing/2014/main" id="{3E85DA3D-D40D-4CD1-82D8-42FB8F90BE48}"/>
                </a:ext>
              </a:extLst>
            </p:cNvPr>
            <p:cNvSpPr/>
            <p:nvPr/>
          </p:nvSpPr>
          <p:spPr>
            <a:xfrm>
              <a:off x="1617752" y="2235403"/>
              <a:ext cx="63070" cy="63070"/>
            </a:xfrm>
            <a:custGeom>
              <a:avLst/>
              <a:gdLst/>
              <a:ahLst/>
              <a:cxnLst/>
              <a:rect l="l" t="t" r="r" b="b"/>
              <a:pathLst>
                <a:path w="1775" h="1775" extrusionOk="0">
                  <a:moveTo>
                    <a:pt x="893" y="1"/>
                  </a:moveTo>
                  <a:cubicBezTo>
                    <a:pt x="393" y="1"/>
                    <a:pt x="0" y="394"/>
                    <a:pt x="0" y="882"/>
                  </a:cubicBezTo>
                  <a:cubicBezTo>
                    <a:pt x="0" y="1382"/>
                    <a:pt x="393" y="1775"/>
                    <a:pt x="893" y="1775"/>
                  </a:cubicBezTo>
                  <a:cubicBezTo>
                    <a:pt x="1382" y="1775"/>
                    <a:pt x="1774" y="1382"/>
                    <a:pt x="1774" y="882"/>
                  </a:cubicBezTo>
                  <a:cubicBezTo>
                    <a:pt x="1774" y="394"/>
                    <a:pt x="1382" y="1"/>
                    <a:pt x="8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23" name="Google Shape;1274;p29">
              <a:extLst>
                <a:ext uri="{FF2B5EF4-FFF2-40B4-BE49-F238E27FC236}">
                  <a16:creationId xmlns:a16="http://schemas.microsoft.com/office/drawing/2014/main" id="{560039CC-2C33-4FFD-8411-7FBCD73561B1}"/>
                </a:ext>
              </a:extLst>
            </p:cNvPr>
            <p:cNvSpPr txBox="1"/>
            <p:nvPr/>
          </p:nvSpPr>
          <p:spPr>
            <a:xfrm>
              <a:off x="1007700" y="3398663"/>
              <a:ext cx="1167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Montserrat" pitchFamily="2" charset="0"/>
                  <a:ea typeface="Roboto"/>
                  <a:cs typeface="Roboto"/>
                  <a:sym typeface="Roboto"/>
                </a:rPr>
                <a:t>Nhận đề tài</a:t>
              </a:r>
              <a:endParaRPr sz="1200" dirty="0">
                <a:solidFill>
                  <a:srgbClr val="434343"/>
                </a:solidFill>
                <a:latin typeface="Montserrat" pitchFamily="2" charset="0"/>
                <a:ea typeface="Roboto"/>
                <a:cs typeface="Roboto"/>
                <a:sym typeface="Roboto"/>
              </a:endParaRPr>
            </a:p>
          </p:txBody>
        </p:sp>
      </p:grpSp>
      <p:grpSp>
        <p:nvGrpSpPr>
          <p:cNvPr id="2" name="Group 1">
            <a:extLst>
              <a:ext uri="{FF2B5EF4-FFF2-40B4-BE49-F238E27FC236}">
                <a16:creationId xmlns:a16="http://schemas.microsoft.com/office/drawing/2014/main" id="{7036F5FC-E8CD-45BA-875A-8AE1B543DE56}"/>
              </a:ext>
            </a:extLst>
          </p:cNvPr>
          <p:cNvGrpSpPr/>
          <p:nvPr/>
        </p:nvGrpSpPr>
        <p:grpSpPr>
          <a:xfrm>
            <a:off x="2414882" y="1736949"/>
            <a:ext cx="1963607" cy="4244747"/>
            <a:chOff x="2414882" y="1736949"/>
            <a:chExt cx="1963607" cy="4244747"/>
          </a:xfrm>
        </p:grpSpPr>
        <p:sp>
          <p:nvSpPr>
            <p:cNvPr id="478" name="Google Shape;1228;p29">
              <a:extLst>
                <a:ext uri="{FF2B5EF4-FFF2-40B4-BE49-F238E27FC236}">
                  <a16:creationId xmlns:a16="http://schemas.microsoft.com/office/drawing/2014/main" id="{1C34C311-89EA-4FC1-ACE0-27E772D3815A}"/>
                </a:ext>
              </a:extLst>
            </p:cNvPr>
            <p:cNvSpPr/>
            <p:nvPr/>
          </p:nvSpPr>
          <p:spPr>
            <a:xfrm>
              <a:off x="3382198" y="2971883"/>
              <a:ext cx="17448" cy="1268559"/>
            </a:xfrm>
            <a:custGeom>
              <a:avLst/>
              <a:gdLst/>
              <a:ahLst/>
              <a:cxnLst/>
              <a:rect l="l" t="t" r="r" b="b"/>
              <a:pathLst>
                <a:path w="323" h="19837" extrusionOk="0">
                  <a:moveTo>
                    <a:pt x="156" y="1"/>
                  </a:moveTo>
                  <a:cubicBezTo>
                    <a:pt x="72" y="1"/>
                    <a:pt x="1" y="72"/>
                    <a:pt x="1" y="156"/>
                  </a:cubicBezTo>
                  <a:lnTo>
                    <a:pt x="1" y="19682"/>
                  </a:lnTo>
                  <a:cubicBezTo>
                    <a:pt x="1" y="19765"/>
                    <a:pt x="72" y="19837"/>
                    <a:pt x="156" y="19837"/>
                  </a:cubicBezTo>
                  <a:cubicBezTo>
                    <a:pt x="251" y="19837"/>
                    <a:pt x="322" y="19765"/>
                    <a:pt x="322" y="19682"/>
                  </a:cubicBezTo>
                  <a:lnTo>
                    <a:pt x="322" y="156"/>
                  </a:lnTo>
                  <a:cubicBezTo>
                    <a:pt x="322" y="72"/>
                    <a:pt x="251" y="1"/>
                    <a:pt x="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nvGrpSpPr>
            <p:cNvPr id="524" name="Google Shape;1275;p29">
              <a:extLst>
                <a:ext uri="{FF2B5EF4-FFF2-40B4-BE49-F238E27FC236}">
                  <a16:creationId xmlns:a16="http://schemas.microsoft.com/office/drawing/2014/main" id="{6C5E667C-3AF1-47DB-9FE5-B4F2882CF1B4}"/>
                </a:ext>
              </a:extLst>
            </p:cNvPr>
            <p:cNvGrpSpPr/>
            <p:nvPr/>
          </p:nvGrpSpPr>
          <p:grpSpPr>
            <a:xfrm>
              <a:off x="2414882" y="1736949"/>
              <a:ext cx="1963607" cy="4244747"/>
              <a:chOff x="2174900" y="1575025"/>
              <a:chExt cx="1291649" cy="2358538"/>
            </a:xfrm>
          </p:grpSpPr>
          <p:grpSp>
            <p:nvGrpSpPr>
              <p:cNvPr id="525" name="Google Shape;1276;p29">
                <a:extLst>
                  <a:ext uri="{FF2B5EF4-FFF2-40B4-BE49-F238E27FC236}">
                    <a16:creationId xmlns:a16="http://schemas.microsoft.com/office/drawing/2014/main" id="{E6E5380F-F762-4FD7-BFCE-6B7E2B6C0A27}"/>
                  </a:ext>
                </a:extLst>
              </p:cNvPr>
              <p:cNvGrpSpPr/>
              <p:nvPr/>
            </p:nvGrpSpPr>
            <p:grpSpPr>
              <a:xfrm>
                <a:off x="2567937" y="1575025"/>
                <a:ext cx="505597" cy="574530"/>
                <a:chOff x="2567937" y="1575025"/>
                <a:chExt cx="505597" cy="574530"/>
              </a:xfrm>
            </p:grpSpPr>
            <p:sp>
              <p:nvSpPr>
                <p:cNvPr id="529" name="Google Shape;1277;p29">
                  <a:extLst>
                    <a:ext uri="{FF2B5EF4-FFF2-40B4-BE49-F238E27FC236}">
                      <a16:creationId xmlns:a16="http://schemas.microsoft.com/office/drawing/2014/main" id="{836B462D-4A55-4B6F-B63D-0C3081EB1838}"/>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0" name="Google Shape;1278;p29">
                  <a:extLst>
                    <a:ext uri="{FF2B5EF4-FFF2-40B4-BE49-F238E27FC236}">
                      <a16:creationId xmlns:a16="http://schemas.microsoft.com/office/drawing/2014/main" id="{869DDC17-A31B-4D22-B6F0-0BFE4DF46311}"/>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1" name="Google Shape;1279;p29">
                  <a:extLst>
                    <a:ext uri="{FF2B5EF4-FFF2-40B4-BE49-F238E27FC236}">
                      <a16:creationId xmlns:a16="http://schemas.microsoft.com/office/drawing/2014/main" id="{6D2BCFD8-A9E4-4249-A6BA-161D5D7B1F2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2" name="Google Shape;1280;p29">
                  <a:extLst>
                    <a:ext uri="{FF2B5EF4-FFF2-40B4-BE49-F238E27FC236}">
                      <a16:creationId xmlns:a16="http://schemas.microsoft.com/office/drawing/2014/main" id="{AA611C89-8467-4ED8-8203-6A5EAACB47BA}"/>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3" name="Google Shape;1281;p29">
                  <a:extLst>
                    <a:ext uri="{FF2B5EF4-FFF2-40B4-BE49-F238E27FC236}">
                      <a16:creationId xmlns:a16="http://schemas.microsoft.com/office/drawing/2014/main" id="{5A597885-229F-4E63-9C7F-1D7BD9B368FC}"/>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4" name="Google Shape;1282;p29">
                  <a:extLst>
                    <a:ext uri="{FF2B5EF4-FFF2-40B4-BE49-F238E27FC236}">
                      <a16:creationId xmlns:a16="http://schemas.microsoft.com/office/drawing/2014/main" id="{F348C33E-30FA-4CF3-B1D5-B1DB06CE30C0}"/>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5" name="Google Shape;1283;p29">
                  <a:extLst>
                    <a:ext uri="{FF2B5EF4-FFF2-40B4-BE49-F238E27FC236}">
                      <a16:creationId xmlns:a16="http://schemas.microsoft.com/office/drawing/2014/main" id="{E5B795E9-5028-4B3A-AF02-113EBDDCD5D0}"/>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6" name="Google Shape;1284;p29">
                  <a:extLst>
                    <a:ext uri="{FF2B5EF4-FFF2-40B4-BE49-F238E27FC236}">
                      <a16:creationId xmlns:a16="http://schemas.microsoft.com/office/drawing/2014/main" id="{CB95AF4B-14D6-48B4-B75D-7855E410785F}"/>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7" name="Google Shape;1285;p29">
                  <a:extLst>
                    <a:ext uri="{FF2B5EF4-FFF2-40B4-BE49-F238E27FC236}">
                      <a16:creationId xmlns:a16="http://schemas.microsoft.com/office/drawing/2014/main" id="{53868DAA-DEE3-4A3A-9C2F-70E9989FA511}"/>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8" name="Google Shape;1286;p29">
                  <a:extLst>
                    <a:ext uri="{FF2B5EF4-FFF2-40B4-BE49-F238E27FC236}">
                      <a16:creationId xmlns:a16="http://schemas.microsoft.com/office/drawing/2014/main" id="{66346647-FEF1-4C55-9824-91ED515015B2}"/>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39" name="Google Shape;1287;p29">
                  <a:extLst>
                    <a:ext uri="{FF2B5EF4-FFF2-40B4-BE49-F238E27FC236}">
                      <a16:creationId xmlns:a16="http://schemas.microsoft.com/office/drawing/2014/main" id="{28B5AAE5-3786-4E75-9D98-5866DA822661}"/>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40" name="Google Shape;1288;p29">
                  <a:extLst>
                    <a:ext uri="{FF2B5EF4-FFF2-40B4-BE49-F238E27FC236}">
                      <a16:creationId xmlns:a16="http://schemas.microsoft.com/office/drawing/2014/main" id="{D09B30A4-B661-414B-951A-092487B87275}"/>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41" name="Google Shape;1289;p29">
                  <a:extLst>
                    <a:ext uri="{FF2B5EF4-FFF2-40B4-BE49-F238E27FC236}">
                      <a16:creationId xmlns:a16="http://schemas.microsoft.com/office/drawing/2014/main" id="{2F232C64-8827-4606-A0A6-30F6D615DFBB}"/>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42" name="Google Shape;1290;p29">
                  <a:extLst>
                    <a:ext uri="{FF2B5EF4-FFF2-40B4-BE49-F238E27FC236}">
                      <a16:creationId xmlns:a16="http://schemas.microsoft.com/office/drawing/2014/main" id="{03AF9F31-4DDD-480E-A746-79EF95DC8D8D}"/>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sp>
            <p:nvSpPr>
              <p:cNvPr id="526" name="Google Shape;1291;p29">
                <a:extLst>
                  <a:ext uri="{FF2B5EF4-FFF2-40B4-BE49-F238E27FC236}">
                    <a16:creationId xmlns:a16="http://schemas.microsoft.com/office/drawing/2014/main" id="{F082519A-5BAC-4A6E-838F-DB9887C71E79}"/>
                  </a:ext>
                </a:extLst>
              </p:cNvPr>
              <p:cNvSpPr/>
              <p:nvPr/>
            </p:nvSpPr>
            <p:spPr>
              <a:xfrm>
                <a:off x="2174908" y="2732081"/>
                <a:ext cx="1291642" cy="440034"/>
              </a:xfrm>
              <a:custGeom>
                <a:avLst/>
                <a:gdLst/>
                <a:ahLst/>
                <a:cxnLst/>
                <a:rect l="l" t="t" r="r" b="b"/>
                <a:pathLst>
                  <a:path w="36351" h="12384" extrusionOk="0">
                    <a:moveTo>
                      <a:pt x="1" y="1"/>
                    </a:moveTo>
                    <a:lnTo>
                      <a:pt x="1" y="1358"/>
                    </a:lnTo>
                    <a:cubicBezTo>
                      <a:pt x="2430" y="1644"/>
                      <a:pt x="4311" y="3692"/>
                      <a:pt x="4311" y="6192"/>
                    </a:cubicBezTo>
                    <a:cubicBezTo>
                      <a:pt x="4311" y="8692"/>
                      <a:pt x="2430" y="10752"/>
                      <a:pt x="1" y="11038"/>
                    </a:cubicBezTo>
                    <a:lnTo>
                      <a:pt x="1" y="12383"/>
                    </a:lnTo>
                    <a:lnTo>
                      <a:pt x="32041" y="12383"/>
                    </a:lnTo>
                    <a:lnTo>
                      <a:pt x="32041" y="10502"/>
                    </a:lnTo>
                    <a:cubicBezTo>
                      <a:pt x="34422" y="10502"/>
                      <a:pt x="36351" y="8573"/>
                      <a:pt x="36351" y="6192"/>
                    </a:cubicBezTo>
                    <a:cubicBezTo>
                      <a:pt x="36351" y="3823"/>
                      <a:pt x="34422" y="1894"/>
                      <a:pt x="32041" y="1894"/>
                    </a:cubicBezTo>
                    <a:lnTo>
                      <a:pt x="32041"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Montserrat" pitchFamily="2" charset="0"/>
                    <a:ea typeface="Fira Sans Extra Condensed Medium"/>
                    <a:cs typeface="Fira Sans Extra Condensed Medium"/>
                    <a:sym typeface="Fira Sans Extra Condensed Medium"/>
                  </a:rPr>
                  <a:t>Week 2</a:t>
                </a:r>
                <a:endParaRPr dirty="0">
                  <a:solidFill>
                    <a:srgbClr val="FFFFFF"/>
                  </a:solidFill>
                  <a:latin typeface="Montserrat" pitchFamily="2" charset="0"/>
                  <a:ea typeface="Fira Sans Extra Condensed Medium"/>
                  <a:cs typeface="Fira Sans Extra Condensed Medium"/>
                  <a:sym typeface="Fira Sans Extra Condensed Medium"/>
                </a:endParaRPr>
              </a:p>
            </p:txBody>
          </p:sp>
          <p:sp>
            <p:nvSpPr>
              <p:cNvPr id="527" name="Google Shape;1292;p29">
                <a:extLst>
                  <a:ext uri="{FF2B5EF4-FFF2-40B4-BE49-F238E27FC236}">
                    <a16:creationId xmlns:a16="http://schemas.microsoft.com/office/drawing/2014/main" id="{1A64546D-FE0C-4E46-95F6-E987254DB942}"/>
                  </a:ext>
                </a:extLst>
              </p:cNvPr>
              <p:cNvSpPr/>
              <p:nvPr/>
            </p:nvSpPr>
            <p:spPr>
              <a:xfrm>
                <a:off x="2785398" y="2235403"/>
                <a:ext cx="63070" cy="63070"/>
              </a:xfrm>
              <a:custGeom>
                <a:avLst/>
                <a:gdLst/>
                <a:ahLst/>
                <a:cxnLst/>
                <a:rect l="l" t="t" r="r" b="b"/>
                <a:pathLst>
                  <a:path w="1775" h="1775" extrusionOk="0">
                    <a:moveTo>
                      <a:pt x="882" y="1"/>
                    </a:moveTo>
                    <a:cubicBezTo>
                      <a:pt x="394" y="1"/>
                      <a:pt x="1" y="394"/>
                      <a:pt x="1" y="882"/>
                    </a:cubicBezTo>
                    <a:cubicBezTo>
                      <a:pt x="1" y="1382"/>
                      <a:pt x="394" y="1775"/>
                      <a:pt x="882" y="1775"/>
                    </a:cubicBezTo>
                    <a:cubicBezTo>
                      <a:pt x="1370" y="1775"/>
                      <a:pt x="1775" y="1382"/>
                      <a:pt x="1775" y="882"/>
                    </a:cubicBezTo>
                    <a:cubicBezTo>
                      <a:pt x="1775" y="394"/>
                      <a:pt x="1370" y="1"/>
                      <a:pt x="8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28" name="Google Shape;1293;p29">
                <a:extLst>
                  <a:ext uri="{FF2B5EF4-FFF2-40B4-BE49-F238E27FC236}">
                    <a16:creationId xmlns:a16="http://schemas.microsoft.com/office/drawing/2014/main" id="{8D4E933E-7F00-49CE-93CE-49F5CDD60D6C}"/>
                  </a:ext>
                </a:extLst>
              </p:cNvPr>
              <p:cNvSpPr txBox="1"/>
              <p:nvPr/>
            </p:nvSpPr>
            <p:spPr>
              <a:xfrm>
                <a:off x="2174900" y="3398663"/>
                <a:ext cx="1167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Montserrat" pitchFamily="2" charset="0"/>
                    <a:ea typeface="Roboto"/>
                    <a:cs typeface="Roboto"/>
                    <a:sym typeface="Roboto"/>
                  </a:rPr>
                  <a:t>Tìm hiểu về Django, luồng xử lý.</a:t>
                </a:r>
                <a:endParaRPr sz="1200" dirty="0">
                  <a:solidFill>
                    <a:srgbClr val="434343"/>
                  </a:solidFill>
                  <a:latin typeface="Montserrat" pitchFamily="2" charset="0"/>
                  <a:ea typeface="Roboto"/>
                  <a:cs typeface="Roboto"/>
                  <a:sym typeface="Roboto"/>
                </a:endParaRPr>
              </a:p>
            </p:txBody>
          </p:sp>
        </p:grpSp>
      </p:grpSp>
      <p:grpSp>
        <p:nvGrpSpPr>
          <p:cNvPr id="543" name="Google Shape;1294;p29">
            <a:extLst>
              <a:ext uri="{FF2B5EF4-FFF2-40B4-BE49-F238E27FC236}">
                <a16:creationId xmlns:a16="http://schemas.microsoft.com/office/drawing/2014/main" id="{E0CA38C5-6FCD-4AA5-9DF8-C629D0A739A5}"/>
              </a:ext>
            </a:extLst>
          </p:cNvPr>
          <p:cNvGrpSpPr/>
          <p:nvPr/>
        </p:nvGrpSpPr>
        <p:grpSpPr>
          <a:xfrm>
            <a:off x="4190043" y="1873225"/>
            <a:ext cx="1962949" cy="4108469"/>
            <a:chOff x="3342590" y="1650745"/>
            <a:chExt cx="1291216" cy="2282817"/>
          </a:xfrm>
        </p:grpSpPr>
        <p:sp>
          <p:nvSpPr>
            <p:cNvPr id="544" name="Google Shape;1295;p29">
              <a:extLst>
                <a:ext uri="{FF2B5EF4-FFF2-40B4-BE49-F238E27FC236}">
                  <a16:creationId xmlns:a16="http://schemas.microsoft.com/office/drawing/2014/main" id="{E56D3D7C-7B6E-4BEC-8EA3-BA8D51F0959E}"/>
                </a:ext>
              </a:extLst>
            </p:cNvPr>
            <p:cNvSpPr/>
            <p:nvPr/>
          </p:nvSpPr>
          <p:spPr>
            <a:xfrm>
              <a:off x="3978451" y="2261200"/>
              <a:ext cx="11441" cy="704858"/>
            </a:xfrm>
            <a:custGeom>
              <a:avLst/>
              <a:gdLst/>
              <a:ahLst/>
              <a:cxnLst/>
              <a:rect l="l" t="t" r="r" b="b"/>
              <a:pathLst>
                <a:path w="322" h="19837" extrusionOk="0">
                  <a:moveTo>
                    <a:pt x="167" y="1"/>
                  </a:moveTo>
                  <a:cubicBezTo>
                    <a:pt x="72" y="1"/>
                    <a:pt x="0" y="72"/>
                    <a:pt x="0" y="156"/>
                  </a:cubicBezTo>
                  <a:lnTo>
                    <a:pt x="0" y="19682"/>
                  </a:lnTo>
                  <a:cubicBezTo>
                    <a:pt x="0" y="19765"/>
                    <a:pt x="72" y="19837"/>
                    <a:pt x="167" y="19837"/>
                  </a:cubicBezTo>
                  <a:cubicBezTo>
                    <a:pt x="250" y="19837"/>
                    <a:pt x="322" y="19765"/>
                    <a:pt x="322" y="19682"/>
                  </a:cubicBezTo>
                  <a:lnTo>
                    <a:pt x="322" y="156"/>
                  </a:lnTo>
                  <a:cubicBezTo>
                    <a:pt x="322" y="72"/>
                    <a:pt x="250" y="1"/>
                    <a:pt x="1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nvGrpSpPr>
            <p:cNvPr id="545" name="Google Shape;1296;p29">
              <a:extLst>
                <a:ext uri="{FF2B5EF4-FFF2-40B4-BE49-F238E27FC236}">
                  <a16:creationId xmlns:a16="http://schemas.microsoft.com/office/drawing/2014/main" id="{35548E20-3383-423F-B6C8-6FD6EB2825EF}"/>
                </a:ext>
              </a:extLst>
            </p:cNvPr>
            <p:cNvGrpSpPr/>
            <p:nvPr/>
          </p:nvGrpSpPr>
          <p:grpSpPr>
            <a:xfrm>
              <a:off x="3826157" y="1650745"/>
              <a:ext cx="324092" cy="498805"/>
              <a:chOff x="3826157" y="1650745"/>
              <a:chExt cx="324092" cy="498805"/>
            </a:xfrm>
          </p:grpSpPr>
          <p:sp>
            <p:nvSpPr>
              <p:cNvPr id="549" name="Google Shape;1297;p29">
                <a:extLst>
                  <a:ext uri="{FF2B5EF4-FFF2-40B4-BE49-F238E27FC236}">
                    <a16:creationId xmlns:a16="http://schemas.microsoft.com/office/drawing/2014/main" id="{4AE661C1-7712-468D-82CF-12769498BD1F}"/>
                  </a:ext>
                </a:extLst>
              </p:cNvPr>
              <p:cNvSpPr/>
              <p:nvPr/>
            </p:nvSpPr>
            <p:spPr>
              <a:xfrm>
                <a:off x="3850248" y="1674446"/>
                <a:ext cx="275874" cy="275839"/>
              </a:xfrm>
              <a:custGeom>
                <a:avLst/>
                <a:gdLst/>
                <a:ahLst/>
                <a:cxnLst/>
                <a:rect l="l" t="t" r="r" b="b"/>
                <a:pathLst>
                  <a:path w="7764" h="7763" extrusionOk="0">
                    <a:moveTo>
                      <a:pt x="3882" y="226"/>
                    </a:moveTo>
                    <a:cubicBezTo>
                      <a:pt x="5906" y="226"/>
                      <a:pt x="7549" y="1869"/>
                      <a:pt x="7549" y="3881"/>
                    </a:cubicBezTo>
                    <a:cubicBezTo>
                      <a:pt x="7549" y="5906"/>
                      <a:pt x="5906" y="7549"/>
                      <a:pt x="3882" y="7549"/>
                    </a:cubicBezTo>
                    <a:cubicBezTo>
                      <a:pt x="1858" y="7549"/>
                      <a:pt x="215" y="5906"/>
                      <a:pt x="215" y="3881"/>
                    </a:cubicBezTo>
                    <a:cubicBezTo>
                      <a:pt x="215" y="1869"/>
                      <a:pt x="1858" y="226"/>
                      <a:pt x="3882" y="226"/>
                    </a:cubicBezTo>
                    <a:close/>
                    <a:moveTo>
                      <a:pt x="3882" y="0"/>
                    </a:moveTo>
                    <a:cubicBezTo>
                      <a:pt x="1739" y="0"/>
                      <a:pt x="1" y="1750"/>
                      <a:pt x="1" y="3881"/>
                    </a:cubicBezTo>
                    <a:cubicBezTo>
                      <a:pt x="1" y="6025"/>
                      <a:pt x="1739" y="7763"/>
                      <a:pt x="3882" y="7763"/>
                    </a:cubicBezTo>
                    <a:cubicBezTo>
                      <a:pt x="6025" y="7763"/>
                      <a:pt x="7764" y="6025"/>
                      <a:pt x="7764" y="3881"/>
                    </a:cubicBezTo>
                    <a:cubicBezTo>
                      <a:pt x="7764" y="1750"/>
                      <a:pt x="6025" y="0"/>
                      <a:pt x="38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50" name="Google Shape;1298;p29">
                <a:extLst>
                  <a:ext uri="{FF2B5EF4-FFF2-40B4-BE49-F238E27FC236}">
                    <a16:creationId xmlns:a16="http://schemas.microsoft.com/office/drawing/2014/main" id="{7DC132A1-AA61-405B-8EC6-143B0811FFEA}"/>
                  </a:ext>
                </a:extLst>
              </p:cNvPr>
              <p:cNvSpPr/>
              <p:nvPr/>
            </p:nvSpPr>
            <p:spPr>
              <a:xfrm>
                <a:off x="3826157" y="1650745"/>
                <a:ext cx="324092" cy="498805"/>
              </a:xfrm>
              <a:custGeom>
                <a:avLst/>
                <a:gdLst/>
                <a:ahLst/>
                <a:cxnLst/>
                <a:rect l="l" t="t" r="r" b="b"/>
                <a:pathLst>
                  <a:path w="9121" h="14038" extrusionOk="0">
                    <a:moveTo>
                      <a:pt x="4560" y="215"/>
                    </a:moveTo>
                    <a:cubicBezTo>
                      <a:pt x="6953" y="215"/>
                      <a:pt x="8894" y="2167"/>
                      <a:pt x="8894" y="4548"/>
                    </a:cubicBezTo>
                    <a:cubicBezTo>
                      <a:pt x="8894" y="6573"/>
                      <a:pt x="7501" y="8275"/>
                      <a:pt x="5620" y="8751"/>
                    </a:cubicBezTo>
                    <a:cubicBezTo>
                      <a:pt x="5548" y="8775"/>
                      <a:pt x="5477" y="8787"/>
                      <a:pt x="5405" y="8811"/>
                    </a:cubicBezTo>
                    <a:cubicBezTo>
                      <a:pt x="5132" y="8859"/>
                      <a:pt x="4846" y="8894"/>
                      <a:pt x="4560" y="8894"/>
                    </a:cubicBezTo>
                    <a:cubicBezTo>
                      <a:pt x="4274" y="8894"/>
                      <a:pt x="3989" y="8859"/>
                      <a:pt x="3715" y="8811"/>
                    </a:cubicBezTo>
                    <a:cubicBezTo>
                      <a:pt x="3643" y="8787"/>
                      <a:pt x="3572" y="8775"/>
                      <a:pt x="3489" y="8751"/>
                    </a:cubicBezTo>
                    <a:cubicBezTo>
                      <a:pt x="1619" y="8275"/>
                      <a:pt x="226" y="6573"/>
                      <a:pt x="226" y="4548"/>
                    </a:cubicBezTo>
                    <a:cubicBezTo>
                      <a:pt x="226" y="2167"/>
                      <a:pt x="2167" y="215"/>
                      <a:pt x="4560" y="215"/>
                    </a:cubicBezTo>
                    <a:close/>
                    <a:moveTo>
                      <a:pt x="5405" y="9025"/>
                    </a:moveTo>
                    <a:lnTo>
                      <a:pt x="5405" y="12978"/>
                    </a:lnTo>
                    <a:cubicBezTo>
                      <a:pt x="5405" y="13442"/>
                      <a:pt x="5024" y="13823"/>
                      <a:pt x="4560" y="13823"/>
                    </a:cubicBezTo>
                    <a:cubicBezTo>
                      <a:pt x="4096" y="13823"/>
                      <a:pt x="3715" y="13442"/>
                      <a:pt x="3715" y="12978"/>
                    </a:cubicBezTo>
                    <a:lnTo>
                      <a:pt x="3715" y="9025"/>
                    </a:lnTo>
                    <a:cubicBezTo>
                      <a:pt x="3989" y="9073"/>
                      <a:pt x="4274" y="9109"/>
                      <a:pt x="4560" y="9109"/>
                    </a:cubicBezTo>
                    <a:cubicBezTo>
                      <a:pt x="4846" y="9109"/>
                      <a:pt x="5132" y="9073"/>
                      <a:pt x="5405" y="9025"/>
                    </a:cubicBezTo>
                    <a:close/>
                    <a:moveTo>
                      <a:pt x="4560" y="0"/>
                    </a:moveTo>
                    <a:cubicBezTo>
                      <a:pt x="2048" y="0"/>
                      <a:pt x="0" y="2036"/>
                      <a:pt x="0" y="4548"/>
                    </a:cubicBezTo>
                    <a:cubicBezTo>
                      <a:pt x="0" y="6704"/>
                      <a:pt x="1500" y="8501"/>
                      <a:pt x="3489" y="8978"/>
                    </a:cubicBezTo>
                    <a:lnTo>
                      <a:pt x="3489" y="12978"/>
                    </a:lnTo>
                    <a:cubicBezTo>
                      <a:pt x="3489" y="13561"/>
                      <a:pt x="3977" y="14038"/>
                      <a:pt x="4560" y="14038"/>
                    </a:cubicBezTo>
                    <a:cubicBezTo>
                      <a:pt x="5144" y="14038"/>
                      <a:pt x="5620" y="13561"/>
                      <a:pt x="5620" y="12978"/>
                    </a:cubicBezTo>
                    <a:lnTo>
                      <a:pt x="5620" y="8978"/>
                    </a:lnTo>
                    <a:cubicBezTo>
                      <a:pt x="7620" y="8501"/>
                      <a:pt x="9120" y="6704"/>
                      <a:pt x="9120" y="4548"/>
                    </a:cubicBezTo>
                    <a:cubicBezTo>
                      <a:pt x="9120" y="2036"/>
                      <a:pt x="7072" y="0"/>
                      <a:pt x="456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51" name="Google Shape;1299;p29">
                <a:extLst>
                  <a:ext uri="{FF2B5EF4-FFF2-40B4-BE49-F238E27FC236}">
                    <a16:creationId xmlns:a16="http://schemas.microsoft.com/office/drawing/2014/main" id="{52736428-8E2E-44A1-8402-384809EE8068}"/>
                  </a:ext>
                </a:extLst>
              </p:cNvPr>
              <p:cNvSpPr/>
              <p:nvPr/>
            </p:nvSpPr>
            <p:spPr>
              <a:xfrm>
                <a:off x="4003821" y="1713781"/>
                <a:ext cx="104110" cy="183206"/>
              </a:xfrm>
              <a:custGeom>
                <a:avLst/>
                <a:gdLst/>
                <a:ahLst/>
                <a:cxnLst/>
                <a:rect l="l" t="t" r="r" b="b"/>
                <a:pathLst>
                  <a:path w="2930" h="5156" extrusionOk="0">
                    <a:moveTo>
                      <a:pt x="108" y="0"/>
                    </a:moveTo>
                    <a:cubicBezTo>
                      <a:pt x="48" y="0"/>
                      <a:pt x="1" y="48"/>
                      <a:pt x="1" y="107"/>
                    </a:cubicBezTo>
                    <a:cubicBezTo>
                      <a:pt x="1" y="167"/>
                      <a:pt x="48" y="215"/>
                      <a:pt x="108" y="215"/>
                    </a:cubicBezTo>
                    <a:cubicBezTo>
                      <a:pt x="822" y="215"/>
                      <a:pt x="1989" y="834"/>
                      <a:pt x="2299" y="2001"/>
                    </a:cubicBezTo>
                    <a:cubicBezTo>
                      <a:pt x="2691" y="3501"/>
                      <a:pt x="1977" y="4572"/>
                      <a:pt x="1489" y="4965"/>
                    </a:cubicBezTo>
                    <a:cubicBezTo>
                      <a:pt x="1441" y="5001"/>
                      <a:pt x="1441" y="5072"/>
                      <a:pt x="1477" y="5120"/>
                    </a:cubicBezTo>
                    <a:cubicBezTo>
                      <a:pt x="1501" y="5144"/>
                      <a:pt x="1525" y="5156"/>
                      <a:pt x="1560" y="5156"/>
                    </a:cubicBezTo>
                    <a:cubicBezTo>
                      <a:pt x="1584" y="5156"/>
                      <a:pt x="1608" y="5156"/>
                      <a:pt x="1632" y="5132"/>
                    </a:cubicBezTo>
                    <a:cubicBezTo>
                      <a:pt x="2156" y="4703"/>
                      <a:pt x="2930" y="3548"/>
                      <a:pt x="2501" y="1953"/>
                    </a:cubicBezTo>
                    <a:cubicBezTo>
                      <a:pt x="2168" y="679"/>
                      <a:pt x="894" y="0"/>
                      <a:pt x="10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grpSp>
        <p:sp>
          <p:nvSpPr>
            <p:cNvPr id="546" name="Google Shape;1300;p29">
              <a:extLst>
                <a:ext uri="{FF2B5EF4-FFF2-40B4-BE49-F238E27FC236}">
                  <a16:creationId xmlns:a16="http://schemas.microsoft.com/office/drawing/2014/main" id="{6439CAD7-821E-48A3-A7F3-F969B83731D8}"/>
                </a:ext>
              </a:extLst>
            </p:cNvPr>
            <p:cNvSpPr/>
            <p:nvPr/>
          </p:nvSpPr>
          <p:spPr>
            <a:xfrm>
              <a:off x="3342590" y="2732081"/>
              <a:ext cx="1291216" cy="440034"/>
            </a:xfrm>
            <a:custGeom>
              <a:avLst/>
              <a:gdLst/>
              <a:ahLst/>
              <a:cxnLst/>
              <a:rect l="l" t="t" r="r" b="b"/>
              <a:pathLst>
                <a:path w="36339" h="12384" extrusionOk="0">
                  <a:moveTo>
                    <a:pt x="0" y="1"/>
                  </a:moveTo>
                  <a:lnTo>
                    <a:pt x="0" y="1358"/>
                  </a:lnTo>
                  <a:cubicBezTo>
                    <a:pt x="2417" y="1644"/>
                    <a:pt x="4298" y="3692"/>
                    <a:pt x="4298" y="6192"/>
                  </a:cubicBezTo>
                  <a:cubicBezTo>
                    <a:pt x="4298" y="8692"/>
                    <a:pt x="2417" y="10752"/>
                    <a:pt x="0" y="11038"/>
                  </a:cubicBezTo>
                  <a:lnTo>
                    <a:pt x="0" y="12383"/>
                  </a:lnTo>
                  <a:lnTo>
                    <a:pt x="32040" y="12383"/>
                  </a:lnTo>
                  <a:lnTo>
                    <a:pt x="32040" y="10502"/>
                  </a:lnTo>
                  <a:cubicBezTo>
                    <a:pt x="34409" y="10502"/>
                    <a:pt x="36338" y="8573"/>
                    <a:pt x="36338" y="6192"/>
                  </a:cubicBezTo>
                  <a:cubicBezTo>
                    <a:pt x="36338" y="3823"/>
                    <a:pt x="34409" y="1894"/>
                    <a:pt x="32040" y="1894"/>
                  </a:cubicBezTo>
                  <a:lnTo>
                    <a:pt x="32040" y="1"/>
                  </a:ln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Montserrat" pitchFamily="2" charset="0"/>
                  <a:ea typeface="Fira Sans Extra Condensed Medium"/>
                  <a:cs typeface="Fira Sans Extra Condensed Medium"/>
                  <a:sym typeface="Fira Sans Extra Condensed Medium"/>
                </a:rPr>
                <a:t>Week 3</a:t>
              </a:r>
              <a:endParaRPr>
                <a:solidFill>
                  <a:srgbClr val="FFFFFF"/>
                </a:solidFill>
                <a:latin typeface="Montserrat" pitchFamily="2" charset="0"/>
                <a:ea typeface="Fira Sans Extra Condensed Medium"/>
                <a:cs typeface="Fira Sans Extra Condensed Medium"/>
                <a:sym typeface="Fira Sans Extra Condensed Medium"/>
              </a:endParaRPr>
            </a:p>
          </p:txBody>
        </p:sp>
        <p:sp>
          <p:nvSpPr>
            <p:cNvPr id="547" name="Google Shape;1301;p29">
              <a:extLst>
                <a:ext uri="{FF2B5EF4-FFF2-40B4-BE49-F238E27FC236}">
                  <a16:creationId xmlns:a16="http://schemas.microsoft.com/office/drawing/2014/main" id="{950ACC19-D431-4328-9DF4-0D4DE91648F5}"/>
                </a:ext>
              </a:extLst>
            </p:cNvPr>
            <p:cNvSpPr/>
            <p:nvPr/>
          </p:nvSpPr>
          <p:spPr>
            <a:xfrm>
              <a:off x="3952654" y="2235403"/>
              <a:ext cx="63070" cy="63070"/>
            </a:xfrm>
            <a:custGeom>
              <a:avLst/>
              <a:gdLst/>
              <a:ahLst/>
              <a:cxnLst/>
              <a:rect l="l" t="t" r="r" b="b"/>
              <a:pathLst>
                <a:path w="1775" h="1775" extrusionOk="0">
                  <a:moveTo>
                    <a:pt x="893" y="1"/>
                  </a:moveTo>
                  <a:cubicBezTo>
                    <a:pt x="405" y="1"/>
                    <a:pt x="0" y="394"/>
                    <a:pt x="0" y="882"/>
                  </a:cubicBezTo>
                  <a:cubicBezTo>
                    <a:pt x="0" y="1382"/>
                    <a:pt x="405" y="1775"/>
                    <a:pt x="893" y="1775"/>
                  </a:cubicBezTo>
                  <a:cubicBezTo>
                    <a:pt x="1381" y="1775"/>
                    <a:pt x="1774" y="1382"/>
                    <a:pt x="1774" y="882"/>
                  </a:cubicBezTo>
                  <a:cubicBezTo>
                    <a:pt x="1774" y="394"/>
                    <a:pt x="1381" y="1"/>
                    <a:pt x="8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pitchFamily="2" charset="0"/>
              </a:endParaRPr>
            </a:p>
          </p:txBody>
        </p:sp>
        <p:sp>
          <p:nvSpPr>
            <p:cNvPr id="548" name="Google Shape;1302;p29">
              <a:extLst>
                <a:ext uri="{FF2B5EF4-FFF2-40B4-BE49-F238E27FC236}">
                  <a16:creationId xmlns:a16="http://schemas.microsoft.com/office/drawing/2014/main" id="{53751603-4242-420B-A345-9B9A25E3E937}"/>
                </a:ext>
              </a:extLst>
            </p:cNvPr>
            <p:cNvSpPr txBox="1"/>
            <p:nvPr/>
          </p:nvSpPr>
          <p:spPr>
            <a:xfrm>
              <a:off x="3342600" y="3398663"/>
              <a:ext cx="1167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rgbClr val="434343"/>
                  </a:solidFill>
                  <a:latin typeface="Montserrat" pitchFamily="2" charset="0"/>
                  <a:ea typeface="Roboto"/>
                  <a:cs typeface="Roboto"/>
                  <a:sym typeface="Roboto"/>
                </a:rPr>
                <a:t>Tìm</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hiểu</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về</a:t>
              </a:r>
              <a:r>
                <a:rPr lang="en-US" sz="1200" dirty="0">
                  <a:solidFill>
                    <a:srgbClr val="434343"/>
                  </a:solidFill>
                  <a:latin typeface="Montserrat" pitchFamily="2" charset="0"/>
                  <a:ea typeface="Roboto"/>
                  <a:cs typeface="Roboto"/>
                  <a:sym typeface="Roboto"/>
                </a:rPr>
                <a:t> Front-end, </a:t>
              </a:r>
              <a:r>
                <a:rPr lang="en-US" sz="1200" dirty="0" err="1">
                  <a:solidFill>
                    <a:srgbClr val="434343"/>
                  </a:solidFill>
                  <a:latin typeface="Montserrat" pitchFamily="2" charset="0"/>
                  <a:ea typeface="Roboto"/>
                  <a:cs typeface="Roboto"/>
                  <a:sym typeface="Roboto"/>
                </a:rPr>
                <a:t>thiết</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kế</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xây</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dựng</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giao</a:t>
              </a:r>
              <a:r>
                <a:rPr lang="en-US" sz="1200" dirty="0">
                  <a:solidFill>
                    <a:srgbClr val="434343"/>
                  </a:solidFill>
                  <a:latin typeface="Montserrat" pitchFamily="2" charset="0"/>
                  <a:ea typeface="Roboto"/>
                  <a:cs typeface="Roboto"/>
                  <a:sym typeface="Roboto"/>
                </a:rPr>
                <a:t> </a:t>
              </a:r>
              <a:r>
                <a:rPr lang="en-US" sz="1200" dirty="0" err="1">
                  <a:solidFill>
                    <a:srgbClr val="434343"/>
                  </a:solidFill>
                  <a:latin typeface="Montserrat" pitchFamily="2" charset="0"/>
                  <a:ea typeface="Roboto"/>
                  <a:cs typeface="Roboto"/>
                  <a:sym typeface="Roboto"/>
                </a:rPr>
                <a:t>diện</a:t>
              </a:r>
              <a:r>
                <a:rPr lang="en-US" sz="1200" dirty="0">
                  <a:solidFill>
                    <a:srgbClr val="434343"/>
                  </a:solidFill>
                  <a:latin typeface="Montserrat" pitchFamily="2" charset="0"/>
                  <a:ea typeface="Roboto"/>
                  <a:cs typeface="Roboto"/>
                  <a:sym typeface="Roboto"/>
                </a:rPr>
                <a:t>.</a:t>
              </a:r>
              <a:endParaRPr sz="1200" dirty="0">
                <a:solidFill>
                  <a:srgbClr val="434343"/>
                </a:solidFill>
                <a:latin typeface="Montserrat" pitchFamily="2" charset="0"/>
                <a:ea typeface="Roboto"/>
                <a:cs typeface="Roboto"/>
                <a:sym typeface="Roboto"/>
              </a:endParaRPr>
            </a:p>
          </p:txBody>
        </p:sp>
      </p:grpSp>
      <p:sp>
        <p:nvSpPr>
          <p:cNvPr id="552" name="TextBox 551">
            <a:extLst>
              <a:ext uri="{FF2B5EF4-FFF2-40B4-BE49-F238E27FC236}">
                <a16:creationId xmlns:a16="http://schemas.microsoft.com/office/drawing/2014/main" id="{181B8014-ED66-410C-A814-59BE17CAC585}"/>
              </a:ext>
            </a:extLst>
          </p:cNvPr>
          <p:cNvSpPr txBox="1"/>
          <p:nvPr/>
        </p:nvSpPr>
        <p:spPr>
          <a:xfrm>
            <a:off x="668045" y="946549"/>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89" name="Group 88">
            <a:extLst>
              <a:ext uri="{FF2B5EF4-FFF2-40B4-BE49-F238E27FC236}">
                <a16:creationId xmlns:a16="http://schemas.microsoft.com/office/drawing/2014/main" id="{E7868034-03F3-4E2C-BBDF-FF4DB6BCC002}"/>
              </a:ext>
            </a:extLst>
          </p:cNvPr>
          <p:cNvGrpSpPr/>
          <p:nvPr/>
        </p:nvGrpSpPr>
        <p:grpSpPr>
          <a:xfrm>
            <a:off x="137083" y="30920"/>
            <a:ext cx="2225245" cy="646331"/>
            <a:chOff x="10118584" y="6120072"/>
            <a:chExt cx="2225245" cy="646331"/>
          </a:xfrm>
        </p:grpSpPr>
        <p:sp>
          <p:nvSpPr>
            <p:cNvPr id="90" name="TextBox 89">
              <a:extLst>
                <a:ext uri="{FF2B5EF4-FFF2-40B4-BE49-F238E27FC236}">
                  <a16:creationId xmlns:a16="http://schemas.microsoft.com/office/drawing/2014/main" id="{B038884A-DE68-4D55-B040-D3BB365E0875}"/>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91" name="Picture 90">
              <a:extLst>
                <a:ext uri="{FF2B5EF4-FFF2-40B4-BE49-F238E27FC236}">
                  <a16:creationId xmlns:a16="http://schemas.microsoft.com/office/drawing/2014/main" id="{E33290E5-C132-4AEB-AC09-B75796D2F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3" name="Slide Number Placeholder 2">
            <a:extLst>
              <a:ext uri="{FF2B5EF4-FFF2-40B4-BE49-F238E27FC236}">
                <a16:creationId xmlns:a16="http://schemas.microsoft.com/office/drawing/2014/main" id="{9C200127-5FA6-4A9D-BA99-2DEC49C13847}"/>
              </a:ext>
            </a:extLst>
          </p:cNvPr>
          <p:cNvSpPr>
            <a:spLocks noGrp="1"/>
          </p:cNvSpPr>
          <p:nvPr>
            <p:ph type="sldNum" sz="quarter" idx="12"/>
          </p:nvPr>
        </p:nvSpPr>
        <p:spPr/>
        <p:txBody>
          <a:bodyPr/>
          <a:lstStyle/>
          <a:p>
            <a:fld id="{8CB20704-BCA1-4609-B7DB-FB3EB96EEE95}" type="slidenum">
              <a:rPr lang="en-US" smtClean="0">
                <a:latin typeface="Montserrat" pitchFamily="2" charset="0"/>
              </a:rPr>
              <a:t>11</a:t>
            </a:fld>
            <a:endParaRPr lang="en-US">
              <a:latin typeface="Montserrat" pitchFamily="2" charset="0"/>
            </a:endParaRPr>
          </a:p>
        </p:txBody>
      </p:sp>
    </p:spTree>
    <p:extLst>
      <p:ext uri="{BB962C8B-B14F-4D97-AF65-F5344CB8AC3E}">
        <p14:creationId xmlns:p14="http://schemas.microsoft.com/office/powerpoint/2010/main" val="25184965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52"/>
                                        </p:tgtEl>
                                        <p:attrNameLst>
                                          <p:attrName>style.visibility</p:attrName>
                                        </p:attrNameLst>
                                      </p:cBhvr>
                                      <p:to>
                                        <p:strVal val="visible"/>
                                      </p:to>
                                    </p:set>
                                    <p:animEffect transition="in" filter="barn(inVertical)">
                                      <p:cBhvr>
                                        <p:cTn id="7" dur="500"/>
                                        <p:tgtEl>
                                          <p:spTgt spid="55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16"/>
                                        </p:tgtEl>
                                        <p:attrNameLst>
                                          <p:attrName>style.visibility</p:attrName>
                                        </p:attrNameLst>
                                      </p:cBhvr>
                                      <p:to>
                                        <p:strVal val="visible"/>
                                      </p:to>
                                    </p:set>
                                    <p:animEffect transition="in" filter="randombar(horizontal)">
                                      <p:cBhvr>
                                        <p:cTn id="19" dur="500"/>
                                        <p:tgtEl>
                                          <p:spTgt spid="51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543"/>
                                        </p:tgtEl>
                                        <p:attrNameLst>
                                          <p:attrName>style.visibility</p:attrName>
                                        </p:attrNameLst>
                                      </p:cBhvr>
                                      <p:to>
                                        <p:strVal val="visible"/>
                                      </p:to>
                                    </p:set>
                                    <p:animEffect transition="in" filter="randombar(horizontal)">
                                      <p:cBhvr>
                                        <p:cTn id="27" dur="500"/>
                                        <p:tgtEl>
                                          <p:spTgt spid="54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479"/>
                                        </p:tgtEl>
                                        <p:attrNameLst>
                                          <p:attrName>style.visibility</p:attrName>
                                        </p:attrNameLst>
                                      </p:cBhvr>
                                      <p:to>
                                        <p:strVal val="visible"/>
                                      </p:to>
                                    </p:set>
                                    <p:animEffect transition="in" filter="randombar(horizontal)">
                                      <p:cBhvr>
                                        <p:cTn id="31" dur="500"/>
                                        <p:tgtEl>
                                          <p:spTgt spid="479"/>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489"/>
                                        </p:tgtEl>
                                        <p:attrNameLst>
                                          <p:attrName>style.visibility</p:attrName>
                                        </p:attrNameLst>
                                      </p:cBhvr>
                                      <p:to>
                                        <p:strVal val="visible"/>
                                      </p:to>
                                    </p:set>
                                    <p:animEffect transition="in" filter="randombar(horizontal)">
                                      <p:cBhvr>
                                        <p:cTn id="35" dur="500"/>
                                        <p:tgtEl>
                                          <p:spTgt spid="489"/>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499"/>
                                        </p:tgtEl>
                                        <p:attrNameLst>
                                          <p:attrName>style.visibility</p:attrName>
                                        </p:attrNameLst>
                                      </p:cBhvr>
                                      <p:to>
                                        <p:strVal val="visible"/>
                                      </p:to>
                                    </p:set>
                                    <p:animEffect transition="in" filter="randombar(horizontal)">
                                      <p:cBhvr>
                                        <p:cTn id="39" dur="500"/>
                                        <p:tgtEl>
                                          <p:spTgt spid="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BE682DD-1F52-4884-A5E6-31FC909020BD}"/>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721C9432-D671-42FA-88A3-0A48750312B3}"/>
              </a:ext>
            </a:extLst>
          </p:cNvPr>
          <p:cNvSpPr txBox="1"/>
          <p:nvPr/>
        </p:nvSpPr>
        <p:spPr>
          <a:xfrm>
            <a:off x="136406" y="1743662"/>
            <a:ext cx="5682343" cy="4092787"/>
          </a:xfrm>
          <a:prstGeom prst="rect">
            <a:avLst/>
          </a:prstGeom>
          <a:noFill/>
        </p:spPr>
        <p:txBody>
          <a:bodyPr wrap="square" rtlCol="0">
            <a:spAutoFit/>
          </a:bodyPr>
          <a:lstStyle/>
          <a:p>
            <a:pPr marL="342900" lvl="0" indent="-342900">
              <a:lnSpc>
                <a:spcPct val="150000"/>
              </a:lnSpc>
              <a:spcBef>
                <a:spcPts val="600"/>
              </a:spcBef>
              <a:spcAft>
                <a:spcPts val="600"/>
              </a:spcAft>
              <a:buFont typeface="+mj-lt"/>
              <a:buAutoNum type="arabicPeriod"/>
            </a:pPr>
            <a:r>
              <a:rPr lang="en-US" sz="1800" dirty="0">
                <a:effectLst/>
                <a:latin typeface="Montserrat" pitchFamily="2" charset="0"/>
                <a:ea typeface="Calibri" panose="020F0502020204030204" pitchFamily="34" charset="0"/>
                <a:cs typeface="Times New Roman" panose="02020603050405020304" pitchFamily="18" charset="0"/>
              </a:rPr>
              <a:t>Niithanoi.edu.vn, “</a:t>
            </a:r>
            <a:r>
              <a:rPr lang="en-US" sz="1800" dirty="0" err="1">
                <a:effectLst/>
                <a:latin typeface="Montserrat" pitchFamily="2" charset="0"/>
                <a:ea typeface="Calibri" panose="020F0502020204030204" pitchFamily="34" charset="0"/>
                <a:cs typeface="Times New Roman" panose="02020603050405020304" pitchFamily="18" charset="0"/>
              </a:rPr>
              <a:t>Lập</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trình</a:t>
            </a:r>
            <a:r>
              <a:rPr lang="en-US" sz="1800" dirty="0">
                <a:effectLst/>
                <a:latin typeface="Montserrat" pitchFamily="2" charset="0"/>
                <a:ea typeface="Calibri" panose="020F0502020204030204" pitchFamily="34" charset="0"/>
                <a:cs typeface="Times New Roman" panose="02020603050405020304" pitchFamily="18" charset="0"/>
              </a:rPr>
              <a:t> web </a:t>
            </a:r>
            <a:r>
              <a:rPr lang="en-US" sz="1800" dirty="0" err="1">
                <a:effectLst/>
                <a:latin typeface="Montserrat" pitchFamily="2" charset="0"/>
                <a:ea typeface="Calibri" panose="020F0502020204030204" pitchFamily="34" charset="0"/>
                <a:cs typeface="Times New Roman" panose="02020603050405020304" pitchFamily="18" charset="0"/>
              </a:rPr>
              <a:t>với</a:t>
            </a:r>
            <a:r>
              <a:rPr lang="en-US" sz="1800" dirty="0">
                <a:effectLst/>
                <a:latin typeface="Montserrat" pitchFamily="2" charset="0"/>
                <a:ea typeface="Calibri" panose="020F0502020204030204" pitchFamily="34" charset="0"/>
                <a:cs typeface="Times New Roman" panose="02020603050405020304" pitchFamily="18" charset="0"/>
              </a:rPr>
              <a:t> Django? Django </a:t>
            </a:r>
            <a:r>
              <a:rPr lang="en-US" sz="1800" dirty="0" err="1">
                <a:effectLst/>
                <a:latin typeface="Montserrat" pitchFamily="2" charset="0"/>
                <a:ea typeface="Calibri" panose="020F0502020204030204" pitchFamily="34" charset="0"/>
                <a:cs typeface="Times New Roman" panose="02020603050405020304" pitchFamily="18" charset="0"/>
              </a:rPr>
              <a:t>là</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gì</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ngày</a:t>
            </a:r>
            <a:r>
              <a:rPr lang="en-US" sz="1800" dirty="0">
                <a:effectLst/>
                <a:latin typeface="Montserrat" pitchFamily="2" charset="0"/>
                <a:ea typeface="Calibri" panose="020F0502020204030204" pitchFamily="34" charset="0"/>
                <a:cs typeface="Times New Roman" panose="02020603050405020304" pitchFamily="18" charset="0"/>
              </a:rPr>
              <a:t> 08 </a:t>
            </a:r>
            <a:r>
              <a:rPr lang="en-US" sz="1800" dirty="0" err="1">
                <a:effectLst/>
                <a:latin typeface="Montserrat" pitchFamily="2" charset="0"/>
                <a:ea typeface="Calibri" panose="020F0502020204030204" pitchFamily="34" charset="0"/>
                <a:cs typeface="Times New Roman" panose="02020603050405020304" pitchFamily="18" charset="0"/>
              </a:rPr>
              <a:t>tháng</a:t>
            </a:r>
            <a:r>
              <a:rPr lang="en-US" sz="1800" dirty="0">
                <a:effectLst/>
                <a:latin typeface="Montserrat" pitchFamily="2" charset="0"/>
                <a:ea typeface="Calibri" panose="020F0502020204030204" pitchFamily="34" charset="0"/>
                <a:cs typeface="Times New Roman" panose="02020603050405020304" pitchFamily="18" charset="0"/>
              </a:rPr>
              <a:t> 09 </a:t>
            </a:r>
            <a:r>
              <a:rPr lang="en-US" sz="1800" dirty="0" err="1">
                <a:effectLst/>
                <a:latin typeface="Montserrat" pitchFamily="2" charset="0"/>
                <a:ea typeface="Calibri" panose="020F0502020204030204" pitchFamily="34" charset="0"/>
                <a:cs typeface="Times New Roman" panose="02020603050405020304" pitchFamily="18" charset="0"/>
              </a:rPr>
              <a:t>năm</a:t>
            </a:r>
            <a:r>
              <a:rPr lang="en-US" sz="1800" dirty="0">
                <a:effectLst/>
                <a:latin typeface="Montserrat" pitchFamily="2" charset="0"/>
                <a:ea typeface="Calibri" panose="020F0502020204030204" pitchFamily="34" charset="0"/>
                <a:cs typeface="Times New Roman" panose="02020603050405020304" pitchFamily="18" charset="0"/>
              </a:rPr>
              <a:t> 2020, </a:t>
            </a:r>
            <a:r>
              <a:rPr lang="en-US" sz="1800" dirty="0" err="1">
                <a:effectLst/>
                <a:latin typeface="Montserrat" pitchFamily="2" charset="0"/>
                <a:ea typeface="Calibri" panose="020F0502020204030204" pitchFamily="34" charset="0"/>
                <a:cs typeface="Times New Roman" panose="02020603050405020304" pitchFamily="18" charset="0"/>
              </a:rPr>
              <a:t>tại</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u="sng" dirty="0">
                <a:solidFill>
                  <a:srgbClr val="0563C1"/>
                </a:solidFill>
                <a:effectLst/>
                <a:latin typeface="Montserrat" pitchFamily="2" charset="0"/>
                <a:ea typeface="Calibri" panose="020F0502020204030204" pitchFamily="34" charset="0"/>
                <a:cs typeface="Times New Roman" panose="02020603050405020304" pitchFamily="18" charset="0"/>
                <a:hlinkClick r:id="rId2"/>
              </a:rPr>
              <a:t>https://niithanoi.edu.vn/django-la-gi.html</a:t>
            </a:r>
            <a:endParaRPr lang="en-US" sz="1800" u="sng" dirty="0">
              <a:solidFill>
                <a:srgbClr val="0563C1"/>
              </a:solidFill>
              <a:effectLst/>
              <a:latin typeface="Montserrat" pitchFamily="2" charset="0"/>
              <a:ea typeface="Calibri" panose="020F0502020204030204" pitchFamily="34" charset="0"/>
              <a:cs typeface="Times New Roman" panose="02020603050405020304" pitchFamily="18" charset="0"/>
            </a:endParaRPr>
          </a:p>
          <a:p>
            <a:pPr marL="342900" indent="-342900">
              <a:lnSpc>
                <a:spcPct val="150000"/>
              </a:lnSpc>
              <a:spcBef>
                <a:spcPts val="600"/>
              </a:spcBef>
              <a:spcAft>
                <a:spcPts val="600"/>
              </a:spcAft>
              <a:buFont typeface="+mj-lt"/>
              <a:buAutoNum type="arabicPeriod"/>
            </a:pPr>
            <a:r>
              <a:rPr lang="en-US" sz="1800" dirty="0">
                <a:effectLst/>
                <a:latin typeface="Montserrat" pitchFamily="2" charset="0"/>
                <a:ea typeface="Calibri" panose="020F0502020204030204" pitchFamily="34" charset="0"/>
                <a:cs typeface="Times New Roman" panose="02020603050405020304" pitchFamily="18" charset="0"/>
              </a:rPr>
              <a:t>hostinger.vn, “MySQL </a:t>
            </a:r>
            <a:r>
              <a:rPr lang="en-US" sz="1800" dirty="0" err="1">
                <a:effectLst/>
                <a:latin typeface="Montserrat" pitchFamily="2" charset="0"/>
                <a:ea typeface="Calibri" panose="020F0502020204030204" pitchFamily="34" charset="0"/>
                <a:cs typeface="Times New Roman" panose="02020603050405020304" pitchFamily="18" charset="0"/>
              </a:rPr>
              <a:t>là</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gì:giải</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thích</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tường</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tận</a:t>
            </a:r>
            <a:r>
              <a:rPr lang="en-US" sz="1800" dirty="0">
                <a:effectLst/>
                <a:latin typeface="Montserrat" pitchFamily="2" charset="0"/>
                <a:ea typeface="Calibri" panose="020F0502020204030204" pitchFamily="34" charset="0"/>
                <a:cs typeface="Times New Roman" panose="02020603050405020304" pitchFamily="18" charset="0"/>
              </a:rPr>
              <a:t> MySQL </a:t>
            </a:r>
            <a:r>
              <a:rPr lang="en-US" sz="1800" dirty="0" err="1">
                <a:effectLst/>
                <a:latin typeface="Montserrat" pitchFamily="2" charset="0"/>
                <a:ea typeface="Calibri" panose="020F0502020204030204" pitchFamily="34" charset="0"/>
                <a:cs typeface="Times New Roman" panose="02020603050405020304" pitchFamily="18" charset="0"/>
              </a:rPr>
              <a:t>cho</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người</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mới</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bắt</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đầu</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ngày</a:t>
            </a:r>
            <a:r>
              <a:rPr lang="en-US" sz="1800" dirty="0">
                <a:effectLst/>
                <a:latin typeface="Montserrat" pitchFamily="2" charset="0"/>
                <a:ea typeface="Calibri" panose="020F0502020204030204" pitchFamily="34" charset="0"/>
                <a:cs typeface="Times New Roman" panose="02020603050405020304" pitchFamily="18" charset="0"/>
              </a:rPr>
              <a:t> 07 </a:t>
            </a:r>
            <a:r>
              <a:rPr lang="en-US" sz="1800" dirty="0" err="1">
                <a:effectLst/>
                <a:latin typeface="Montserrat" pitchFamily="2" charset="0"/>
                <a:ea typeface="Calibri" panose="020F0502020204030204" pitchFamily="34" charset="0"/>
                <a:cs typeface="Times New Roman" panose="02020603050405020304" pitchFamily="18" charset="0"/>
              </a:rPr>
              <a:t>tháng</a:t>
            </a:r>
            <a:r>
              <a:rPr lang="en-US" sz="1800" dirty="0">
                <a:effectLst/>
                <a:latin typeface="Montserrat" pitchFamily="2" charset="0"/>
                <a:ea typeface="Calibri" panose="020F0502020204030204" pitchFamily="34" charset="0"/>
                <a:cs typeface="Times New Roman" panose="02020603050405020304" pitchFamily="18" charset="0"/>
              </a:rPr>
              <a:t> 05 </a:t>
            </a:r>
            <a:r>
              <a:rPr lang="en-US" sz="1800" dirty="0" err="1">
                <a:effectLst/>
                <a:latin typeface="Montserrat" pitchFamily="2" charset="0"/>
                <a:ea typeface="Calibri" panose="020F0502020204030204" pitchFamily="34" charset="0"/>
                <a:cs typeface="Times New Roman" panose="02020603050405020304" pitchFamily="18" charset="0"/>
              </a:rPr>
              <a:t>năm</a:t>
            </a:r>
            <a:r>
              <a:rPr lang="en-US" sz="1800" dirty="0">
                <a:effectLst/>
                <a:latin typeface="Montserrat" pitchFamily="2" charset="0"/>
                <a:ea typeface="Calibri" panose="020F0502020204030204" pitchFamily="34" charset="0"/>
                <a:cs typeface="Times New Roman" panose="02020603050405020304" pitchFamily="18" charset="0"/>
              </a:rPr>
              <a:t> 2019, </a:t>
            </a:r>
            <a:r>
              <a:rPr lang="en-US" sz="1800" dirty="0" err="1">
                <a:effectLst/>
                <a:latin typeface="Montserrat" pitchFamily="2" charset="0"/>
                <a:ea typeface="Calibri" panose="020F0502020204030204" pitchFamily="34" charset="0"/>
                <a:cs typeface="Times New Roman" panose="02020603050405020304" pitchFamily="18" charset="0"/>
              </a:rPr>
              <a:t>tại</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u="sng" dirty="0">
                <a:solidFill>
                  <a:srgbClr val="0563C1"/>
                </a:solidFill>
                <a:effectLst/>
                <a:latin typeface="Montserrat" pitchFamily="2" charset="0"/>
                <a:ea typeface="Calibri" panose="020F0502020204030204" pitchFamily="34" charset="0"/>
                <a:cs typeface="Times New Roman" panose="02020603050405020304" pitchFamily="18" charset="0"/>
                <a:hlinkClick r:id="rId3"/>
              </a:rPr>
              <a:t>https://www.hostinger.vn/huong-dan/mysql-la-gi/</a:t>
            </a:r>
            <a:endParaRPr lang="en-US" sz="1800" dirty="0">
              <a:effectLst/>
              <a:latin typeface="Montserrat" pitchFamily="2" charset="0"/>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Font typeface="+mj-lt"/>
              <a:buAutoNum type="arabicPeriod"/>
            </a:pPr>
            <a:endParaRPr lang="en-US" u="sng" dirty="0">
              <a:solidFill>
                <a:srgbClr val="0563C1"/>
              </a:solidFill>
              <a:latin typeface="Montserrat" pitchFamily="2"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0452FB00-9513-4D45-AB1F-7C75E599AC2B}"/>
              </a:ext>
            </a:extLst>
          </p:cNvPr>
          <p:cNvSpPr txBox="1"/>
          <p:nvPr/>
        </p:nvSpPr>
        <p:spPr>
          <a:xfrm>
            <a:off x="668045" y="1152579"/>
            <a:ext cx="4221196" cy="369332"/>
          </a:xfrm>
          <a:prstGeom prst="rect">
            <a:avLst/>
          </a:prstGeom>
          <a:noFill/>
        </p:spPr>
        <p:txBody>
          <a:bodyPr wrap="square">
            <a:spAutoFit/>
          </a:bodyPr>
          <a:lstStyle/>
          <a:p>
            <a:r>
              <a:rPr lang="en-US" b="1" dirty="0" err="1">
                <a:latin typeface="Montserrat" pitchFamily="2" charset="0"/>
              </a:rPr>
              <a:t>Tài</a:t>
            </a:r>
            <a:r>
              <a:rPr lang="en-US" b="1" dirty="0">
                <a:latin typeface="Montserrat" pitchFamily="2" charset="0"/>
              </a:rPr>
              <a:t> </a:t>
            </a:r>
            <a:r>
              <a:rPr lang="en-US" b="1" dirty="0" err="1">
                <a:latin typeface="Montserrat" pitchFamily="2" charset="0"/>
              </a:rPr>
              <a:t>liệu</a:t>
            </a:r>
            <a:r>
              <a:rPr lang="en-US" b="1" dirty="0">
                <a:latin typeface="Montserrat" pitchFamily="2" charset="0"/>
              </a:rPr>
              <a:t> </a:t>
            </a:r>
            <a:r>
              <a:rPr lang="en-US" b="1" dirty="0" err="1">
                <a:latin typeface="Montserrat" pitchFamily="2" charset="0"/>
              </a:rPr>
              <a:t>tham</a:t>
            </a:r>
            <a:r>
              <a:rPr lang="en-US" b="1" dirty="0">
                <a:latin typeface="Montserrat" pitchFamily="2" charset="0"/>
              </a:rPr>
              <a:t> </a:t>
            </a:r>
            <a:r>
              <a:rPr lang="en-US" b="1" dirty="0" err="1">
                <a:latin typeface="Montserrat" pitchFamily="2" charset="0"/>
              </a:rPr>
              <a:t>khả</a:t>
            </a:r>
            <a:r>
              <a:rPr lang="vi-VN" b="1" dirty="0">
                <a:latin typeface="Montserrat" pitchFamily="2" charset="0"/>
              </a:rPr>
              <a:t>o</a:t>
            </a:r>
            <a:endParaRPr lang="en-US" b="1" dirty="0">
              <a:latin typeface="Montserrat" pitchFamily="2" charset="0"/>
            </a:endParaRPr>
          </a:p>
        </p:txBody>
      </p:sp>
      <p:sp>
        <p:nvSpPr>
          <p:cNvPr id="94" name="TextBox 93">
            <a:extLst>
              <a:ext uri="{FF2B5EF4-FFF2-40B4-BE49-F238E27FC236}">
                <a16:creationId xmlns:a16="http://schemas.microsoft.com/office/drawing/2014/main" id="{8FDF3274-AC83-4EC2-8064-450902845E91}"/>
              </a:ext>
            </a:extLst>
          </p:cNvPr>
          <p:cNvSpPr txBox="1"/>
          <p:nvPr/>
        </p:nvSpPr>
        <p:spPr>
          <a:xfrm>
            <a:off x="668045" y="946549"/>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28" name="Group 27">
            <a:extLst>
              <a:ext uri="{FF2B5EF4-FFF2-40B4-BE49-F238E27FC236}">
                <a16:creationId xmlns:a16="http://schemas.microsoft.com/office/drawing/2014/main" id="{14907E94-C4E6-42D5-8804-5B705B89A852}"/>
              </a:ext>
            </a:extLst>
          </p:cNvPr>
          <p:cNvGrpSpPr/>
          <p:nvPr/>
        </p:nvGrpSpPr>
        <p:grpSpPr>
          <a:xfrm>
            <a:off x="137083" y="30920"/>
            <a:ext cx="2225245" cy="646331"/>
            <a:chOff x="10118584" y="6120072"/>
            <a:chExt cx="2225245" cy="646331"/>
          </a:xfrm>
        </p:grpSpPr>
        <p:sp>
          <p:nvSpPr>
            <p:cNvPr id="29" name="TextBox 28">
              <a:extLst>
                <a:ext uri="{FF2B5EF4-FFF2-40B4-BE49-F238E27FC236}">
                  <a16:creationId xmlns:a16="http://schemas.microsoft.com/office/drawing/2014/main" id="{4E0B4D89-861C-465E-8497-C93C9957404E}"/>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30" name="Picture 29">
              <a:extLst>
                <a:ext uri="{FF2B5EF4-FFF2-40B4-BE49-F238E27FC236}">
                  <a16:creationId xmlns:a16="http://schemas.microsoft.com/office/drawing/2014/main" id="{45946A98-F50B-40E9-842C-69A50547B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pic>
        <p:nvPicPr>
          <p:cNvPr id="31" name="Picture 30">
            <a:extLst>
              <a:ext uri="{FF2B5EF4-FFF2-40B4-BE49-F238E27FC236}">
                <a16:creationId xmlns:a16="http://schemas.microsoft.com/office/drawing/2014/main" id="{1DCB63FC-CBA2-4E9D-857C-F43D42FF5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8749" y="1392954"/>
            <a:ext cx="6352573" cy="3176287"/>
          </a:xfrm>
          <a:prstGeom prst="rect">
            <a:avLst/>
          </a:prstGeom>
        </p:spPr>
      </p:pic>
      <p:sp>
        <p:nvSpPr>
          <p:cNvPr id="2" name="Slide Number Placeholder 1">
            <a:extLst>
              <a:ext uri="{FF2B5EF4-FFF2-40B4-BE49-F238E27FC236}">
                <a16:creationId xmlns:a16="http://schemas.microsoft.com/office/drawing/2014/main" id="{DF68DBE4-BE87-4A17-9791-20B2A7F0935C}"/>
              </a:ext>
            </a:extLst>
          </p:cNvPr>
          <p:cNvSpPr>
            <a:spLocks noGrp="1"/>
          </p:cNvSpPr>
          <p:nvPr>
            <p:ph type="sldNum" sz="quarter" idx="12"/>
          </p:nvPr>
        </p:nvSpPr>
        <p:spPr/>
        <p:txBody>
          <a:bodyPr/>
          <a:lstStyle/>
          <a:p>
            <a:fld id="{8CB20704-BCA1-4609-B7DB-FB3EB96EEE95}" type="slidenum">
              <a:rPr lang="en-US" smtClean="0"/>
              <a:t>12</a:t>
            </a:fld>
            <a:endParaRPr lang="en-US"/>
          </a:p>
        </p:txBody>
      </p:sp>
    </p:spTree>
    <p:extLst>
      <p:ext uri="{BB962C8B-B14F-4D97-AF65-F5344CB8AC3E}">
        <p14:creationId xmlns:p14="http://schemas.microsoft.com/office/powerpoint/2010/main" val="31181309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barn(inVertical)">
                                      <p:cBhvr>
                                        <p:cTn id="15" dur="500"/>
                                        <p:tgtEl>
                                          <p:spTgt spid="94"/>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1"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0-ppt_w/2"/>
                                          </p:val>
                                        </p:tav>
                                      </p:tavLst>
                                    </p:anim>
                                    <p:anim calcmode="lin" valueType="num">
                                      <p:cBhvr additive="base">
                                        <p:cTn id="25" dur="500"/>
                                        <p:tgtEl>
                                          <p:spTgt spid="3"/>
                                        </p:tgtEl>
                                        <p:attrNameLst>
                                          <p:attrName>ppt_y</p:attrName>
                                        </p:attrNameLst>
                                      </p:cBhvr>
                                      <p:tavLst>
                                        <p:tav tm="0">
                                          <p:val>
                                            <p:strVal val="ppt_y"/>
                                          </p:val>
                                        </p:tav>
                                        <p:tav tm="100000">
                                          <p:val>
                                            <p:strVal val="ppt_y"/>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6" grpId="0"/>
      <p:bldP spid="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BE682DD-1F52-4884-A5E6-31FC909020BD}"/>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721C9432-D671-42FA-88A3-0A48750312B3}"/>
              </a:ext>
            </a:extLst>
          </p:cNvPr>
          <p:cNvSpPr txBox="1"/>
          <p:nvPr/>
        </p:nvSpPr>
        <p:spPr>
          <a:xfrm>
            <a:off x="136406" y="1743662"/>
            <a:ext cx="5682343" cy="4923784"/>
          </a:xfrm>
          <a:prstGeom prst="rect">
            <a:avLst/>
          </a:prstGeom>
          <a:noFill/>
        </p:spPr>
        <p:txBody>
          <a:bodyPr wrap="square" rtlCol="0">
            <a:spAutoFit/>
          </a:bodyPr>
          <a:lstStyle/>
          <a:p>
            <a:pPr marL="342900" lvl="0" indent="-342900">
              <a:lnSpc>
                <a:spcPct val="150000"/>
              </a:lnSpc>
              <a:spcBef>
                <a:spcPts val="600"/>
              </a:spcBef>
              <a:spcAft>
                <a:spcPts val="600"/>
              </a:spcAft>
              <a:buFont typeface="+mj-lt"/>
              <a:buAutoNum type="arabicPeriod" startAt="3"/>
            </a:pPr>
            <a:r>
              <a:rPr lang="en-US" sz="1800" dirty="0" err="1">
                <a:effectLst/>
                <a:latin typeface="Montserrat" pitchFamily="2" charset="0"/>
                <a:ea typeface="Calibri" panose="020F0502020204030204" pitchFamily="34" charset="0"/>
                <a:cs typeface="Times New Roman" panose="02020603050405020304" pitchFamily="18" charset="0"/>
              </a:rPr>
              <a:t>mona.software</a:t>
            </a:r>
            <a:r>
              <a:rPr lang="en-US" sz="1800" dirty="0">
                <a:effectLst/>
                <a:latin typeface="Montserrat" pitchFamily="2" charset="0"/>
                <a:ea typeface="Calibri" panose="020F0502020204030204" pitchFamily="34" charset="0"/>
                <a:cs typeface="Times New Roman" panose="02020603050405020304" pitchFamily="18" charset="0"/>
              </a:rPr>
              <a:t>, “MVC </a:t>
            </a:r>
            <a:r>
              <a:rPr lang="en-US" sz="1800" dirty="0" err="1">
                <a:effectLst/>
                <a:latin typeface="Montserrat" pitchFamily="2" charset="0"/>
                <a:ea typeface="Calibri" panose="020F0502020204030204" pitchFamily="34" charset="0"/>
                <a:cs typeface="Times New Roman" panose="02020603050405020304" pitchFamily="18" charset="0"/>
              </a:rPr>
              <a:t>là</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gì</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Ứng</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dụng</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của</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mô</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hình</a:t>
            </a:r>
            <a:r>
              <a:rPr lang="en-US" sz="1800" dirty="0">
                <a:effectLst/>
                <a:latin typeface="Montserrat" pitchFamily="2" charset="0"/>
                <a:ea typeface="Calibri" panose="020F0502020204030204" pitchFamily="34" charset="0"/>
                <a:cs typeface="Times New Roman" panose="02020603050405020304" pitchFamily="18" charset="0"/>
              </a:rPr>
              <a:t> MVC </a:t>
            </a:r>
            <a:r>
              <a:rPr lang="en-US" sz="1800" dirty="0" err="1">
                <a:effectLst/>
                <a:latin typeface="Montserrat" pitchFamily="2" charset="0"/>
                <a:ea typeface="Calibri" panose="020F0502020204030204" pitchFamily="34" charset="0"/>
                <a:cs typeface="Times New Roman" panose="02020603050405020304" pitchFamily="18" charset="0"/>
              </a:rPr>
              <a:t>trong</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lập</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trình</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dirty="0" err="1">
                <a:effectLst/>
                <a:latin typeface="Montserrat" pitchFamily="2" charset="0"/>
                <a:ea typeface="Calibri" panose="020F0502020204030204" pitchFamily="34" charset="0"/>
                <a:cs typeface="Times New Roman" panose="02020603050405020304" pitchFamily="18" charset="0"/>
              </a:rPr>
              <a:t>ngày</a:t>
            </a:r>
            <a:r>
              <a:rPr lang="en-US" sz="1800" dirty="0">
                <a:effectLst/>
                <a:latin typeface="Montserrat" pitchFamily="2" charset="0"/>
                <a:ea typeface="Calibri" panose="020F0502020204030204" pitchFamily="34" charset="0"/>
                <a:cs typeface="Times New Roman" panose="02020603050405020304" pitchFamily="18" charset="0"/>
              </a:rPr>
              <a:t> 03 </a:t>
            </a:r>
            <a:r>
              <a:rPr lang="en-US" sz="1800" dirty="0" err="1">
                <a:effectLst/>
                <a:latin typeface="Montserrat" pitchFamily="2" charset="0"/>
                <a:ea typeface="Calibri" panose="020F0502020204030204" pitchFamily="34" charset="0"/>
                <a:cs typeface="Times New Roman" panose="02020603050405020304" pitchFamily="18" charset="0"/>
              </a:rPr>
              <a:t>tháng</a:t>
            </a:r>
            <a:r>
              <a:rPr lang="en-US" sz="1800" dirty="0">
                <a:effectLst/>
                <a:latin typeface="Montserrat" pitchFamily="2" charset="0"/>
                <a:ea typeface="Calibri" panose="020F0502020204030204" pitchFamily="34" charset="0"/>
                <a:cs typeface="Times New Roman" panose="02020603050405020304" pitchFamily="18" charset="0"/>
              </a:rPr>
              <a:t> 12 </a:t>
            </a:r>
            <a:r>
              <a:rPr lang="en-US" sz="1800" dirty="0" err="1">
                <a:effectLst/>
                <a:latin typeface="Montserrat" pitchFamily="2" charset="0"/>
                <a:ea typeface="Calibri" panose="020F0502020204030204" pitchFamily="34" charset="0"/>
                <a:cs typeface="Times New Roman" panose="02020603050405020304" pitchFamily="18" charset="0"/>
              </a:rPr>
              <a:t>năm</a:t>
            </a:r>
            <a:r>
              <a:rPr lang="en-US" sz="1800" dirty="0">
                <a:effectLst/>
                <a:latin typeface="Montserrat" pitchFamily="2" charset="0"/>
                <a:ea typeface="Calibri" panose="020F0502020204030204" pitchFamily="34" charset="0"/>
                <a:cs typeface="Times New Roman" panose="02020603050405020304" pitchFamily="18" charset="0"/>
              </a:rPr>
              <a:t> 2020 , </a:t>
            </a:r>
            <a:r>
              <a:rPr lang="en-US" sz="1800" dirty="0" err="1">
                <a:effectLst/>
                <a:latin typeface="Montserrat" pitchFamily="2" charset="0"/>
                <a:ea typeface="Calibri" panose="020F0502020204030204" pitchFamily="34" charset="0"/>
                <a:cs typeface="Times New Roman" panose="02020603050405020304" pitchFamily="18" charset="0"/>
              </a:rPr>
              <a:t>tại</a:t>
            </a:r>
            <a:r>
              <a:rPr lang="en-US" sz="1800" dirty="0">
                <a:effectLst/>
                <a:latin typeface="Montserrat" pitchFamily="2" charset="0"/>
                <a:ea typeface="Calibri" panose="020F0502020204030204" pitchFamily="34" charset="0"/>
                <a:cs typeface="Times New Roman" panose="02020603050405020304" pitchFamily="18" charset="0"/>
              </a:rPr>
              <a:t>: </a:t>
            </a:r>
            <a:r>
              <a:rPr lang="en-US" sz="1800" u="sng" dirty="0">
                <a:solidFill>
                  <a:schemeClr val="accent1"/>
                </a:solidFill>
                <a:effectLst/>
                <a:latin typeface="Montserrat"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https://mona.software/mo-hinh-mvc/</a:t>
            </a:r>
            <a:endParaRPr lang="en-US" sz="1800" u="sng" dirty="0">
              <a:solidFill>
                <a:schemeClr val="accent1"/>
              </a:solidFill>
              <a:effectLst/>
              <a:latin typeface="Montserrat" pitchFamily="2" charset="0"/>
              <a:ea typeface="Calibri" panose="020F0502020204030204" pitchFamily="34" charset="0"/>
              <a:cs typeface="Times New Roman" panose="02020603050405020304" pitchFamily="18" charset="0"/>
            </a:endParaRPr>
          </a:p>
          <a:p>
            <a:pPr marL="342900" indent="-342900">
              <a:lnSpc>
                <a:spcPct val="150000"/>
              </a:lnSpc>
              <a:spcBef>
                <a:spcPts val="600"/>
              </a:spcBef>
              <a:spcAft>
                <a:spcPts val="600"/>
              </a:spcAft>
              <a:buFont typeface="+mj-lt"/>
              <a:buAutoNum type="arabicPeriod" startAt="3"/>
            </a:pPr>
            <a:r>
              <a:rPr lang="en-US" sz="1800" dirty="0">
                <a:effectLst/>
                <a:latin typeface="Montserrat" pitchFamily="2" charset="0"/>
                <a:ea typeface="Calibri" panose="020F0502020204030204" pitchFamily="34" charset="0"/>
                <a:cs typeface="Times New Roman" panose="02020603050405020304" pitchFamily="18" charset="0"/>
              </a:rPr>
              <a:t>aws.amazon.com</a:t>
            </a:r>
            <a:r>
              <a:rPr lang="en-US" sz="1800" u="sng" dirty="0">
                <a:effectLst/>
                <a:latin typeface="Montserrat" pitchFamily="2" charset="0"/>
                <a:ea typeface="Calibri" panose="020F0502020204030204" pitchFamily="34" charset="0"/>
                <a:cs typeface="Times New Roman" panose="02020603050405020304" pitchFamily="18" charset="0"/>
              </a:rPr>
              <a:t>, “Django </a:t>
            </a:r>
            <a:r>
              <a:rPr lang="en-US" sz="1800" u="sng" dirty="0" err="1">
                <a:effectLst/>
                <a:latin typeface="Montserrat" pitchFamily="2" charset="0"/>
                <a:ea typeface="Calibri" panose="020F0502020204030204" pitchFamily="34" charset="0"/>
                <a:cs typeface="Times New Roman" panose="02020603050405020304" pitchFamily="18" charset="0"/>
              </a:rPr>
              <a:t>là</a:t>
            </a:r>
            <a:r>
              <a:rPr lang="en-US" sz="1800" u="sng" dirty="0">
                <a:effectLst/>
                <a:latin typeface="Montserrat" pitchFamily="2" charset="0"/>
                <a:ea typeface="Calibri" panose="020F0502020204030204" pitchFamily="34" charset="0"/>
                <a:cs typeface="Times New Roman" panose="02020603050405020304" pitchFamily="18" charset="0"/>
              </a:rPr>
              <a:t> </a:t>
            </a:r>
            <a:r>
              <a:rPr lang="en-US" sz="1800" u="sng" dirty="0" err="1">
                <a:effectLst/>
                <a:latin typeface="Montserrat" pitchFamily="2" charset="0"/>
                <a:ea typeface="Calibri" panose="020F0502020204030204" pitchFamily="34" charset="0"/>
                <a:cs typeface="Times New Roman" panose="02020603050405020304" pitchFamily="18" charset="0"/>
              </a:rPr>
              <a:t>gì</a:t>
            </a:r>
            <a:r>
              <a:rPr lang="en-US" sz="1800" u="sng" dirty="0">
                <a:effectLst/>
                <a:latin typeface="Montserrat" pitchFamily="2" charset="0"/>
                <a:ea typeface="Calibri" panose="020F0502020204030204" pitchFamily="34" charset="0"/>
                <a:cs typeface="Times New Roman" panose="02020603050405020304" pitchFamily="18" charset="0"/>
              </a:rPr>
              <a:t> ?” </a:t>
            </a:r>
            <a:r>
              <a:rPr lang="en-US" sz="1800" u="sng" dirty="0" err="1">
                <a:effectLst/>
                <a:latin typeface="Montserrat" pitchFamily="2" charset="0"/>
                <a:ea typeface="Calibri" panose="020F0502020204030204" pitchFamily="34" charset="0"/>
                <a:cs typeface="Times New Roman" panose="02020603050405020304" pitchFamily="18" charset="0"/>
              </a:rPr>
              <a:t>ngày</a:t>
            </a:r>
            <a:r>
              <a:rPr lang="en-US" sz="1800" u="sng" dirty="0">
                <a:effectLst/>
                <a:latin typeface="Montserrat" pitchFamily="2" charset="0"/>
                <a:ea typeface="Calibri" panose="020F0502020204030204" pitchFamily="34" charset="0"/>
                <a:cs typeface="Times New Roman" panose="02020603050405020304" pitchFamily="18" charset="0"/>
              </a:rPr>
              <a:t>, </a:t>
            </a:r>
            <a:r>
              <a:rPr lang="en-US" sz="1800" u="sng" dirty="0" err="1">
                <a:effectLst/>
                <a:latin typeface="Montserrat" pitchFamily="2" charset="0"/>
                <a:ea typeface="Calibri" panose="020F0502020204030204" pitchFamily="34" charset="0"/>
                <a:cs typeface="Times New Roman" panose="02020603050405020304" pitchFamily="18" charset="0"/>
              </a:rPr>
              <a:t>tại</a:t>
            </a:r>
            <a:r>
              <a:rPr lang="en-US" sz="1800" u="sng" dirty="0">
                <a:effectLst/>
                <a:latin typeface="Montserrat" pitchFamily="2" charset="0"/>
                <a:ea typeface="Calibri" panose="020F0502020204030204" pitchFamily="34" charset="0"/>
                <a:cs typeface="Times New Roman" panose="02020603050405020304" pitchFamily="18" charset="0"/>
              </a:rPr>
              <a:t> </a:t>
            </a:r>
            <a:r>
              <a:rPr lang="en-US" sz="1800" u="sng" dirty="0">
                <a:solidFill>
                  <a:schemeClr val="accent1"/>
                </a:solidFill>
                <a:effectLst/>
                <a:latin typeface="Montserrat" pitchFamily="2"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https://aws.amazon.com/vi/what-is/django/#:~:text=Django%20l%C3%A0%20ph%E1%BA%A7n%20m%E1%BB%81m%20b%E1%BA%A1n,d%E1%BB%A5ng%20web%20m%C3%A0%20h%E1%BB%8D%20vi%E1%BA%BFt.</a:t>
            </a:r>
            <a:endParaRPr lang="en-US" sz="1800" dirty="0">
              <a:solidFill>
                <a:schemeClr val="accent1"/>
              </a:solidFill>
              <a:effectLst/>
              <a:latin typeface="Montserrat" pitchFamily="2" charset="0"/>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Font typeface="+mj-lt"/>
              <a:buAutoNum type="arabicPeriod" startAt="3"/>
            </a:pPr>
            <a:endParaRPr lang="en-US" sz="1800" dirty="0">
              <a:effectLst/>
              <a:latin typeface="Montserrat" pitchFamily="2"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0452FB00-9513-4D45-AB1F-7C75E599AC2B}"/>
              </a:ext>
            </a:extLst>
          </p:cNvPr>
          <p:cNvSpPr txBox="1"/>
          <p:nvPr/>
        </p:nvSpPr>
        <p:spPr>
          <a:xfrm>
            <a:off x="668045" y="1152579"/>
            <a:ext cx="4221196" cy="369332"/>
          </a:xfrm>
          <a:prstGeom prst="rect">
            <a:avLst/>
          </a:prstGeom>
          <a:noFill/>
        </p:spPr>
        <p:txBody>
          <a:bodyPr wrap="square">
            <a:spAutoFit/>
          </a:bodyPr>
          <a:lstStyle/>
          <a:p>
            <a:r>
              <a:rPr lang="en-US" b="1" dirty="0" err="1">
                <a:latin typeface="Montserrat" pitchFamily="2" charset="0"/>
              </a:rPr>
              <a:t>Tài</a:t>
            </a:r>
            <a:r>
              <a:rPr lang="en-US" b="1" dirty="0">
                <a:latin typeface="Montserrat" pitchFamily="2" charset="0"/>
              </a:rPr>
              <a:t> </a:t>
            </a:r>
            <a:r>
              <a:rPr lang="en-US" b="1" dirty="0" err="1">
                <a:latin typeface="Montserrat" pitchFamily="2" charset="0"/>
              </a:rPr>
              <a:t>liệu</a:t>
            </a:r>
            <a:r>
              <a:rPr lang="en-US" b="1" dirty="0">
                <a:latin typeface="Montserrat" pitchFamily="2" charset="0"/>
              </a:rPr>
              <a:t> </a:t>
            </a:r>
            <a:r>
              <a:rPr lang="en-US" b="1" dirty="0" err="1">
                <a:latin typeface="Montserrat" pitchFamily="2" charset="0"/>
              </a:rPr>
              <a:t>tham</a:t>
            </a:r>
            <a:r>
              <a:rPr lang="en-US" b="1" dirty="0">
                <a:latin typeface="Montserrat" pitchFamily="2" charset="0"/>
              </a:rPr>
              <a:t> </a:t>
            </a:r>
            <a:r>
              <a:rPr lang="en-US" b="1" dirty="0" err="1">
                <a:latin typeface="Montserrat" pitchFamily="2" charset="0"/>
              </a:rPr>
              <a:t>khảo</a:t>
            </a:r>
            <a:endParaRPr lang="en-US" b="1" dirty="0">
              <a:latin typeface="Montserrat" pitchFamily="2" charset="0"/>
            </a:endParaRPr>
          </a:p>
        </p:txBody>
      </p:sp>
      <p:sp>
        <p:nvSpPr>
          <p:cNvPr id="12" name="TextBox 11">
            <a:extLst>
              <a:ext uri="{FF2B5EF4-FFF2-40B4-BE49-F238E27FC236}">
                <a16:creationId xmlns:a16="http://schemas.microsoft.com/office/drawing/2014/main" id="{7B579F37-2A0F-4BC2-92F7-5DD68D74A88E}"/>
              </a:ext>
            </a:extLst>
          </p:cNvPr>
          <p:cNvSpPr txBox="1"/>
          <p:nvPr/>
        </p:nvSpPr>
        <p:spPr>
          <a:xfrm>
            <a:off x="668045" y="946549"/>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22" name="Group 21">
            <a:extLst>
              <a:ext uri="{FF2B5EF4-FFF2-40B4-BE49-F238E27FC236}">
                <a16:creationId xmlns:a16="http://schemas.microsoft.com/office/drawing/2014/main" id="{ED8BFF87-B460-4035-A9D4-40FC72C5659E}"/>
              </a:ext>
            </a:extLst>
          </p:cNvPr>
          <p:cNvGrpSpPr/>
          <p:nvPr/>
        </p:nvGrpSpPr>
        <p:grpSpPr>
          <a:xfrm>
            <a:off x="137083" y="30920"/>
            <a:ext cx="2225245" cy="646331"/>
            <a:chOff x="10118584" y="6120072"/>
            <a:chExt cx="2225245" cy="646331"/>
          </a:xfrm>
        </p:grpSpPr>
        <p:sp>
          <p:nvSpPr>
            <p:cNvPr id="23" name="TextBox 22">
              <a:extLst>
                <a:ext uri="{FF2B5EF4-FFF2-40B4-BE49-F238E27FC236}">
                  <a16:creationId xmlns:a16="http://schemas.microsoft.com/office/drawing/2014/main" id="{150E6592-8CCD-4B58-AA9B-6D1C9ED35FC5}"/>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24" name="Picture 23">
              <a:extLst>
                <a:ext uri="{FF2B5EF4-FFF2-40B4-BE49-F238E27FC236}">
                  <a16:creationId xmlns:a16="http://schemas.microsoft.com/office/drawing/2014/main" id="{DA34D971-E0D2-4AE1-A72F-94D3C547B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pic>
        <p:nvPicPr>
          <p:cNvPr id="26" name="Picture 25">
            <a:extLst>
              <a:ext uri="{FF2B5EF4-FFF2-40B4-BE49-F238E27FC236}">
                <a16:creationId xmlns:a16="http://schemas.microsoft.com/office/drawing/2014/main" id="{DEB2A51F-8618-4EED-B3FC-3C4CD5FA70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8749" y="1392954"/>
            <a:ext cx="6352573" cy="3176287"/>
          </a:xfrm>
          <a:prstGeom prst="rect">
            <a:avLst/>
          </a:prstGeom>
        </p:spPr>
      </p:pic>
      <p:sp>
        <p:nvSpPr>
          <p:cNvPr id="2" name="Slide Number Placeholder 1">
            <a:extLst>
              <a:ext uri="{FF2B5EF4-FFF2-40B4-BE49-F238E27FC236}">
                <a16:creationId xmlns:a16="http://schemas.microsoft.com/office/drawing/2014/main" id="{D5386706-46E8-40A7-A63B-09B14D670F8C}"/>
              </a:ext>
            </a:extLst>
          </p:cNvPr>
          <p:cNvSpPr>
            <a:spLocks noGrp="1"/>
          </p:cNvSpPr>
          <p:nvPr>
            <p:ph type="sldNum" sz="quarter" idx="12"/>
          </p:nvPr>
        </p:nvSpPr>
        <p:spPr/>
        <p:txBody>
          <a:bodyPr/>
          <a:lstStyle/>
          <a:p>
            <a:fld id="{8CB20704-BCA1-4609-B7DB-FB3EB96EEE95}" type="slidenum">
              <a:rPr lang="en-US" smtClean="0"/>
              <a:t>13</a:t>
            </a:fld>
            <a:endParaRPr lang="en-US"/>
          </a:p>
        </p:txBody>
      </p:sp>
    </p:spTree>
    <p:extLst>
      <p:ext uri="{BB962C8B-B14F-4D97-AF65-F5344CB8AC3E}">
        <p14:creationId xmlns:p14="http://schemas.microsoft.com/office/powerpoint/2010/main" val="211045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0-ppt_w/2"/>
                                          </p:val>
                                        </p:tav>
                                      </p:tavLst>
                                    </p:anim>
                                    <p:anim calcmode="lin" valueType="num">
                                      <p:cBhvr additive="base">
                                        <p:cTn id="13" dur="500"/>
                                        <p:tgtEl>
                                          <p:spTgt spid="3"/>
                                        </p:tgtEl>
                                        <p:attrNameLst>
                                          <p:attrName>ppt_y</p:attrName>
                                        </p:attrNameLst>
                                      </p:cBhvr>
                                      <p:tavLst>
                                        <p:tav tm="0">
                                          <p:val>
                                            <p:strVal val="ppt_y"/>
                                          </p:val>
                                        </p:tav>
                                        <p:tav tm="100000">
                                          <p:val>
                                            <p:strVal val="ppt_y"/>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BE682DD-1F52-4884-A5E6-31FC909020BD}"/>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721C9432-D671-42FA-88A3-0A48750312B3}"/>
              </a:ext>
            </a:extLst>
          </p:cNvPr>
          <p:cNvSpPr txBox="1"/>
          <p:nvPr/>
        </p:nvSpPr>
        <p:spPr>
          <a:xfrm>
            <a:off x="136406" y="1743662"/>
            <a:ext cx="5682343" cy="1710533"/>
          </a:xfrm>
          <a:prstGeom prst="rect">
            <a:avLst/>
          </a:prstGeom>
          <a:noFill/>
        </p:spPr>
        <p:txBody>
          <a:bodyPr wrap="square" rtlCol="0">
            <a:spAutoFit/>
          </a:bodyPr>
          <a:lstStyle/>
          <a:p>
            <a:pPr marL="342900" lvl="0" indent="-342900">
              <a:lnSpc>
                <a:spcPct val="150000"/>
              </a:lnSpc>
              <a:spcBef>
                <a:spcPts val="600"/>
              </a:spcBef>
              <a:spcAft>
                <a:spcPts val="600"/>
              </a:spcAft>
              <a:buFont typeface="+mj-lt"/>
              <a:buAutoNum type="arabicPeriod" startAt="6"/>
            </a:pPr>
            <a:r>
              <a:rPr lang="en-US" sz="1800" dirty="0">
                <a:effectLst/>
                <a:latin typeface="Calibri" panose="020F0502020204030204" pitchFamily="34" charset="0"/>
                <a:ea typeface="Calibri" panose="020F0502020204030204" pitchFamily="34" charset="0"/>
                <a:cs typeface="Times New Roman" panose="02020603050405020304" pitchFamily="18" charset="0"/>
              </a:rPr>
              <a:t>alltechbuzz.net, “Framework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 Django hay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Lavarel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tháng</a:t>
            </a:r>
            <a:r>
              <a:rPr lang="en-US" sz="1800" dirty="0">
                <a:effectLst/>
                <a:latin typeface="Calibri" panose="020F0502020204030204" pitchFamily="34" charset="0"/>
                <a:ea typeface="Calibri" panose="020F0502020204030204" pitchFamily="34" charset="0"/>
                <a:cs typeface="Times New Roman" panose="02020603050405020304" pitchFamily="18" charset="0"/>
              </a:rPr>
              <a:t> 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năm</a:t>
            </a:r>
            <a:r>
              <a:rPr lang="en-US" sz="1800" dirty="0">
                <a:effectLst/>
                <a:latin typeface="Calibri" panose="020F0502020204030204" pitchFamily="34" charset="0"/>
                <a:ea typeface="Calibri" panose="020F0502020204030204" pitchFamily="34" charset="0"/>
                <a:cs typeface="Times New Roman" panose="02020603050405020304" pitchFamily="18" charset="0"/>
              </a:rPr>
              <a:t> 2020,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https://www.alltechbuzz.net/vi/which-framework-is-better-for-web-development-django-or-laravel/</a:t>
            </a:r>
            <a:endParaRPr lang="en-US" sz="1800" dirty="0">
              <a:effectLst/>
              <a:latin typeface="Montserrat" pitchFamily="2"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0452FB00-9513-4D45-AB1F-7C75E599AC2B}"/>
              </a:ext>
            </a:extLst>
          </p:cNvPr>
          <p:cNvSpPr txBox="1"/>
          <p:nvPr/>
        </p:nvSpPr>
        <p:spPr>
          <a:xfrm>
            <a:off x="668045" y="1152579"/>
            <a:ext cx="4221196" cy="369332"/>
          </a:xfrm>
          <a:prstGeom prst="rect">
            <a:avLst/>
          </a:prstGeom>
          <a:noFill/>
        </p:spPr>
        <p:txBody>
          <a:bodyPr wrap="square">
            <a:spAutoFit/>
          </a:bodyPr>
          <a:lstStyle/>
          <a:p>
            <a:r>
              <a:rPr lang="en-US" b="1" dirty="0" err="1">
                <a:latin typeface="Montserrat" pitchFamily="2" charset="0"/>
              </a:rPr>
              <a:t>Tài</a:t>
            </a:r>
            <a:r>
              <a:rPr lang="en-US" b="1" dirty="0">
                <a:latin typeface="Montserrat" pitchFamily="2" charset="0"/>
              </a:rPr>
              <a:t> </a:t>
            </a:r>
            <a:r>
              <a:rPr lang="en-US" b="1" dirty="0" err="1">
                <a:latin typeface="Montserrat" pitchFamily="2" charset="0"/>
              </a:rPr>
              <a:t>liệu</a:t>
            </a:r>
            <a:r>
              <a:rPr lang="en-US" b="1" dirty="0">
                <a:latin typeface="Montserrat" pitchFamily="2" charset="0"/>
              </a:rPr>
              <a:t> </a:t>
            </a:r>
            <a:r>
              <a:rPr lang="en-US" b="1" dirty="0" err="1">
                <a:latin typeface="Montserrat" pitchFamily="2" charset="0"/>
              </a:rPr>
              <a:t>tham</a:t>
            </a:r>
            <a:r>
              <a:rPr lang="en-US" b="1" dirty="0">
                <a:latin typeface="Montserrat" pitchFamily="2" charset="0"/>
              </a:rPr>
              <a:t> </a:t>
            </a:r>
            <a:r>
              <a:rPr lang="en-US" b="1" dirty="0" err="1">
                <a:latin typeface="Montserrat" pitchFamily="2" charset="0"/>
              </a:rPr>
              <a:t>khả</a:t>
            </a:r>
            <a:r>
              <a:rPr lang="vi-VN" b="1" dirty="0">
                <a:latin typeface="Montserrat" pitchFamily="2" charset="0"/>
              </a:rPr>
              <a:t>o</a:t>
            </a:r>
            <a:endParaRPr lang="en-US" b="1" dirty="0">
              <a:latin typeface="Montserrat" pitchFamily="2" charset="0"/>
            </a:endParaRPr>
          </a:p>
        </p:txBody>
      </p:sp>
      <p:sp>
        <p:nvSpPr>
          <p:cNvPr id="12" name="TextBox 11">
            <a:extLst>
              <a:ext uri="{FF2B5EF4-FFF2-40B4-BE49-F238E27FC236}">
                <a16:creationId xmlns:a16="http://schemas.microsoft.com/office/drawing/2014/main" id="{972CEAE7-6E0E-456C-AC9A-4105CB645E88}"/>
              </a:ext>
            </a:extLst>
          </p:cNvPr>
          <p:cNvSpPr txBox="1"/>
          <p:nvPr/>
        </p:nvSpPr>
        <p:spPr>
          <a:xfrm>
            <a:off x="668045" y="946549"/>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22" name="Group 21">
            <a:extLst>
              <a:ext uri="{FF2B5EF4-FFF2-40B4-BE49-F238E27FC236}">
                <a16:creationId xmlns:a16="http://schemas.microsoft.com/office/drawing/2014/main" id="{4186E143-EB23-4243-811F-8A893A68A863}"/>
              </a:ext>
            </a:extLst>
          </p:cNvPr>
          <p:cNvGrpSpPr/>
          <p:nvPr/>
        </p:nvGrpSpPr>
        <p:grpSpPr>
          <a:xfrm>
            <a:off x="137083" y="30920"/>
            <a:ext cx="2225245" cy="646331"/>
            <a:chOff x="10118584" y="6120072"/>
            <a:chExt cx="2225245" cy="646331"/>
          </a:xfrm>
        </p:grpSpPr>
        <p:sp>
          <p:nvSpPr>
            <p:cNvPr id="23" name="TextBox 22">
              <a:extLst>
                <a:ext uri="{FF2B5EF4-FFF2-40B4-BE49-F238E27FC236}">
                  <a16:creationId xmlns:a16="http://schemas.microsoft.com/office/drawing/2014/main" id="{37ACF9C8-6D45-4B6D-AC6F-9663F1FC8FF0}"/>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24" name="Picture 23">
              <a:extLst>
                <a:ext uri="{FF2B5EF4-FFF2-40B4-BE49-F238E27FC236}">
                  <a16:creationId xmlns:a16="http://schemas.microsoft.com/office/drawing/2014/main" id="{932C23FA-93E0-4627-AF77-421C3F110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pic>
        <p:nvPicPr>
          <p:cNvPr id="25" name="Picture 24">
            <a:extLst>
              <a:ext uri="{FF2B5EF4-FFF2-40B4-BE49-F238E27FC236}">
                <a16:creationId xmlns:a16="http://schemas.microsoft.com/office/drawing/2014/main" id="{A0E4F0CA-D8D9-45C3-8429-1602DB4F1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749" y="1392954"/>
            <a:ext cx="6352573" cy="3176287"/>
          </a:xfrm>
          <a:prstGeom prst="rect">
            <a:avLst/>
          </a:prstGeom>
        </p:spPr>
      </p:pic>
      <p:sp>
        <p:nvSpPr>
          <p:cNvPr id="5" name="Slide Number Placeholder 4">
            <a:extLst>
              <a:ext uri="{FF2B5EF4-FFF2-40B4-BE49-F238E27FC236}">
                <a16:creationId xmlns:a16="http://schemas.microsoft.com/office/drawing/2014/main" id="{A3C3BDFD-4E20-46B7-BF5E-389D36A0EDD2}"/>
              </a:ext>
            </a:extLst>
          </p:cNvPr>
          <p:cNvSpPr>
            <a:spLocks noGrp="1"/>
          </p:cNvSpPr>
          <p:nvPr>
            <p:ph type="sldNum" sz="quarter" idx="12"/>
          </p:nvPr>
        </p:nvSpPr>
        <p:spPr/>
        <p:txBody>
          <a:bodyPr/>
          <a:lstStyle/>
          <a:p>
            <a:fld id="{8CB20704-BCA1-4609-B7DB-FB3EB96EEE95}" type="slidenum">
              <a:rPr lang="en-US" smtClean="0"/>
              <a:t>14</a:t>
            </a:fld>
            <a:endParaRPr lang="en-US"/>
          </a:p>
        </p:txBody>
      </p:sp>
    </p:spTree>
    <p:extLst>
      <p:ext uri="{BB962C8B-B14F-4D97-AF65-F5344CB8AC3E}">
        <p14:creationId xmlns:p14="http://schemas.microsoft.com/office/powerpoint/2010/main" val="68356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31F5493-6E46-478A-ADC7-1232257EB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530" y="66540"/>
            <a:ext cx="6128157" cy="6128157"/>
          </a:xfrm>
          <a:prstGeom prst="rect">
            <a:avLst/>
          </a:prstGeom>
        </p:spPr>
      </p:pic>
      <p:sp>
        <p:nvSpPr>
          <p:cNvPr id="3" name="Content Placeholder 2">
            <a:extLst>
              <a:ext uri="{FF2B5EF4-FFF2-40B4-BE49-F238E27FC236}">
                <a16:creationId xmlns:a16="http://schemas.microsoft.com/office/drawing/2014/main" id="{2C12B28D-BA4B-4C2D-B3EB-6955362F2A04}"/>
              </a:ext>
            </a:extLst>
          </p:cNvPr>
          <p:cNvSpPr>
            <a:spLocks noGrp="1"/>
          </p:cNvSpPr>
          <p:nvPr>
            <p:ph idx="1"/>
          </p:nvPr>
        </p:nvSpPr>
        <p:spPr>
          <a:xfrm>
            <a:off x="668045" y="1768734"/>
            <a:ext cx="5259897" cy="4351338"/>
          </a:xfrm>
        </p:spPr>
        <p:txBody>
          <a:bodyPr>
            <a:normAutofit/>
          </a:bodyPr>
          <a:lstStyle/>
          <a:p>
            <a:pPr marL="0" indent="0">
              <a:buNone/>
            </a:pPr>
            <a:r>
              <a:rPr lang="en-US" sz="1800" dirty="0">
                <a:latin typeface="Montserrat" pitchFamily="2" charset="0"/>
              </a:rPr>
              <a:t>Sau </a:t>
            </a:r>
            <a:r>
              <a:rPr lang="en-US" sz="1800" dirty="0" err="1">
                <a:latin typeface="Montserrat" pitchFamily="2" charset="0"/>
              </a:rPr>
              <a:t>quá</a:t>
            </a:r>
            <a:r>
              <a:rPr lang="en-US" sz="1800" dirty="0">
                <a:latin typeface="Montserrat" pitchFamily="2" charset="0"/>
              </a:rPr>
              <a:t> </a:t>
            </a:r>
            <a:r>
              <a:rPr lang="en-US" sz="1800" dirty="0" err="1">
                <a:latin typeface="Montserrat" pitchFamily="2" charset="0"/>
              </a:rPr>
              <a:t>trình</a:t>
            </a:r>
            <a:r>
              <a:rPr lang="en-US" sz="1800" dirty="0">
                <a:latin typeface="Montserrat" pitchFamily="2" charset="0"/>
              </a:rPr>
              <a:t> </a:t>
            </a:r>
            <a:r>
              <a:rPr lang="en-US" sz="1800" dirty="0" err="1">
                <a:latin typeface="Montserrat" pitchFamily="2" charset="0"/>
              </a:rPr>
              <a:t>nghiên</a:t>
            </a:r>
            <a:r>
              <a:rPr lang="en-US" sz="1800" dirty="0">
                <a:latin typeface="Montserrat" pitchFamily="2" charset="0"/>
              </a:rPr>
              <a:t> </a:t>
            </a:r>
            <a:r>
              <a:rPr lang="en-US" sz="1800" dirty="0" err="1">
                <a:latin typeface="Montserrat" pitchFamily="2" charset="0"/>
              </a:rPr>
              <a:t>cứu</a:t>
            </a:r>
            <a:r>
              <a:rPr lang="en-US" sz="1800" dirty="0">
                <a:latin typeface="Montserrat" pitchFamily="2" charset="0"/>
              </a:rPr>
              <a:t> </a:t>
            </a:r>
            <a:r>
              <a:rPr lang="en-US" sz="1800" dirty="0" err="1">
                <a:latin typeface="Montserrat" pitchFamily="2" charset="0"/>
              </a:rPr>
              <a:t>và</a:t>
            </a:r>
            <a:r>
              <a:rPr lang="en-US" sz="1800" dirty="0">
                <a:latin typeface="Montserrat" pitchFamily="2" charset="0"/>
              </a:rPr>
              <a:t> </a:t>
            </a:r>
            <a:r>
              <a:rPr lang="en-US" sz="1800" dirty="0" err="1">
                <a:latin typeface="Montserrat" pitchFamily="2" charset="0"/>
              </a:rPr>
              <a:t>tiến</a:t>
            </a:r>
            <a:r>
              <a:rPr lang="en-US" sz="1800" dirty="0">
                <a:latin typeface="Montserrat" pitchFamily="2" charset="0"/>
              </a:rPr>
              <a:t> </a:t>
            </a:r>
            <a:r>
              <a:rPr lang="en-US" sz="1800" dirty="0" err="1">
                <a:latin typeface="Montserrat" pitchFamily="2" charset="0"/>
              </a:rPr>
              <a:t>hành</a:t>
            </a:r>
            <a:r>
              <a:rPr lang="en-US" sz="1800" dirty="0">
                <a:latin typeface="Montserrat" pitchFamily="2" charset="0"/>
              </a:rPr>
              <a:t> </a:t>
            </a:r>
            <a:r>
              <a:rPr lang="en-US" sz="1800" dirty="0" err="1">
                <a:latin typeface="Montserrat" pitchFamily="2" charset="0"/>
              </a:rPr>
              <a:t>xây</a:t>
            </a:r>
            <a:r>
              <a:rPr lang="en-US" sz="1800" dirty="0">
                <a:latin typeface="Montserrat" pitchFamily="2" charset="0"/>
              </a:rPr>
              <a:t> </a:t>
            </a:r>
            <a:r>
              <a:rPr lang="en-US" sz="1800" dirty="0" err="1">
                <a:latin typeface="Montserrat" pitchFamily="2" charset="0"/>
              </a:rPr>
              <a:t>dựng</a:t>
            </a:r>
            <a:r>
              <a:rPr lang="en-US" sz="1800" dirty="0">
                <a:latin typeface="Montserrat" pitchFamily="2" charset="0"/>
              </a:rPr>
              <a:t> website “</a:t>
            </a:r>
            <a:r>
              <a:rPr lang="en-US" sz="1800" dirty="0" err="1">
                <a:latin typeface="Montserrat" pitchFamily="2" charset="0"/>
              </a:rPr>
              <a:t>tiếp</a:t>
            </a:r>
            <a:r>
              <a:rPr lang="en-US" sz="1800" dirty="0">
                <a:latin typeface="Montserrat" pitchFamily="2" charset="0"/>
              </a:rPr>
              <a:t> </a:t>
            </a:r>
            <a:r>
              <a:rPr lang="en-US" sz="1800" dirty="0" err="1">
                <a:latin typeface="Montserrat" pitchFamily="2" charset="0"/>
              </a:rPr>
              <a:t>nhận</a:t>
            </a:r>
            <a:r>
              <a:rPr lang="en-US" sz="1800" dirty="0">
                <a:latin typeface="Montserrat" pitchFamily="2" charset="0"/>
              </a:rPr>
              <a:t> </a:t>
            </a:r>
            <a:r>
              <a:rPr lang="en-US" sz="1800" dirty="0" err="1">
                <a:latin typeface="Montserrat" pitchFamily="2" charset="0"/>
              </a:rPr>
              <a:t>và</a:t>
            </a:r>
            <a:r>
              <a:rPr lang="en-US" sz="1800" dirty="0">
                <a:latin typeface="Montserrat" pitchFamily="2" charset="0"/>
              </a:rPr>
              <a:t> </a:t>
            </a:r>
            <a:r>
              <a:rPr lang="en-US" sz="1800" dirty="0" err="1">
                <a:latin typeface="Montserrat" pitchFamily="2" charset="0"/>
              </a:rPr>
              <a:t>quản</a:t>
            </a:r>
            <a:r>
              <a:rPr lang="en-US" sz="1800" dirty="0">
                <a:latin typeface="Montserrat" pitchFamily="2" charset="0"/>
              </a:rPr>
              <a:t> </a:t>
            </a:r>
            <a:r>
              <a:rPr lang="en-US" sz="1800" dirty="0" err="1">
                <a:latin typeface="Montserrat" pitchFamily="2" charset="0"/>
              </a:rPr>
              <a:t>lý</a:t>
            </a:r>
            <a:r>
              <a:rPr lang="en-US" sz="1800" dirty="0">
                <a:latin typeface="Montserrat" pitchFamily="2" charset="0"/>
              </a:rPr>
              <a:t> </a:t>
            </a:r>
            <a:r>
              <a:rPr lang="en-US" sz="1800" dirty="0" err="1">
                <a:latin typeface="Montserrat" pitchFamily="2" charset="0"/>
              </a:rPr>
              <a:t>yêu</a:t>
            </a:r>
            <a:r>
              <a:rPr lang="en-US" sz="1800" dirty="0">
                <a:latin typeface="Montserrat" pitchFamily="2" charset="0"/>
              </a:rPr>
              <a:t> </a:t>
            </a:r>
            <a:r>
              <a:rPr lang="en-US" sz="1800" dirty="0" err="1">
                <a:latin typeface="Montserrat" pitchFamily="2" charset="0"/>
              </a:rPr>
              <a:t>cầu</a:t>
            </a:r>
            <a:r>
              <a:rPr lang="en-US" sz="1800" dirty="0">
                <a:latin typeface="Montserrat" pitchFamily="2" charset="0"/>
              </a:rPr>
              <a:t> </a:t>
            </a:r>
            <a:r>
              <a:rPr lang="en-US" sz="1800" dirty="0" err="1">
                <a:latin typeface="Montserrat" pitchFamily="2" charset="0"/>
              </a:rPr>
              <a:t>hỗ</a:t>
            </a:r>
            <a:r>
              <a:rPr lang="en-US" sz="1800" dirty="0">
                <a:latin typeface="Montserrat" pitchFamily="2" charset="0"/>
              </a:rPr>
              <a:t> </a:t>
            </a:r>
            <a:r>
              <a:rPr lang="en-US" sz="1800" dirty="0" err="1">
                <a:latin typeface="Montserrat" pitchFamily="2" charset="0"/>
              </a:rPr>
              <a:t>trợ</a:t>
            </a:r>
            <a:r>
              <a:rPr lang="en-US" sz="1800" dirty="0">
                <a:latin typeface="Montserrat" pitchFamily="2" charset="0"/>
              </a:rPr>
              <a:t>” </a:t>
            </a:r>
            <a:r>
              <a:rPr lang="en-US" sz="1800" dirty="0" err="1">
                <a:latin typeface="Montserrat" pitchFamily="2" charset="0"/>
              </a:rPr>
              <a:t>dành</a:t>
            </a:r>
            <a:r>
              <a:rPr lang="en-US" sz="1800" dirty="0">
                <a:latin typeface="Montserrat" pitchFamily="2" charset="0"/>
              </a:rPr>
              <a:t> </a:t>
            </a:r>
            <a:r>
              <a:rPr lang="en-US" sz="1800" dirty="0" err="1">
                <a:latin typeface="Montserrat" pitchFamily="2" charset="0"/>
              </a:rPr>
              <a:t>cho</a:t>
            </a:r>
            <a:r>
              <a:rPr lang="en-US" sz="1800" dirty="0">
                <a:latin typeface="Montserrat" pitchFamily="2" charset="0"/>
              </a:rPr>
              <a:t> </a:t>
            </a:r>
            <a:r>
              <a:rPr lang="en-US" sz="1800" dirty="0" err="1">
                <a:latin typeface="Montserrat" pitchFamily="2" charset="0"/>
              </a:rPr>
              <a:t>phòng</a:t>
            </a:r>
            <a:r>
              <a:rPr lang="en-US" sz="1800" dirty="0">
                <a:latin typeface="Montserrat" pitchFamily="2" charset="0"/>
              </a:rPr>
              <a:t> CNTT.</a:t>
            </a:r>
          </a:p>
          <a:p>
            <a:pPr marL="0" indent="0">
              <a:buNone/>
            </a:pPr>
            <a:r>
              <a:rPr lang="en-US" sz="1800" dirty="0">
                <a:latin typeface="Montserrat" pitchFamily="2" charset="0"/>
              </a:rPr>
              <a:t>Qua </a:t>
            </a:r>
            <a:r>
              <a:rPr lang="en-US" sz="1800" dirty="0" err="1">
                <a:latin typeface="Montserrat" pitchFamily="2" charset="0"/>
              </a:rPr>
              <a:t>quá</a:t>
            </a:r>
            <a:r>
              <a:rPr lang="en-US" sz="1800" dirty="0">
                <a:latin typeface="Montserrat" pitchFamily="2" charset="0"/>
              </a:rPr>
              <a:t> </a:t>
            </a:r>
            <a:r>
              <a:rPr lang="en-US" sz="1800" dirty="0" err="1">
                <a:latin typeface="Montserrat" pitchFamily="2" charset="0"/>
              </a:rPr>
              <a:t>trình</a:t>
            </a:r>
            <a:r>
              <a:rPr lang="en-US" sz="1800" dirty="0">
                <a:latin typeface="Montserrat" pitchFamily="2" charset="0"/>
              </a:rPr>
              <a:t> </a:t>
            </a:r>
            <a:r>
              <a:rPr lang="en-US" sz="1800" dirty="0" err="1">
                <a:latin typeface="Montserrat" pitchFamily="2" charset="0"/>
              </a:rPr>
              <a:t>kiếm</a:t>
            </a:r>
            <a:r>
              <a:rPr lang="en-US" sz="1800" dirty="0">
                <a:latin typeface="Montserrat" pitchFamily="2" charset="0"/>
              </a:rPr>
              <a:t> </a:t>
            </a:r>
            <a:r>
              <a:rPr lang="en-US" sz="1800" dirty="0" err="1">
                <a:latin typeface="Montserrat" pitchFamily="2" charset="0"/>
              </a:rPr>
              <a:t>thử</a:t>
            </a:r>
            <a:r>
              <a:rPr lang="en-US" sz="1800" dirty="0">
                <a:latin typeface="Montserrat" pitchFamily="2" charset="0"/>
              </a:rPr>
              <a:t> website </a:t>
            </a:r>
            <a:r>
              <a:rPr lang="en-US" sz="1800" dirty="0" err="1">
                <a:latin typeface="Montserrat" pitchFamily="2" charset="0"/>
              </a:rPr>
              <a:t>đã</a:t>
            </a:r>
            <a:r>
              <a:rPr lang="en-US" sz="1800" dirty="0">
                <a:latin typeface="Montserrat" pitchFamily="2" charset="0"/>
              </a:rPr>
              <a:t> </a:t>
            </a:r>
            <a:r>
              <a:rPr lang="en-US" sz="1800" dirty="0" err="1">
                <a:latin typeface="Montserrat" pitchFamily="2" charset="0"/>
              </a:rPr>
              <a:t>cho</a:t>
            </a:r>
            <a:r>
              <a:rPr lang="en-US" sz="1800" dirty="0">
                <a:latin typeface="Montserrat" pitchFamily="2" charset="0"/>
              </a:rPr>
              <a:t> </a:t>
            </a:r>
            <a:r>
              <a:rPr lang="en-US" sz="1800" dirty="0" err="1">
                <a:latin typeface="Montserrat" pitchFamily="2" charset="0"/>
              </a:rPr>
              <a:t>kết</a:t>
            </a:r>
            <a:r>
              <a:rPr lang="en-US" sz="1800" dirty="0">
                <a:latin typeface="Montserrat" pitchFamily="2" charset="0"/>
              </a:rPr>
              <a:t> </a:t>
            </a:r>
            <a:r>
              <a:rPr lang="en-US" sz="1800" dirty="0" err="1">
                <a:latin typeface="Montserrat" pitchFamily="2" charset="0"/>
              </a:rPr>
              <a:t>quả</a:t>
            </a:r>
            <a:r>
              <a:rPr lang="en-US" sz="1800" dirty="0">
                <a:latin typeface="Montserrat" pitchFamily="2" charset="0"/>
              </a:rPr>
              <a:t> </a:t>
            </a:r>
            <a:r>
              <a:rPr lang="en-US" sz="1800" dirty="0" err="1">
                <a:latin typeface="Montserrat" pitchFamily="2" charset="0"/>
              </a:rPr>
              <a:t>đáp</a:t>
            </a:r>
            <a:r>
              <a:rPr lang="en-US" sz="1800" dirty="0">
                <a:latin typeface="Montserrat" pitchFamily="2" charset="0"/>
              </a:rPr>
              <a:t> </a:t>
            </a:r>
            <a:r>
              <a:rPr lang="en-US" sz="1800" dirty="0" err="1">
                <a:latin typeface="Montserrat" pitchFamily="2" charset="0"/>
              </a:rPr>
              <a:t>ứng</a:t>
            </a:r>
            <a:r>
              <a:rPr lang="en-US" sz="1800" dirty="0">
                <a:latin typeface="Montserrat" pitchFamily="2" charset="0"/>
              </a:rPr>
              <a:t> </a:t>
            </a:r>
            <a:r>
              <a:rPr lang="en-US" sz="1800" dirty="0" err="1">
                <a:latin typeface="Montserrat" pitchFamily="2" charset="0"/>
              </a:rPr>
              <a:t>được</a:t>
            </a:r>
            <a:r>
              <a:rPr lang="en-US" sz="1800" dirty="0">
                <a:latin typeface="Montserrat" pitchFamily="2" charset="0"/>
              </a:rPr>
              <a:t> </a:t>
            </a:r>
            <a:r>
              <a:rPr lang="en-US" sz="1800" dirty="0" err="1">
                <a:latin typeface="Montserrat" pitchFamily="2" charset="0"/>
              </a:rPr>
              <a:t>phần</a:t>
            </a:r>
            <a:r>
              <a:rPr lang="en-US" sz="1800" dirty="0">
                <a:latin typeface="Montserrat" pitchFamily="2" charset="0"/>
              </a:rPr>
              <a:t> </a:t>
            </a:r>
            <a:r>
              <a:rPr lang="en-US" sz="1800" dirty="0" err="1">
                <a:latin typeface="Montserrat" pitchFamily="2" charset="0"/>
              </a:rPr>
              <a:t>nào</a:t>
            </a:r>
            <a:r>
              <a:rPr lang="en-US" sz="1800" dirty="0">
                <a:latin typeface="Montserrat" pitchFamily="2" charset="0"/>
              </a:rPr>
              <a:t> </a:t>
            </a:r>
            <a:r>
              <a:rPr lang="en-US" sz="1800" dirty="0" err="1">
                <a:latin typeface="Montserrat" pitchFamily="2" charset="0"/>
              </a:rPr>
              <a:t>của</a:t>
            </a:r>
            <a:r>
              <a:rPr lang="en-US" sz="1800" dirty="0">
                <a:latin typeface="Montserrat" pitchFamily="2" charset="0"/>
              </a:rPr>
              <a:t> </a:t>
            </a:r>
            <a:r>
              <a:rPr lang="en-US" sz="1800" dirty="0" err="1">
                <a:latin typeface="Montserrat" pitchFamily="2" charset="0"/>
              </a:rPr>
              <a:t>yêu</a:t>
            </a:r>
            <a:r>
              <a:rPr lang="en-US" sz="1800" dirty="0">
                <a:latin typeface="Montserrat" pitchFamily="2" charset="0"/>
              </a:rPr>
              <a:t> </a:t>
            </a:r>
            <a:r>
              <a:rPr lang="en-US" sz="1800" dirty="0" err="1">
                <a:latin typeface="Montserrat" pitchFamily="2" charset="0"/>
              </a:rPr>
              <a:t>cầu</a:t>
            </a:r>
            <a:r>
              <a:rPr lang="en-US" sz="1800" dirty="0">
                <a:latin typeface="Montserrat" pitchFamily="2" charset="0"/>
              </a:rPr>
              <a:t> </a:t>
            </a:r>
            <a:r>
              <a:rPr lang="en-US" sz="1800" dirty="0" err="1">
                <a:latin typeface="Montserrat" pitchFamily="2" charset="0"/>
              </a:rPr>
              <a:t>đề</a:t>
            </a:r>
            <a:r>
              <a:rPr lang="en-US" sz="1800" dirty="0">
                <a:latin typeface="Montserrat" pitchFamily="2" charset="0"/>
              </a:rPr>
              <a:t> </a:t>
            </a:r>
            <a:r>
              <a:rPr lang="en-US" sz="1800" dirty="0" err="1">
                <a:latin typeface="Montserrat" pitchFamily="2" charset="0"/>
              </a:rPr>
              <a:t>tài</a:t>
            </a:r>
            <a:r>
              <a:rPr lang="en-US" sz="1800" dirty="0">
                <a:latin typeface="Montserrat" pitchFamily="2" charset="0"/>
              </a:rPr>
              <a:t> </a:t>
            </a:r>
            <a:r>
              <a:rPr lang="en-US" sz="1800" dirty="0" err="1">
                <a:latin typeface="Montserrat" pitchFamily="2" charset="0"/>
              </a:rPr>
              <a:t>đưa</a:t>
            </a:r>
            <a:r>
              <a:rPr lang="en-US" sz="1800" dirty="0">
                <a:latin typeface="Montserrat" pitchFamily="2" charset="0"/>
              </a:rPr>
              <a:t> ra.</a:t>
            </a:r>
          </a:p>
        </p:txBody>
      </p:sp>
      <p:grpSp>
        <p:nvGrpSpPr>
          <p:cNvPr id="12" name="Group 11">
            <a:extLst>
              <a:ext uri="{FF2B5EF4-FFF2-40B4-BE49-F238E27FC236}">
                <a16:creationId xmlns:a16="http://schemas.microsoft.com/office/drawing/2014/main" id="{996C4F8C-8C7B-4745-AD04-C1BD427DEE99}"/>
              </a:ext>
            </a:extLst>
          </p:cNvPr>
          <p:cNvGrpSpPr/>
          <p:nvPr/>
        </p:nvGrpSpPr>
        <p:grpSpPr>
          <a:xfrm>
            <a:off x="137083" y="30920"/>
            <a:ext cx="2225245" cy="646331"/>
            <a:chOff x="10118584" y="6120072"/>
            <a:chExt cx="2225245" cy="646331"/>
          </a:xfrm>
        </p:grpSpPr>
        <p:sp>
          <p:nvSpPr>
            <p:cNvPr id="13" name="TextBox 12">
              <a:extLst>
                <a:ext uri="{FF2B5EF4-FFF2-40B4-BE49-F238E27FC236}">
                  <a16:creationId xmlns:a16="http://schemas.microsoft.com/office/drawing/2014/main" id="{11917A7E-C6AA-4E2F-A254-B383D0819447}"/>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4" name="Picture 13">
              <a:extLst>
                <a:ext uri="{FF2B5EF4-FFF2-40B4-BE49-F238E27FC236}">
                  <a16:creationId xmlns:a16="http://schemas.microsoft.com/office/drawing/2014/main" id="{F121C9C5-A0A5-4F2B-934E-54E99E162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cxnSp>
        <p:nvCxnSpPr>
          <p:cNvPr id="17" name="Straight Connector 16">
            <a:extLst>
              <a:ext uri="{FF2B5EF4-FFF2-40B4-BE49-F238E27FC236}">
                <a16:creationId xmlns:a16="http://schemas.microsoft.com/office/drawing/2014/main" id="{ED616F2A-DB7F-4069-B4B3-9D83F4DDDFC9}"/>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969F54-16EB-43AF-834A-E2563499397A}"/>
              </a:ext>
            </a:extLst>
          </p:cNvPr>
          <p:cNvSpPr txBox="1"/>
          <p:nvPr/>
        </p:nvSpPr>
        <p:spPr>
          <a:xfrm>
            <a:off x="668045" y="1060246"/>
            <a:ext cx="4221196" cy="461665"/>
          </a:xfrm>
          <a:prstGeom prst="rect">
            <a:avLst/>
          </a:prstGeom>
          <a:noFill/>
        </p:spPr>
        <p:txBody>
          <a:bodyPr wrap="square">
            <a:spAutoFit/>
          </a:bodyPr>
          <a:lstStyle/>
          <a:p>
            <a:r>
              <a:rPr lang="en-US" sz="2400" b="1" dirty="0" err="1">
                <a:latin typeface="Montserrat" pitchFamily="2" charset="0"/>
              </a:rPr>
              <a:t>Kết</a:t>
            </a:r>
            <a:r>
              <a:rPr lang="en-US" sz="2400" b="1" dirty="0">
                <a:latin typeface="Montserrat" pitchFamily="2" charset="0"/>
              </a:rPr>
              <a:t> </a:t>
            </a:r>
            <a:r>
              <a:rPr lang="en-US" sz="2400" b="1" dirty="0" err="1">
                <a:latin typeface="Montserrat" pitchFamily="2" charset="0"/>
              </a:rPr>
              <a:t>quả</a:t>
            </a:r>
            <a:endParaRPr lang="en-US" sz="2400" b="1" dirty="0">
              <a:latin typeface="Montserrat" pitchFamily="2" charset="0"/>
            </a:endParaRPr>
          </a:p>
        </p:txBody>
      </p:sp>
      <p:sp>
        <p:nvSpPr>
          <p:cNvPr id="21" name="Slide Number Placeholder 20">
            <a:extLst>
              <a:ext uri="{FF2B5EF4-FFF2-40B4-BE49-F238E27FC236}">
                <a16:creationId xmlns:a16="http://schemas.microsoft.com/office/drawing/2014/main" id="{6CD18C1E-9077-45C6-B687-D6679BA74C2E}"/>
              </a:ext>
            </a:extLst>
          </p:cNvPr>
          <p:cNvSpPr>
            <a:spLocks noGrp="1"/>
          </p:cNvSpPr>
          <p:nvPr>
            <p:ph type="sldNum" sz="quarter" idx="12"/>
          </p:nvPr>
        </p:nvSpPr>
        <p:spPr/>
        <p:txBody>
          <a:bodyPr/>
          <a:lstStyle/>
          <a:p>
            <a:fld id="{8CB20704-BCA1-4609-B7DB-FB3EB96EEE95}" type="slidenum">
              <a:rPr lang="en-US" smtClean="0"/>
              <a:t>15</a:t>
            </a:fld>
            <a:endParaRPr lang="en-US"/>
          </a:p>
        </p:txBody>
      </p:sp>
    </p:spTree>
    <p:extLst>
      <p:ext uri="{BB962C8B-B14F-4D97-AF65-F5344CB8AC3E}">
        <p14:creationId xmlns:p14="http://schemas.microsoft.com/office/powerpoint/2010/main" val="26044694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F67EE-6772-4CEA-97F9-E2F9A84D8BA0}"/>
              </a:ext>
            </a:extLst>
          </p:cNvPr>
          <p:cNvSpPr>
            <a:spLocks noGrp="1"/>
          </p:cNvSpPr>
          <p:nvPr>
            <p:ph idx="1"/>
          </p:nvPr>
        </p:nvSpPr>
        <p:spPr>
          <a:xfrm>
            <a:off x="838200" y="1926075"/>
            <a:ext cx="10515600" cy="4351338"/>
          </a:xfrm>
        </p:spPr>
        <p:txBody>
          <a:bodyPr/>
          <a:lstStyle/>
          <a:p>
            <a:pPr marL="514350" indent="-514350">
              <a:buFont typeface="+mj-lt"/>
              <a:buAutoNum type="arabicPeriod"/>
            </a:pPr>
            <a:r>
              <a:rPr lang="en-US" b="1" dirty="0" err="1">
                <a:latin typeface="Montserrat" pitchFamily="2" charset="0"/>
              </a:rPr>
              <a:t>Về</a:t>
            </a:r>
            <a:r>
              <a:rPr lang="en-US" b="1" dirty="0">
                <a:latin typeface="Montserrat" pitchFamily="2" charset="0"/>
              </a:rPr>
              <a:t> </a:t>
            </a:r>
            <a:r>
              <a:rPr lang="en-US" b="1" dirty="0" err="1">
                <a:latin typeface="Montserrat" pitchFamily="2" charset="0"/>
              </a:rPr>
              <a:t>công</a:t>
            </a:r>
            <a:r>
              <a:rPr lang="en-US" b="1" dirty="0">
                <a:latin typeface="Montserrat" pitchFamily="2" charset="0"/>
              </a:rPr>
              <a:t> </a:t>
            </a:r>
            <a:r>
              <a:rPr lang="en-US" b="1" dirty="0" err="1">
                <a:latin typeface="Montserrat" pitchFamily="2" charset="0"/>
              </a:rPr>
              <a:t>nghệ</a:t>
            </a:r>
            <a:endParaRPr lang="en-US" b="1" dirty="0">
              <a:latin typeface="Montserrat" pitchFamily="2" charset="0"/>
            </a:endParaRPr>
          </a:p>
          <a:p>
            <a:pPr lvl="1"/>
            <a:r>
              <a:rPr lang="en-US" dirty="0">
                <a:latin typeface="Montserrat" pitchFamily="2" charset="0"/>
              </a:rPr>
              <a:t>Front-end: </a:t>
            </a:r>
            <a:r>
              <a:rPr lang="en-US" dirty="0" err="1">
                <a:latin typeface="Montserrat" pitchFamily="2" charset="0"/>
              </a:rPr>
              <a:t>Sử</a:t>
            </a:r>
            <a:r>
              <a:rPr lang="en-US" dirty="0">
                <a:latin typeface="Montserrat" pitchFamily="2" charset="0"/>
              </a:rPr>
              <a:t> </a:t>
            </a:r>
            <a:r>
              <a:rPr lang="en-US" dirty="0" err="1">
                <a:latin typeface="Montserrat" pitchFamily="2" charset="0"/>
              </a:rPr>
              <a:t>dụng</a:t>
            </a:r>
            <a:r>
              <a:rPr lang="en-US" dirty="0">
                <a:latin typeface="Montserrat" pitchFamily="2" charset="0"/>
              </a:rPr>
              <a:t> </a:t>
            </a:r>
            <a:r>
              <a:rPr lang="en-US" dirty="0" err="1">
                <a:latin typeface="Montserrat" pitchFamily="2" charset="0"/>
              </a:rPr>
              <a:t>các</a:t>
            </a:r>
            <a:r>
              <a:rPr lang="en-US" dirty="0">
                <a:latin typeface="Montserrat" pitchFamily="2" charset="0"/>
              </a:rPr>
              <a:t> </a:t>
            </a:r>
            <a:r>
              <a:rPr lang="en-US" dirty="0" err="1">
                <a:latin typeface="Montserrat" pitchFamily="2" charset="0"/>
              </a:rPr>
              <a:t>ngôn</a:t>
            </a:r>
            <a:r>
              <a:rPr lang="en-US" dirty="0">
                <a:latin typeface="Montserrat" pitchFamily="2" charset="0"/>
              </a:rPr>
              <a:t> </a:t>
            </a:r>
            <a:r>
              <a:rPr lang="en-US" dirty="0" err="1">
                <a:latin typeface="Montserrat" pitchFamily="2" charset="0"/>
              </a:rPr>
              <a:t>ngữ</a:t>
            </a:r>
            <a:r>
              <a:rPr lang="en-US" dirty="0">
                <a:latin typeface="Montserrat" pitchFamily="2" charset="0"/>
              </a:rPr>
              <a:t> </a:t>
            </a:r>
            <a:r>
              <a:rPr lang="en-US" dirty="0" err="1">
                <a:latin typeface="Montserrat" pitchFamily="2" charset="0"/>
              </a:rPr>
              <a:t>lập</a:t>
            </a:r>
            <a:r>
              <a:rPr lang="en-US" dirty="0">
                <a:latin typeface="Montserrat" pitchFamily="2" charset="0"/>
              </a:rPr>
              <a:t> </a:t>
            </a:r>
            <a:r>
              <a:rPr lang="en-US" dirty="0" err="1">
                <a:latin typeface="Montserrat" pitchFamily="2" charset="0"/>
              </a:rPr>
              <a:t>trình</a:t>
            </a:r>
            <a:r>
              <a:rPr lang="en-US" dirty="0">
                <a:latin typeface="Montserrat" pitchFamily="2" charset="0"/>
              </a:rPr>
              <a:t> HTML, CSS, JS.</a:t>
            </a:r>
          </a:p>
          <a:p>
            <a:pPr lvl="1"/>
            <a:r>
              <a:rPr lang="en-US" dirty="0">
                <a:latin typeface="Montserrat" pitchFamily="2" charset="0"/>
              </a:rPr>
              <a:t>Back-end: Python.</a:t>
            </a:r>
          </a:p>
          <a:p>
            <a:pPr lvl="1"/>
            <a:r>
              <a:rPr lang="en-US" dirty="0">
                <a:latin typeface="Montserrat" pitchFamily="2" charset="0"/>
              </a:rPr>
              <a:t>Database: MySQL.</a:t>
            </a:r>
          </a:p>
          <a:p>
            <a:pPr lvl="1"/>
            <a:r>
              <a:rPr lang="en-US" dirty="0" err="1">
                <a:latin typeface="Montserrat" pitchFamily="2" charset="0"/>
              </a:rPr>
              <a:t>Sử</a:t>
            </a:r>
            <a:r>
              <a:rPr lang="en-US" dirty="0">
                <a:latin typeface="Montserrat" pitchFamily="2" charset="0"/>
              </a:rPr>
              <a:t> </a:t>
            </a:r>
            <a:r>
              <a:rPr lang="en-US" dirty="0" err="1">
                <a:latin typeface="Montserrat" pitchFamily="2" charset="0"/>
              </a:rPr>
              <a:t>dụng</a:t>
            </a:r>
            <a:r>
              <a:rPr lang="en-US" dirty="0">
                <a:latin typeface="Montserrat" pitchFamily="2" charset="0"/>
              </a:rPr>
              <a:t> </a:t>
            </a:r>
            <a:r>
              <a:rPr lang="en-US" dirty="0" err="1">
                <a:latin typeface="Montserrat" pitchFamily="2" charset="0"/>
              </a:rPr>
              <a:t>các</a:t>
            </a:r>
            <a:r>
              <a:rPr lang="en-US" dirty="0">
                <a:latin typeface="Montserrat" pitchFamily="2" charset="0"/>
              </a:rPr>
              <a:t> framework </a:t>
            </a:r>
            <a:r>
              <a:rPr lang="en-US" dirty="0" err="1">
                <a:latin typeface="Montserrat" pitchFamily="2" charset="0"/>
              </a:rPr>
              <a:t>chính</a:t>
            </a:r>
            <a:r>
              <a:rPr lang="en-US" dirty="0">
                <a:latin typeface="Montserrat" pitchFamily="2" charset="0"/>
              </a:rPr>
              <a:t>: Django, Bootstrap.</a:t>
            </a:r>
          </a:p>
          <a:p>
            <a:pPr lvl="1"/>
            <a:r>
              <a:rPr lang="en-US" dirty="0" err="1">
                <a:latin typeface="Montserrat" pitchFamily="2" charset="0"/>
              </a:rPr>
              <a:t>Công</a:t>
            </a:r>
            <a:r>
              <a:rPr lang="en-US" dirty="0">
                <a:latin typeface="Montserrat" pitchFamily="2" charset="0"/>
              </a:rPr>
              <a:t> </a:t>
            </a:r>
            <a:r>
              <a:rPr lang="en-US" dirty="0" err="1">
                <a:latin typeface="Montserrat" pitchFamily="2" charset="0"/>
              </a:rPr>
              <a:t>cụ</a:t>
            </a:r>
            <a:r>
              <a:rPr lang="en-US" dirty="0">
                <a:latin typeface="Montserrat" pitchFamily="2" charset="0"/>
              </a:rPr>
              <a:t> </a:t>
            </a:r>
            <a:r>
              <a:rPr lang="en-US" dirty="0" err="1">
                <a:latin typeface="Montserrat" pitchFamily="2" charset="0"/>
              </a:rPr>
              <a:t>sử</a:t>
            </a:r>
            <a:r>
              <a:rPr lang="en-US" dirty="0">
                <a:latin typeface="Montserrat" pitchFamily="2" charset="0"/>
              </a:rPr>
              <a:t> </a:t>
            </a:r>
            <a:r>
              <a:rPr lang="en-US" dirty="0" err="1">
                <a:latin typeface="Montserrat" pitchFamily="2" charset="0"/>
              </a:rPr>
              <a:t>dụng</a:t>
            </a:r>
            <a:r>
              <a:rPr lang="en-US" dirty="0">
                <a:latin typeface="Montserrat" pitchFamily="2" charset="0"/>
              </a:rPr>
              <a:t>: VS Code, WSL</a:t>
            </a:r>
          </a:p>
        </p:txBody>
      </p:sp>
      <p:grpSp>
        <p:nvGrpSpPr>
          <p:cNvPr id="12" name="Group 11">
            <a:extLst>
              <a:ext uri="{FF2B5EF4-FFF2-40B4-BE49-F238E27FC236}">
                <a16:creationId xmlns:a16="http://schemas.microsoft.com/office/drawing/2014/main" id="{552E9051-B33B-4392-B350-0F46A5699B51}"/>
              </a:ext>
            </a:extLst>
          </p:cNvPr>
          <p:cNvGrpSpPr/>
          <p:nvPr/>
        </p:nvGrpSpPr>
        <p:grpSpPr>
          <a:xfrm>
            <a:off x="137083" y="30920"/>
            <a:ext cx="2225245" cy="646331"/>
            <a:chOff x="10118584" y="6120072"/>
            <a:chExt cx="2225245" cy="646331"/>
          </a:xfrm>
        </p:grpSpPr>
        <p:sp>
          <p:nvSpPr>
            <p:cNvPr id="13" name="TextBox 12">
              <a:extLst>
                <a:ext uri="{FF2B5EF4-FFF2-40B4-BE49-F238E27FC236}">
                  <a16:creationId xmlns:a16="http://schemas.microsoft.com/office/drawing/2014/main" id="{46880E2D-B176-4778-B55C-25E4E19638EB}"/>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4" name="Picture 13">
              <a:extLst>
                <a:ext uri="{FF2B5EF4-FFF2-40B4-BE49-F238E27FC236}">
                  <a16:creationId xmlns:a16="http://schemas.microsoft.com/office/drawing/2014/main" id="{BF7FB4D2-6161-4184-B5BC-50F94FFE1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cxnSp>
        <p:nvCxnSpPr>
          <p:cNvPr id="17" name="Straight Connector 16">
            <a:extLst>
              <a:ext uri="{FF2B5EF4-FFF2-40B4-BE49-F238E27FC236}">
                <a16:creationId xmlns:a16="http://schemas.microsoft.com/office/drawing/2014/main" id="{462AD9EE-04C6-4A65-93F6-7D15F8121692}"/>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D04360E-3456-46FE-8B88-DC2B5DBEB00A}"/>
              </a:ext>
            </a:extLst>
          </p:cNvPr>
          <p:cNvSpPr txBox="1"/>
          <p:nvPr/>
        </p:nvSpPr>
        <p:spPr>
          <a:xfrm>
            <a:off x="668045" y="1033275"/>
            <a:ext cx="4221196" cy="461665"/>
          </a:xfrm>
          <a:prstGeom prst="rect">
            <a:avLst/>
          </a:prstGeom>
          <a:noFill/>
        </p:spPr>
        <p:txBody>
          <a:bodyPr wrap="square">
            <a:spAutoFit/>
          </a:bodyPr>
          <a:lstStyle/>
          <a:p>
            <a:r>
              <a:rPr lang="en-US" sz="2400" b="1" dirty="0" err="1">
                <a:solidFill>
                  <a:srgbClr val="FF0000"/>
                </a:solidFill>
                <a:latin typeface="Montserrat" pitchFamily="2" charset="0"/>
              </a:rPr>
              <a:t>Tổng</a:t>
            </a:r>
            <a:r>
              <a:rPr lang="en-US" sz="2400" b="1" dirty="0">
                <a:solidFill>
                  <a:srgbClr val="FF0000"/>
                </a:solidFill>
                <a:latin typeface="Montserrat" pitchFamily="2" charset="0"/>
              </a:rPr>
              <a:t> </a:t>
            </a:r>
            <a:r>
              <a:rPr lang="en-US" sz="2400" b="1" dirty="0" err="1">
                <a:solidFill>
                  <a:srgbClr val="FF0000"/>
                </a:solidFill>
                <a:latin typeface="Montserrat" pitchFamily="2" charset="0"/>
              </a:rPr>
              <a:t>kết</a:t>
            </a:r>
            <a:endParaRPr lang="en-US" sz="2400" b="1" dirty="0">
              <a:solidFill>
                <a:srgbClr val="FF0000"/>
              </a:solidFill>
              <a:latin typeface="Montserrat" pitchFamily="2" charset="0"/>
            </a:endParaRPr>
          </a:p>
        </p:txBody>
      </p:sp>
      <p:sp>
        <p:nvSpPr>
          <p:cNvPr id="21" name="Slide Number Placeholder 20">
            <a:extLst>
              <a:ext uri="{FF2B5EF4-FFF2-40B4-BE49-F238E27FC236}">
                <a16:creationId xmlns:a16="http://schemas.microsoft.com/office/drawing/2014/main" id="{637589FE-46EA-4F7F-8E46-999F3D1D787A}"/>
              </a:ext>
            </a:extLst>
          </p:cNvPr>
          <p:cNvSpPr>
            <a:spLocks noGrp="1"/>
          </p:cNvSpPr>
          <p:nvPr>
            <p:ph type="sldNum" sz="quarter" idx="12"/>
          </p:nvPr>
        </p:nvSpPr>
        <p:spPr/>
        <p:txBody>
          <a:bodyPr/>
          <a:lstStyle/>
          <a:p>
            <a:fld id="{8CB20704-BCA1-4609-B7DB-FB3EB96EEE95}" type="slidenum">
              <a:rPr lang="en-US" smtClean="0"/>
              <a:t>16</a:t>
            </a:fld>
            <a:endParaRPr lang="en-US"/>
          </a:p>
        </p:txBody>
      </p:sp>
    </p:spTree>
    <p:extLst>
      <p:ext uri="{BB962C8B-B14F-4D97-AF65-F5344CB8AC3E}">
        <p14:creationId xmlns:p14="http://schemas.microsoft.com/office/powerpoint/2010/main" val="15045787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par>
                          <p:cTn id="12" fill="hold">
                            <p:stCondLst>
                              <p:cond delay="1000"/>
                            </p:stCondLst>
                            <p:childTnLst>
                              <p:par>
                                <p:cTn id="13" presetID="2" presetClass="entr" presetSubtype="8" fill="hold" grpId="1"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1"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1"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1"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1"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8" fill="hold" grpId="1"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0" nodeType="clickEffect">
                                  <p:stCondLst>
                                    <p:cond delay="0"/>
                                  </p:stCondLst>
                                  <p:childTnLst>
                                    <p:anim calcmode="lin" valueType="num">
                                      <p:cBhvr additive="base">
                                        <p:cTn id="45"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6" dur="500"/>
                                        <p:tgtEl>
                                          <p:spTgt spid="3">
                                            <p:txEl>
                                              <p:pRg st="0" end="0"/>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3">
                                            <p:txEl>
                                              <p:pRg st="0" end="0"/>
                                            </p:txEl>
                                          </p:spTgt>
                                        </p:tgtEl>
                                        <p:attrNameLst>
                                          <p:attrName>style.visibility</p:attrName>
                                        </p:attrNameLst>
                                      </p:cBhvr>
                                      <p:to>
                                        <p:strVal val="hidden"/>
                                      </p:to>
                                    </p:set>
                                  </p:childTnLst>
                                </p:cTn>
                              </p:par>
                              <p:par>
                                <p:cTn id="48" presetID="2" presetClass="exit" presetSubtype="4" fill="hold" grpId="0" nodeType="withEffect">
                                  <p:stCondLst>
                                    <p:cond delay="0"/>
                                  </p:stCondLst>
                                  <p:childTnLst>
                                    <p:anim calcmode="lin" valueType="num">
                                      <p:cBhvr additive="base">
                                        <p:cTn id="49"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0" dur="500"/>
                                        <p:tgtEl>
                                          <p:spTgt spid="3">
                                            <p:txEl>
                                              <p:pRg st="1" end="1"/>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3">
                                            <p:txEl>
                                              <p:pRg st="1" end="1"/>
                                            </p:txEl>
                                          </p:spTgt>
                                        </p:tgtEl>
                                        <p:attrNameLst>
                                          <p:attrName>style.visibility</p:attrName>
                                        </p:attrNameLst>
                                      </p:cBhvr>
                                      <p:to>
                                        <p:strVal val="hidden"/>
                                      </p:to>
                                    </p:set>
                                  </p:childTnLst>
                                </p:cTn>
                              </p:par>
                              <p:par>
                                <p:cTn id="52" presetID="2" presetClass="exit" presetSubtype="4" fill="hold" grpId="0" nodeType="withEffect">
                                  <p:stCondLst>
                                    <p:cond delay="0"/>
                                  </p:stCondLst>
                                  <p:childTnLst>
                                    <p:anim calcmode="lin" valueType="num">
                                      <p:cBhvr additive="base">
                                        <p:cTn id="53"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4" dur="500"/>
                                        <p:tgtEl>
                                          <p:spTgt spid="3">
                                            <p:txEl>
                                              <p:pRg st="2" end="2"/>
                                            </p:txEl>
                                          </p:spTgt>
                                        </p:tgtEl>
                                        <p:attrNameLst>
                                          <p:attrName>ppt_y</p:attrName>
                                        </p:attrNameLst>
                                      </p:cBhvr>
                                      <p:tavLst>
                                        <p:tav tm="0">
                                          <p:val>
                                            <p:strVal val="ppt_y"/>
                                          </p:val>
                                        </p:tav>
                                        <p:tav tm="100000">
                                          <p:val>
                                            <p:strVal val="1+ppt_h/2"/>
                                          </p:val>
                                        </p:tav>
                                      </p:tavLst>
                                    </p:anim>
                                    <p:set>
                                      <p:cBhvr>
                                        <p:cTn id="55" dur="1" fill="hold">
                                          <p:stCondLst>
                                            <p:cond delay="499"/>
                                          </p:stCondLst>
                                        </p:cTn>
                                        <p:tgtEl>
                                          <p:spTgt spid="3">
                                            <p:txEl>
                                              <p:pRg st="2" end="2"/>
                                            </p:txEl>
                                          </p:spTgt>
                                        </p:tgtEl>
                                        <p:attrNameLst>
                                          <p:attrName>style.visibility</p:attrName>
                                        </p:attrNameLst>
                                      </p:cBhvr>
                                      <p:to>
                                        <p:strVal val="hidden"/>
                                      </p:to>
                                    </p:set>
                                  </p:childTnLst>
                                </p:cTn>
                              </p:par>
                              <p:par>
                                <p:cTn id="56" presetID="2" presetClass="exit" presetSubtype="4" fill="hold" grpId="0" nodeType="withEffect">
                                  <p:stCondLst>
                                    <p:cond delay="0"/>
                                  </p:stCondLst>
                                  <p:childTnLst>
                                    <p:anim calcmode="lin" valueType="num">
                                      <p:cBhvr additive="base">
                                        <p:cTn id="57"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8" dur="500"/>
                                        <p:tgtEl>
                                          <p:spTgt spid="3">
                                            <p:txEl>
                                              <p:pRg st="3" end="3"/>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3">
                                            <p:txEl>
                                              <p:pRg st="3" end="3"/>
                                            </p:txEl>
                                          </p:spTgt>
                                        </p:tgtEl>
                                        <p:attrNameLst>
                                          <p:attrName>style.visibility</p:attrName>
                                        </p:attrNameLst>
                                      </p:cBhvr>
                                      <p:to>
                                        <p:strVal val="hidden"/>
                                      </p:to>
                                    </p:set>
                                  </p:childTnLst>
                                </p:cTn>
                              </p:par>
                              <p:par>
                                <p:cTn id="60" presetID="2" presetClass="exit" presetSubtype="4" fill="hold" grpId="0" nodeType="withEffect">
                                  <p:stCondLst>
                                    <p:cond delay="0"/>
                                  </p:stCondLst>
                                  <p:childTnLst>
                                    <p:anim calcmode="lin" valueType="num">
                                      <p:cBhvr additive="base">
                                        <p:cTn id="61"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p:tgtEl>
                                          <p:spTgt spid="3">
                                            <p:txEl>
                                              <p:pRg st="4" end="4"/>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3">
                                            <p:txEl>
                                              <p:pRg st="4" end="4"/>
                                            </p:txEl>
                                          </p:spTgt>
                                        </p:tgtEl>
                                        <p:attrNameLst>
                                          <p:attrName>style.visibility</p:attrName>
                                        </p:attrNameLst>
                                      </p:cBhvr>
                                      <p:to>
                                        <p:strVal val="hidden"/>
                                      </p:to>
                                    </p:set>
                                  </p:childTnLst>
                                </p:cTn>
                              </p:par>
                              <p:par>
                                <p:cTn id="64" presetID="2" presetClass="exit" presetSubtype="4" fill="hold" grpId="0" nodeType="withEffect">
                                  <p:stCondLst>
                                    <p:cond delay="0"/>
                                  </p:stCondLst>
                                  <p:childTnLst>
                                    <p:anim calcmode="lin" valueType="num">
                                      <p:cBhvr additive="base">
                                        <p:cTn id="65"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p:tgtEl>
                                          <p:spTgt spid="3">
                                            <p:txEl>
                                              <p:pRg st="5" end="5"/>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F67EE-6772-4CEA-97F9-E2F9A84D8BA0}"/>
              </a:ext>
            </a:extLst>
          </p:cNvPr>
          <p:cNvSpPr>
            <a:spLocks noGrp="1"/>
          </p:cNvSpPr>
          <p:nvPr>
            <p:ph idx="1"/>
          </p:nvPr>
        </p:nvSpPr>
        <p:spPr/>
        <p:txBody>
          <a:bodyPr/>
          <a:lstStyle/>
          <a:p>
            <a:pPr marL="514350" indent="-514350">
              <a:buFont typeface="+mj-lt"/>
              <a:buAutoNum type="arabicPeriod" startAt="2"/>
            </a:pPr>
            <a:r>
              <a:rPr lang="en-US" b="1" dirty="0" err="1">
                <a:latin typeface="Montserrat" pitchFamily="2" charset="0"/>
              </a:rPr>
              <a:t>Về</a:t>
            </a:r>
            <a:r>
              <a:rPr lang="en-US" b="1" dirty="0">
                <a:latin typeface="Montserrat" pitchFamily="2" charset="0"/>
              </a:rPr>
              <a:t> </a:t>
            </a:r>
            <a:r>
              <a:rPr lang="en-US" b="1" dirty="0" err="1">
                <a:latin typeface="Montserrat" pitchFamily="2" charset="0"/>
              </a:rPr>
              <a:t>kỹ</a:t>
            </a:r>
            <a:r>
              <a:rPr lang="en-US" b="1" dirty="0">
                <a:latin typeface="Montserrat" pitchFamily="2" charset="0"/>
              </a:rPr>
              <a:t> </a:t>
            </a:r>
            <a:r>
              <a:rPr lang="en-US" b="1" dirty="0" err="1">
                <a:latin typeface="Montserrat" pitchFamily="2" charset="0"/>
              </a:rPr>
              <a:t>năng</a:t>
            </a:r>
            <a:r>
              <a:rPr lang="en-US" b="1" dirty="0">
                <a:latin typeface="Montserrat" pitchFamily="2" charset="0"/>
              </a:rPr>
              <a:t> </a:t>
            </a:r>
            <a:r>
              <a:rPr lang="en-US" b="1" dirty="0" err="1">
                <a:latin typeface="Montserrat" pitchFamily="2" charset="0"/>
              </a:rPr>
              <a:t>mềm</a:t>
            </a:r>
            <a:endParaRPr lang="en-US" b="1" dirty="0">
              <a:latin typeface="Montserrat" pitchFamily="2" charset="0"/>
            </a:endParaRPr>
          </a:p>
          <a:p>
            <a:pPr lvl="1"/>
            <a:r>
              <a:rPr lang="en-US" dirty="0" err="1">
                <a:latin typeface="Montserrat" pitchFamily="2" charset="0"/>
              </a:rPr>
              <a:t>Tự</a:t>
            </a:r>
            <a:r>
              <a:rPr lang="en-US" dirty="0">
                <a:latin typeface="Montserrat" pitchFamily="2" charset="0"/>
              </a:rPr>
              <a:t> </a:t>
            </a:r>
            <a:r>
              <a:rPr lang="en-US" dirty="0" err="1">
                <a:latin typeface="Montserrat" pitchFamily="2" charset="0"/>
              </a:rPr>
              <a:t>chủ</a:t>
            </a:r>
            <a:r>
              <a:rPr lang="en-US" dirty="0">
                <a:latin typeface="Montserrat" pitchFamily="2" charset="0"/>
              </a:rPr>
              <a:t> </a:t>
            </a:r>
            <a:r>
              <a:rPr lang="en-US" dirty="0" err="1">
                <a:latin typeface="Montserrat" pitchFamily="2" charset="0"/>
              </a:rPr>
              <a:t>trong</a:t>
            </a:r>
            <a:r>
              <a:rPr lang="en-US" dirty="0">
                <a:latin typeface="Montserrat" pitchFamily="2" charset="0"/>
              </a:rPr>
              <a:t> </a:t>
            </a:r>
            <a:r>
              <a:rPr lang="en-US" dirty="0" err="1">
                <a:latin typeface="Montserrat" pitchFamily="2" charset="0"/>
              </a:rPr>
              <a:t>công</a:t>
            </a:r>
            <a:r>
              <a:rPr lang="en-US" dirty="0">
                <a:latin typeface="Montserrat" pitchFamily="2" charset="0"/>
              </a:rPr>
              <a:t> </a:t>
            </a:r>
            <a:r>
              <a:rPr lang="en-US" dirty="0" err="1">
                <a:latin typeface="Montserrat" pitchFamily="2" charset="0"/>
              </a:rPr>
              <a:t>việc</a:t>
            </a:r>
            <a:r>
              <a:rPr lang="en-US" dirty="0">
                <a:latin typeface="Montserrat" pitchFamily="2" charset="0"/>
              </a:rPr>
              <a:t>, </a:t>
            </a:r>
            <a:r>
              <a:rPr lang="en-US" dirty="0" err="1">
                <a:latin typeface="Montserrat" pitchFamily="2" charset="0"/>
              </a:rPr>
              <a:t>kiên</a:t>
            </a:r>
            <a:r>
              <a:rPr lang="en-US" dirty="0">
                <a:latin typeface="Montserrat" pitchFamily="2" charset="0"/>
              </a:rPr>
              <a:t> </a:t>
            </a:r>
            <a:r>
              <a:rPr lang="en-US" dirty="0" err="1">
                <a:latin typeface="Montserrat" pitchFamily="2" charset="0"/>
              </a:rPr>
              <a:t>trì</a:t>
            </a:r>
            <a:r>
              <a:rPr lang="en-US" dirty="0">
                <a:latin typeface="Montserrat" pitchFamily="2" charset="0"/>
              </a:rPr>
              <a:t> </a:t>
            </a:r>
            <a:r>
              <a:rPr lang="en-US" dirty="0" err="1">
                <a:latin typeface="Montserrat" pitchFamily="2" charset="0"/>
              </a:rPr>
              <a:t>trong</a:t>
            </a:r>
            <a:r>
              <a:rPr lang="en-US" dirty="0">
                <a:latin typeface="Montserrat" pitchFamily="2" charset="0"/>
              </a:rPr>
              <a:t> </a:t>
            </a:r>
            <a:r>
              <a:rPr lang="en-US" dirty="0" err="1">
                <a:latin typeface="Montserrat" pitchFamily="2" charset="0"/>
              </a:rPr>
              <a:t>công</a:t>
            </a:r>
            <a:r>
              <a:rPr lang="en-US" dirty="0">
                <a:latin typeface="Montserrat" pitchFamily="2" charset="0"/>
              </a:rPr>
              <a:t> </a:t>
            </a:r>
            <a:r>
              <a:rPr lang="en-US" dirty="0" err="1">
                <a:latin typeface="Montserrat" pitchFamily="2" charset="0"/>
              </a:rPr>
              <a:t>việc</a:t>
            </a:r>
            <a:r>
              <a:rPr lang="en-US" dirty="0">
                <a:latin typeface="Montserrat" pitchFamily="2" charset="0"/>
              </a:rPr>
              <a:t>.</a:t>
            </a:r>
          </a:p>
          <a:p>
            <a:pPr lvl="1"/>
            <a:r>
              <a:rPr lang="en-US" dirty="0" err="1">
                <a:latin typeface="Montserrat" pitchFamily="2" charset="0"/>
              </a:rPr>
              <a:t>Học</a:t>
            </a:r>
            <a:r>
              <a:rPr lang="en-US" dirty="0">
                <a:latin typeface="Montserrat" pitchFamily="2" charset="0"/>
              </a:rPr>
              <a:t> </a:t>
            </a:r>
            <a:r>
              <a:rPr lang="en-US" dirty="0" err="1">
                <a:latin typeface="Montserrat" pitchFamily="2" charset="0"/>
              </a:rPr>
              <a:t>hỏi</a:t>
            </a:r>
            <a:r>
              <a:rPr lang="en-US" dirty="0">
                <a:latin typeface="Montserrat" pitchFamily="2" charset="0"/>
              </a:rPr>
              <a:t> </a:t>
            </a:r>
            <a:r>
              <a:rPr lang="en-US" dirty="0" err="1">
                <a:latin typeface="Montserrat" pitchFamily="2" charset="0"/>
              </a:rPr>
              <a:t>kinh</a:t>
            </a:r>
            <a:r>
              <a:rPr lang="en-US" dirty="0">
                <a:latin typeface="Montserrat" pitchFamily="2" charset="0"/>
              </a:rPr>
              <a:t> </a:t>
            </a:r>
            <a:r>
              <a:rPr lang="en-US" dirty="0" err="1">
                <a:latin typeface="Montserrat" pitchFamily="2" charset="0"/>
              </a:rPr>
              <a:t>nghiệm</a:t>
            </a:r>
            <a:r>
              <a:rPr lang="en-US" dirty="0">
                <a:latin typeface="Montserrat" pitchFamily="2" charset="0"/>
              </a:rPr>
              <a:t> </a:t>
            </a:r>
            <a:r>
              <a:rPr lang="en-US" dirty="0" err="1">
                <a:latin typeface="Montserrat" pitchFamily="2" charset="0"/>
              </a:rPr>
              <a:t>từ</a:t>
            </a:r>
            <a:r>
              <a:rPr lang="en-US" dirty="0">
                <a:latin typeface="Montserrat" pitchFamily="2" charset="0"/>
              </a:rPr>
              <a:t> </a:t>
            </a:r>
            <a:r>
              <a:rPr lang="en-US" dirty="0" err="1">
                <a:latin typeface="Montserrat" pitchFamily="2" charset="0"/>
              </a:rPr>
              <a:t>thầy</a:t>
            </a:r>
            <a:r>
              <a:rPr lang="en-US" dirty="0">
                <a:latin typeface="Montserrat" pitchFamily="2" charset="0"/>
              </a:rPr>
              <a:t> </a:t>
            </a:r>
            <a:r>
              <a:rPr lang="en-US" dirty="0" err="1">
                <a:latin typeface="Montserrat" pitchFamily="2" charset="0"/>
              </a:rPr>
              <a:t>cô</a:t>
            </a:r>
            <a:r>
              <a:rPr lang="en-US" dirty="0">
                <a:latin typeface="Montserrat" pitchFamily="2" charset="0"/>
              </a:rPr>
              <a:t>, </a:t>
            </a:r>
            <a:r>
              <a:rPr lang="en-US" dirty="0" err="1">
                <a:latin typeface="Montserrat" pitchFamily="2" charset="0"/>
              </a:rPr>
              <a:t>bạn</a:t>
            </a:r>
            <a:r>
              <a:rPr lang="en-US" dirty="0">
                <a:latin typeface="Montserrat" pitchFamily="2" charset="0"/>
              </a:rPr>
              <a:t> </a:t>
            </a:r>
            <a:r>
              <a:rPr lang="en-US" dirty="0" err="1">
                <a:latin typeface="Montserrat" pitchFamily="2" charset="0"/>
              </a:rPr>
              <a:t>bè</a:t>
            </a:r>
            <a:r>
              <a:rPr lang="en-US" dirty="0">
                <a:latin typeface="Montserrat" pitchFamily="2" charset="0"/>
              </a:rPr>
              <a:t>.</a:t>
            </a:r>
          </a:p>
          <a:p>
            <a:pPr lvl="1"/>
            <a:r>
              <a:rPr lang="en-US" dirty="0" err="1">
                <a:latin typeface="Montserrat" pitchFamily="2" charset="0"/>
              </a:rPr>
              <a:t>Kỹ</a:t>
            </a:r>
            <a:r>
              <a:rPr lang="en-US" dirty="0">
                <a:latin typeface="Montserrat" pitchFamily="2" charset="0"/>
              </a:rPr>
              <a:t> </a:t>
            </a:r>
            <a:r>
              <a:rPr lang="en-US" dirty="0" err="1">
                <a:latin typeface="Montserrat" pitchFamily="2" charset="0"/>
              </a:rPr>
              <a:t>năng</a:t>
            </a:r>
            <a:r>
              <a:rPr lang="en-US" dirty="0">
                <a:latin typeface="Montserrat" pitchFamily="2" charset="0"/>
              </a:rPr>
              <a:t> </a:t>
            </a:r>
            <a:r>
              <a:rPr lang="en-US" dirty="0" err="1">
                <a:latin typeface="Montserrat" pitchFamily="2" charset="0"/>
              </a:rPr>
              <a:t>quản</a:t>
            </a:r>
            <a:r>
              <a:rPr lang="en-US" dirty="0">
                <a:latin typeface="Montserrat" pitchFamily="2" charset="0"/>
              </a:rPr>
              <a:t> </a:t>
            </a:r>
            <a:r>
              <a:rPr lang="en-US" dirty="0" err="1">
                <a:latin typeface="Montserrat" pitchFamily="2" charset="0"/>
              </a:rPr>
              <a:t>lý</a:t>
            </a:r>
            <a:r>
              <a:rPr lang="en-US" dirty="0">
                <a:latin typeface="Montserrat" pitchFamily="2" charset="0"/>
              </a:rPr>
              <a:t> </a:t>
            </a:r>
            <a:r>
              <a:rPr lang="en-US" dirty="0" err="1">
                <a:latin typeface="Montserrat" pitchFamily="2" charset="0"/>
              </a:rPr>
              <a:t>thời</a:t>
            </a:r>
            <a:r>
              <a:rPr lang="en-US" dirty="0">
                <a:latin typeface="Montserrat" pitchFamily="2" charset="0"/>
              </a:rPr>
              <a:t> </a:t>
            </a:r>
            <a:r>
              <a:rPr lang="en-US" dirty="0" err="1">
                <a:latin typeface="Montserrat" pitchFamily="2" charset="0"/>
              </a:rPr>
              <a:t>gian</a:t>
            </a:r>
            <a:r>
              <a:rPr lang="en-US" dirty="0">
                <a:latin typeface="Montserrat" pitchFamily="2" charset="0"/>
              </a:rPr>
              <a:t>.</a:t>
            </a:r>
          </a:p>
          <a:p>
            <a:pPr lvl="1"/>
            <a:r>
              <a:rPr lang="en-US" dirty="0" err="1">
                <a:latin typeface="Montserrat" pitchFamily="2" charset="0"/>
              </a:rPr>
              <a:t>Kỹ</a:t>
            </a:r>
            <a:r>
              <a:rPr lang="en-US" dirty="0">
                <a:latin typeface="Montserrat" pitchFamily="2" charset="0"/>
              </a:rPr>
              <a:t> </a:t>
            </a:r>
            <a:r>
              <a:rPr lang="en-US" dirty="0" err="1">
                <a:latin typeface="Montserrat" pitchFamily="2" charset="0"/>
              </a:rPr>
              <a:t>năng</a:t>
            </a:r>
            <a:r>
              <a:rPr lang="en-US" dirty="0">
                <a:latin typeface="Montserrat" pitchFamily="2" charset="0"/>
              </a:rPr>
              <a:t> </a:t>
            </a:r>
            <a:r>
              <a:rPr lang="en-US" dirty="0" err="1">
                <a:latin typeface="Montserrat" pitchFamily="2" charset="0"/>
              </a:rPr>
              <a:t>tìm</a:t>
            </a:r>
            <a:r>
              <a:rPr lang="en-US" dirty="0">
                <a:latin typeface="Montserrat" pitchFamily="2" charset="0"/>
              </a:rPr>
              <a:t> </a:t>
            </a:r>
            <a:r>
              <a:rPr lang="en-US" dirty="0" err="1">
                <a:latin typeface="Montserrat" pitchFamily="2" charset="0"/>
              </a:rPr>
              <a:t>hiểu</a:t>
            </a:r>
            <a:r>
              <a:rPr lang="en-US" dirty="0">
                <a:latin typeface="Montserrat" pitchFamily="2" charset="0"/>
              </a:rPr>
              <a:t>, </a:t>
            </a:r>
            <a:r>
              <a:rPr lang="en-US" dirty="0" err="1">
                <a:latin typeface="Montserrat" pitchFamily="2" charset="0"/>
              </a:rPr>
              <a:t>phân</a:t>
            </a:r>
            <a:r>
              <a:rPr lang="en-US" dirty="0">
                <a:latin typeface="Montserrat" pitchFamily="2" charset="0"/>
              </a:rPr>
              <a:t> </a:t>
            </a:r>
            <a:r>
              <a:rPr lang="en-US" dirty="0" err="1">
                <a:latin typeface="Montserrat" pitchFamily="2" charset="0"/>
              </a:rPr>
              <a:t>tích</a:t>
            </a:r>
            <a:r>
              <a:rPr lang="en-US" dirty="0">
                <a:latin typeface="Montserrat" pitchFamily="2" charset="0"/>
              </a:rPr>
              <a:t> </a:t>
            </a:r>
            <a:r>
              <a:rPr lang="en-US" dirty="0" err="1">
                <a:latin typeface="Montserrat" pitchFamily="2" charset="0"/>
              </a:rPr>
              <a:t>lên</a:t>
            </a:r>
            <a:r>
              <a:rPr lang="en-US" dirty="0">
                <a:latin typeface="Montserrat" pitchFamily="2" charset="0"/>
              </a:rPr>
              <a:t> </a:t>
            </a:r>
            <a:r>
              <a:rPr lang="en-US" dirty="0" err="1">
                <a:latin typeface="Montserrat" pitchFamily="2" charset="0"/>
              </a:rPr>
              <a:t>kế</a:t>
            </a:r>
            <a:r>
              <a:rPr lang="en-US" dirty="0">
                <a:latin typeface="Montserrat" pitchFamily="2" charset="0"/>
              </a:rPr>
              <a:t> </a:t>
            </a:r>
            <a:r>
              <a:rPr lang="en-US" dirty="0" err="1">
                <a:latin typeface="Montserrat" pitchFamily="2" charset="0"/>
              </a:rPr>
              <a:t>hoạch</a:t>
            </a:r>
            <a:r>
              <a:rPr lang="en-US" dirty="0">
                <a:latin typeface="Montserrat" pitchFamily="2" charset="0"/>
              </a:rPr>
              <a:t>.</a:t>
            </a:r>
          </a:p>
          <a:p>
            <a:pPr lvl="1"/>
            <a:r>
              <a:rPr lang="en-US" dirty="0" err="1">
                <a:latin typeface="Montserrat" pitchFamily="2" charset="0"/>
              </a:rPr>
              <a:t>Kỹ</a:t>
            </a:r>
            <a:r>
              <a:rPr lang="en-US" dirty="0">
                <a:latin typeface="Montserrat" pitchFamily="2" charset="0"/>
              </a:rPr>
              <a:t> </a:t>
            </a:r>
            <a:r>
              <a:rPr lang="en-US" dirty="0" err="1">
                <a:latin typeface="Montserrat" pitchFamily="2" charset="0"/>
              </a:rPr>
              <a:t>năng</a:t>
            </a:r>
            <a:r>
              <a:rPr lang="en-US" dirty="0">
                <a:latin typeface="Montserrat" pitchFamily="2" charset="0"/>
              </a:rPr>
              <a:t> </a:t>
            </a:r>
            <a:r>
              <a:rPr lang="en-US" dirty="0" err="1">
                <a:latin typeface="Montserrat" pitchFamily="2" charset="0"/>
              </a:rPr>
              <a:t>giải</a:t>
            </a:r>
            <a:r>
              <a:rPr lang="en-US" dirty="0">
                <a:latin typeface="Montserrat" pitchFamily="2" charset="0"/>
              </a:rPr>
              <a:t> </a:t>
            </a:r>
            <a:r>
              <a:rPr lang="en-US" dirty="0" err="1">
                <a:latin typeface="Montserrat" pitchFamily="2" charset="0"/>
              </a:rPr>
              <a:t>quyết</a:t>
            </a:r>
            <a:r>
              <a:rPr lang="en-US" dirty="0">
                <a:latin typeface="Montserrat" pitchFamily="2" charset="0"/>
              </a:rPr>
              <a:t> </a:t>
            </a:r>
            <a:r>
              <a:rPr lang="en-US" dirty="0" err="1">
                <a:latin typeface="Montserrat" pitchFamily="2" charset="0"/>
              </a:rPr>
              <a:t>vấn</a:t>
            </a:r>
            <a:r>
              <a:rPr lang="en-US" dirty="0">
                <a:latin typeface="Montserrat" pitchFamily="2" charset="0"/>
              </a:rPr>
              <a:t> </a:t>
            </a:r>
            <a:r>
              <a:rPr lang="en-US" dirty="0" err="1">
                <a:latin typeface="Montserrat" pitchFamily="2" charset="0"/>
              </a:rPr>
              <a:t>đề</a:t>
            </a:r>
            <a:r>
              <a:rPr lang="en-US" dirty="0">
                <a:latin typeface="Montserrat" pitchFamily="2" charset="0"/>
              </a:rPr>
              <a:t>.</a:t>
            </a:r>
          </a:p>
        </p:txBody>
      </p:sp>
      <p:grpSp>
        <p:nvGrpSpPr>
          <p:cNvPr id="12" name="Group 11">
            <a:extLst>
              <a:ext uri="{FF2B5EF4-FFF2-40B4-BE49-F238E27FC236}">
                <a16:creationId xmlns:a16="http://schemas.microsoft.com/office/drawing/2014/main" id="{732658EB-0F46-497F-9FB4-26CEF2AEE05E}"/>
              </a:ext>
            </a:extLst>
          </p:cNvPr>
          <p:cNvGrpSpPr/>
          <p:nvPr/>
        </p:nvGrpSpPr>
        <p:grpSpPr>
          <a:xfrm>
            <a:off x="137083" y="30920"/>
            <a:ext cx="2225245" cy="646331"/>
            <a:chOff x="10118584" y="6120072"/>
            <a:chExt cx="2225245" cy="646331"/>
          </a:xfrm>
        </p:grpSpPr>
        <p:sp>
          <p:nvSpPr>
            <p:cNvPr id="13" name="TextBox 12">
              <a:extLst>
                <a:ext uri="{FF2B5EF4-FFF2-40B4-BE49-F238E27FC236}">
                  <a16:creationId xmlns:a16="http://schemas.microsoft.com/office/drawing/2014/main" id="{26B0C839-94A9-47AA-838D-6407AED31CEF}"/>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4" name="Picture 13">
              <a:extLst>
                <a:ext uri="{FF2B5EF4-FFF2-40B4-BE49-F238E27FC236}">
                  <a16:creationId xmlns:a16="http://schemas.microsoft.com/office/drawing/2014/main" id="{5157B8E6-1E63-4214-9EEC-743379B3A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20" name="Slide Number Placeholder 19">
            <a:extLst>
              <a:ext uri="{FF2B5EF4-FFF2-40B4-BE49-F238E27FC236}">
                <a16:creationId xmlns:a16="http://schemas.microsoft.com/office/drawing/2014/main" id="{48EBE234-50D5-42D6-A4BB-40173FDB0A10}"/>
              </a:ext>
            </a:extLst>
          </p:cNvPr>
          <p:cNvSpPr>
            <a:spLocks noGrp="1"/>
          </p:cNvSpPr>
          <p:nvPr>
            <p:ph type="sldNum" sz="quarter" idx="12"/>
          </p:nvPr>
        </p:nvSpPr>
        <p:spPr/>
        <p:txBody>
          <a:bodyPr/>
          <a:lstStyle/>
          <a:p>
            <a:fld id="{8CB20704-BCA1-4609-B7DB-FB3EB96EEE95}" type="slidenum">
              <a:rPr lang="en-US" smtClean="0"/>
              <a:t>17</a:t>
            </a:fld>
            <a:endParaRPr lang="en-US"/>
          </a:p>
        </p:txBody>
      </p:sp>
      <p:grpSp>
        <p:nvGrpSpPr>
          <p:cNvPr id="9" name="Group 8">
            <a:extLst>
              <a:ext uri="{FF2B5EF4-FFF2-40B4-BE49-F238E27FC236}">
                <a16:creationId xmlns:a16="http://schemas.microsoft.com/office/drawing/2014/main" id="{19F5C804-B3EE-4124-ACE5-B99180769D50}"/>
              </a:ext>
            </a:extLst>
          </p:cNvPr>
          <p:cNvGrpSpPr/>
          <p:nvPr/>
        </p:nvGrpSpPr>
        <p:grpSpPr>
          <a:xfrm>
            <a:off x="668045" y="1033275"/>
            <a:ext cx="4221196" cy="488637"/>
            <a:chOff x="668045" y="1033275"/>
            <a:chExt cx="4221196" cy="488637"/>
          </a:xfrm>
        </p:grpSpPr>
        <p:cxnSp>
          <p:nvCxnSpPr>
            <p:cNvPr id="10" name="Straight Connector 9">
              <a:extLst>
                <a:ext uri="{FF2B5EF4-FFF2-40B4-BE49-F238E27FC236}">
                  <a16:creationId xmlns:a16="http://schemas.microsoft.com/office/drawing/2014/main" id="{4B72E56B-451D-425D-8ADB-D5B40657EF9F}"/>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3120D08-D37F-4EBB-BDCC-5922B55252A9}"/>
                </a:ext>
              </a:extLst>
            </p:cNvPr>
            <p:cNvSpPr txBox="1"/>
            <p:nvPr/>
          </p:nvSpPr>
          <p:spPr>
            <a:xfrm>
              <a:off x="668045" y="1033275"/>
              <a:ext cx="4221196" cy="461665"/>
            </a:xfrm>
            <a:prstGeom prst="rect">
              <a:avLst/>
            </a:prstGeom>
            <a:noFill/>
          </p:spPr>
          <p:txBody>
            <a:bodyPr wrap="square">
              <a:spAutoFit/>
            </a:bodyPr>
            <a:lstStyle/>
            <a:p>
              <a:r>
                <a:rPr lang="en-US" sz="2400" b="1" dirty="0" err="1">
                  <a:solidFill>
                    <a:srgbClr val="FF0000"/>
                  </a:solidFill>
                  <a:latin typeface="Montserrat" pitchFamily="2" charset="0"/>
                </a:rPr>
                <a:t>Tổng</a:t>
              </a:r>
              <a:r>
                <a:rPr lang="en-US" sz="2400" b="1" dirty="0">
                  <a:solidFill>
                    <a:srgbClr val="FF0000"/>
                  </a:solidFill>
                  <a:latin typeface="Montserrat" pitchFamily="2" charset="0"/>
                </a:rPr>
                <a:t> </a:t>
              </a:r>
              <a:r>
                <a:rPr lang="en-US" sz="2400" b="1" dirty="0" err="1">
                  <a:solidFill>
                    <a:srgbClr val="FF0000"/>
                  </a:solidFill>
                  <a:latin typeface="Montserrat" pitchFamily="2" charset="0"/>
                </a:rPr>
                <a:t>kết</a:t>
              </a:r>
              <a:endParaRPr lang="en-US" sz="2400" b="1" dirty="0">
                <a:solidFill>
                  <a:srgbClr val="FF0000"/>
                </a:solidFill>
                <a:latin typeface="Montserrat" pitchFamily="2" charset="0"/>
              </a:endParaRPr>
            </a:p>
          </p:txBody>
        </p:sp>
      </p:grpSp>
    </p:spTree>
    <p:extLst>
      <p:ext uri="{BB962C8B-B14F-4D97-AF65-F5344CB8AC3E}">
        <p14:creationId xmlns:p14="http://schemas.microsoft.com/office/powerpoint/2010/main" val="182310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grpId="1" nodeType="clickEffect">
                                  <p:stCondLst>
                                    <p:cond delay="0"/>
                                  </p:stCondLst>
                                  <p:childTnLst>
                                    <p:anim calcmode="lin" valueType="num">
                                      <p:cBhvr additive="base">
                                        <p:cTn id="37"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p:tgtEl>
                                          <p:spTgt spid="3">
                                            <p:txEl>
                                              <p:pRg st="0" end="0"/>
                                            </p:txEl>
                                          </p:spTgt>
                                        </p:tgtEl>
                                        <p:attrNameLst>
                                          <p:attrName>ppt_y</p:attrName>
                                        </p:attrNameLst>
                                      </p:cBhvr>
                                      <p:tavLst>
                                        <p:tav tm="0">
                                          <p:val>
                                            <p:strVal val="ppt_y"/>
                                          </p:val>
                                        </p:tav>
                                        <p:tav tm="100000">
                                          <p:val>
                                            <p:strVal val="1+ppt_h/2"/>
                                          </p:val>
                                        </p:tav>
                                      </p:tavLst>
                                    </p:anim>
                                    <p:set>
                                      <p:cBhvr>
                                        <p:cTn id="39" dur="1" fill="hold">
                                          <p:stCondLst>
                                            <p:cond delay="499"/>
                                          </p:stCondLst>
                                        </p:cTn>
                                        <p:tgtEl>
                                          <p:spTgt spid="3">
                                            <p:txEl>
                                              <p:pRg st="0" end="0"/>
                                            </p:txEl>
                                          </p:spTgt>
                                        </p:tgtEl>
                                        <p:attrNameLst>
                                          <p:attrName>style.visibility</p:attrName>
                                        </p:attrNameLst>
                                      </p:cBhvr>
                                      <p:to>
                                        <p:strVal val="hidden"/>
                                      </p:to>
                                    </p:set>
                                  </p:childTnLst>
                                </p:cTn>
                              </p:par>
                              <p:par>
                                <p:cTn id="40" presetID="2" presetClass="exit" presetSubtype="4" fill="hold" grpId="1" nodeType="withEffect">
                                  <p:stCondLst>
                                    <p:cond delay="0"/>
                                  </p:stCondLst>
                                  <p:childTnLst>
                                    <p:anim calcmode="lin" valueType="num">
                                      <p:cBhvr additive="base">
                                        <p:cTn id="41"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2" dur="500"/>
                                        <p:tgtEl>
                                          <p:spTgt spid="3">
                                            <p:txEl>
                                              <p:pRg st="1" end="1"/>
                                            </p:tx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3">
                                            <p:txEl>
                                              <p:pRg st="1" end="1"/>
                                            </p:txEl>
                                          </p:spTgt>
                                        </p:tgtEl>
                                        <p:attrNameLst>
                                          <p:attrName>style.visibility</p:attrName>
                                        </p:attrNameLst>
                                      </p:cBhvr>
                                      <p:to>
                                        <p:strVal val="hidden"/>
                                      </p:to>
                                    </p:set>
                                  </p:childTnLst>
                                </p:cTn>
                              </p:par>
                              <p:par>
                                <p:cTn id="44" presetID="2" presetClass="exit" presetSubtype="4" fill="hold" grpId="1" nodeType="withEffect">
                                  <p:stCondLst>
                                    <p:cond delay="0"/>
                                  </p:stCondLst>
                                  <p:childTnLst>
                                    <p:anim calcmode="lin" valueType="num">
                                      <p:cBhvr additive="base">
                                        <p:cTn id="45"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6" dur="500"/>
                                        <p:tgtEl>
                                          <p:spTgt spid="3">
                                            <p:txEl>
                                              <p:pRg st="2" end="2"/>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3">
                                            <p:txEl>
                                              <p:pRg st="2" end="2"/>
                                            </p:txEl>
                                          </p:spTgt>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p:tgtEl>
                                          <p:spTgt spid="3">
                                            <p:txEl>
                                              <p:pRg st="3" end="3"/>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3">
                                            <p:txEl>
                                              <p:pRg st="3" end="3"/>
                                            </p:txEl>
                                          </p:spTgt>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p:tgtEl>
                                          <p:spTgt spid="3">
                                            <p:txEl>
                                              <p:pRg st="4" end="4"/>
                                            </p:txEl>
                                          </p:spTgt>
                                        </p:tgtEl>
                                        <p:attrNameLst>
                                          <p:attrName>ppt_y</p:attrName>
                                        </p:attrNameLst>
                                      </p:cBhvr>
                                      <p:tavLst>
                                        <p:tav tm="0">
                                          <p:val>
                                            <p:strVal val="ppt_y"/>
                                          </p:val>
                                        </p:tav>
                                        <p:tav tm="100000">
                                          <p:val>
                                            <p:strVal val="1+ppt_h/2"/>
                                          </p:val>
                                        </p:tav>
                                      </p:tavLst>
                                    </p:anim>
                                    <p:set>
                                      <p:cBhvr>
                                        <p:cTn id="55" dur="1" fill="hold">
                                          <p:stCondLst>
                                            <p:cond delay="499"/>
                                          </p:stCondLst>
                                        </p:cTn>
                                        <p:tgtEl>
                                          <p:spTgt spid="3">
                                            <p:txEl>
                                              <p:pRg st="4" end="4"/>
                                            </p:txEl>
                                          </p:spTgt>
                                        </p:tgtEl>
                                        <p:attrNameLst>
                                          <p:attrName>style.visibility</p:attrName>
                                        </p:attrNameLst>
                                      </p:cBhvr>
                                      <p:to>
                                        <p:strVal val="hidden"/>
                                      </p:to>
                                    </p:set>
                                  </p:childTnLst>
                                </p:cTn>
                              </p:par>
                              <p:par>
                                <p:cTn id="56" presetID="2" presetClass="exit" presetSubtype="4" fill="hold" grpId="1" nodeType="withEffect">
                                  <p:stCondLst>
                                    <p:cond delay="0"/>
                                  </p:stCondLst>
                                  <p:childTnLst>
                                    <p:anim calcmode="lin" valueType="num">
                                      <p:cBhvr additive="base">
                                        <p:cTn id="57"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p:tgtEl>
                                          <p:spTgt spid="3">
                                            <p:txEl>
                                              <p:pRg st="5" end="5"/>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F67EE-6772-4CEA-97F9-E2F9A84D8BA0}"/>
              </a:ext>
            </a:extLst>
          </p:cNvPr>
          <p:cNvSpPr>
            <a:spLocks noGrp="1"/>
          </p:cNvSpPr>
          <p:nvPr>
            <p:ph idx="1"/>
          </p:nvPr>
        </p:nvSpPr>
        <p:spPr/>
        <p:txBody>
          <a:bodyPr/>
          <a:lstStyle/>
          <a:p>
            <a:pPr marL="514350" indent="-514350">
              <a:buFont typeface="+mj-lt"/>
              <a:buAutoNum type="arabicPeriod" startAt="3"/>
            </a:pPr>
            <a:r>
              <a:rPr lang="en-US" b="1" dirty="0" err="1">
                <a:latin typeface="Montserrat" pitchFamily="2" charset="0"/>
              </a:rPr>
              <a:t>Khó</a:t>
            </a:r>
            <a:r>
              <a:rPr lang="en-US" b="1" dirty="0">
                <a:latin typeface="Montserrat" pitchFamily="2" charset="0"/>
              </a:rPr>
              <a:t> </a:t>
            </a:r>
            <a:r>
              <a:rPr lang="en-US" b="1" dirty="0" err="1">
                <a:latin typeface="Montserrat" pitchFamily="2" charset="0"/>
              </a:rPr>
              <a:t>khăn</a:t>
            </a:r>
            <a:endParaRPr lang="en-US" b="1" dirty="0">
              <a:latin typeface="Montserrat" pitchFamily="2" charset="0"/>
            </a:endParaRPr>
          </a:p>
          <a:p>
            <a:pPr lvl="1"/>
            <a:r>
              <a:rPr lang="en-US" dirty="0">
                <a:latin typeface="Montserrat" pitchFamily="2" charset="0"/>
              </a:rPr>
              <a:t>Code </a:t>
            </a:r>
            <a:r>
              <a:rPr lang="en-US" dirty="0" err="1">
                <a:latin typeface="Montserrat" pitchFamily="2" charset="0"/>
              </a:rPr>
              <a:t>chưa</a:t>
            </a:r>
            <a:r>
              <a:rPr lang="en-US" dirty="0">
                <a:latin typeface="Montserrat" pitchFamily="2" charset="0"/>
              </a:rPr>
              <a:t> </a:t>
            </a:r>
            <a:r>
              <a:rPr lang="en-US" dirty="0" err="1">
                <a:latin typeface="Montserrat" pitchFamily="2" charset="0"/>
              </a:rPr>
              <a:t>được</a:t>
            </a:r>
            <a:r>
              <a:rPr lang="en-US" dirty="0">
                <a:latin typeface="Montserrat" pitchFamily="2" charset="0"/>
              </a:rPr>
              <a:t> </a:t>
            </a:r>
            <a:r>
              <a:rPr lang="en-US" dirty="0" err="1">
                <a:latin typeface="Montserrat" pitchFamily="2" charset="0"/>
              </a:rPr>
              <a:t>tối</a:t>
            </a:r>
            <a:r>
              <a:rPr lang="en-US" dirty="0">
                <a:latin typeface="Montserrat" pitchFamily="2" charset="0"/>
              </a:rPr>
              <a:t> </a:t>
            </a:r>
            <a:r>
              <a:rPr lang="en-US" dirty="0" err="1">
                <a:latin typeface="Montserrat" pitchFamily="2" charset="0"/>
              </a:rPr>
              <a:t>ưu</a:t>
            </a:r>
            <a:r>
              <a:rPr lang="en-US" dirty="0">
                <a:latin typeface="Montserrat" pitchFamily="2" charset="0"/>
              </a:rPr>
              <a:t>.</a:t>
            </a:r>
          </a:p>
          <a:p>
            <a:pPr lvl="1"/>
            <a:r>
              <a:rPr lang="en-US" dirty="0">
                <a:latin typeface="Montserrat" pitchFamily="2" charset="0"/>
              </a:rPr>
              <a:t>Website </a:t>
            </a:r>
            <a:r>
              <a:rPr lang="en-US" dirty="0" err="1">
                <a:latin typeface="Montserrat" pitchFamily="2" charset="0"/>
              </a:rPr>
              <a:t>chưa</a:t>
            </a:r>
            <a:r>
              <a:rPr lang="en-US" dirty="0">
                <a:latin typeface="Montserrat" pitchFamily="2" charset="0"/>
              </a:rPr>
              <a:t> </a:t>
            </a:r>
            <a:r>
              <a:rPr lang="en-US" dirty="0" err="1">
                <a:latin typeface="Montserrat" pitchFamily="2" charset="0"/>
              </a:rPr>
              <a:t>được</a:t>
            </a:r>
            <a:r>
              <a:rPr lang="en-US" dirty="0">
                <a:latin typeface="Montserrat" pitchFamily="2" charset="0"/>
              </a:rPr>
              <a:t> </a:t>
            </a:r>
            <a:r>
              <a:rPr lang="en-US" dirty="0" err="1">
                <a:latin typeface="Montserrat" pitchFamily="2" charset="0"/>
              </a:rPr>
              <a:t>hoàn</a:t>
            </a:r>
            <a:r>
              <a:rPr lang="en-US" dirty="0">
                <a:latin typeface="Montserrat" pitchFamily="2" charset="0"/>
              </a:rPr>
              <a:t> </a:t>
            </a:r>
            <a:r>
              <a:rPr lang="en-US" dirty="0" err="1">
                <a:latin typeface="Montserrat" pitchFamily="2" charset="0"/>
              </a:rPr>
              <a:t>thiện</a:t>
            </a:r>
            <a:r>
              <a:rPr lang="en-US" dirty="0">
                <a:latin typeface="Montserrat" pitchFamily="2" charset="0"/>
              </a:rPr>
              <a:t>.</a:t>
            </a:r>
          </a:p>
          <a:p>
            <a:pPr lvl="1"/>
            <a:r>
              <a:rPr lang="en-US" dirty="0" err="1">
                <a:latin typeface="Montserrat" pitchFamily="2" charset="0"/>
              </a:rPr>
              <a:t>Chưa</a:t>
            </a:r>
            <a:r>
              <a:rPr lang="en-US" dirty="0">
                <a:latin typeface="Montserrat" pitchFamily="2" charset="0"/>
              </a:rPr>
              <a:t> </a:t>
            </a:r>
            <a:r>
              <a:rPr lang="en-US" dirty="0" err="1">
                <a:latin typeface="Montserrat" pitchFamily="2" charset="0"/>
              </a:rPr>
              <a:t>hoàn</a:t>
            </a:r>
            <a:r>
              <a:rPr lang="en-US" dirty="0">
                <a:latin typeface="Montserrat" pitchFamily="2" charset="0"/>
              </a:rPr>
              <a:t> </a:t>
            </a:r>
            <a:r>
              <a:rPr lang="en-US" dirty="0" err="1">
                <a:latin typeface="Montserrat" pitchFamily="2" charset="0"/>
              </a:rPr>
              <a:t>thành</a:t>
            </a:r>
            <a:r>
              <a:rPr lang="en-US" dirty="0">
                <a:latin typeface="Montserrat" pitchFamily="2" charset="0"/>
              </a:rPr>
              <a:t> </a:t>
            </a:r>
            <a:r>
              <a:rPr lang="en-US" dirty="0" err="1">
                <a:latin typeface="Montserrat" pitchFamily="2" charset="0"/>
              </a:rPr>
              <a:t>được</a:t>
            </a:r>
            <a:r>
              <a:rPr lang="en-US" dirty="0">
                <a:latin typeface="Montserrat" pitchFamily="2" charset="0"/>
              </a:rPr>
              <a:t> </a:t>
            </a:r>
            <a:r>
              <a:rPr lang="en-US" dirty="0" err="1">
                <a:latin typeface="Montserrat" pitchFamily="2" charset="0"/>
              </a:rPr>
              <a:t>nhiều</a:t>
            </a:r>
            <a:r>
              <a:rPr lang="en-US" dirty="0">
                <a:latin typeface="Montserrat" pitchFamily="2" charset="0"/>
              </a:rPr>
              <a:t> </a:t>
            </a:r>
            <a:r>
              <a:rPr lang="en-US" dirty="0" err="1">
                <a:latin typeface="Montserrat" pitchFamily="2" charset="0"/>
              </a:rPr>
              <a:t>tính</a:t>
            </a:r>
            <a:r>
              <a:rPr lang="en-US" dirty="0">
                <a:latin typeface="Montserrat" pitchFamily="2" charset="0"/>
              </a:rPr>
              <a:t> </a:t>
            </a:r>
            <a:r>
              <a:rPr lang="en-US" dirty="0" err="1">
                <a:latin typeface="Montserrat" pitchFamily="2" charset="0"/>
              </a:rPr>
              <a:t>năng</a:t>
            </a:r>
            <a:r>
              <a:rPr lang="en-US" dirty="0">
                <a:latin typeface="Montserrat" pitchFamily="2" charset="0"/>
              </a:rPr>
              <a:t> </a:t>
            </a:r>
            <a:r>
              <a:rPr lang="en-US" dirty="0" err="1">
                <a:latin typeface="Montserrat" pitchFamily="2" charset="0"/>
              </a:rPr>
              <a:t>khác</a:t>
            </a:r>
            <a:r>
              <a:rPr lang="en-US" dirty="0">
                <a:latin typeface="Montserrat" pitchFamily="2" charset="0"/>
              </a:rPr>
              <a:t>.</a:t>
            </a:r>
          </a:p>
          <a:p>
            <a:pPr lvl="1"/>
            <a:r>
              <a:rPr lang="en-US" dirty="0" err="1">
                <a:latin typeface="Montserrat" pitchFamily="2" charset="0"/>
              </a:rPr>
              <a:t>Khó</a:t>
            </a:r>
            <a:r>
              <a:rPr lang="en-US" dirty="0">
                <a:latin typeface="Montserrat" pitchFamily="2" charset="0"/>
              </a:rPr>
              <a:t> </a:t>
            </a:r>
            <a:r>
              <a:rPr lang="en-US" dirty="0" err="1">
                <a:latin typeface="Montserrat" pitchFamily="2" charset="0"/>
              </a:rPr>
              <a:t>khăn</a:t>
            </a:r>
            <a:r>
              <a:rPr lang="en-US" dirty="0">
                <a:latin typeface="Montserrat" pitchFamily="2" charset="0"/>
              </a:rPr>
              <a:t> </a:t>
            </a:r>
            <a:r>
              <a:rPr lang="en-US" dirty="0" err="1">
                <a:latin typeface="Montserrat" pitchFamily="2" charset="0"/>
              </a:rPr>
              <a:t>trong</a:t>
            </a:r>
            <a:r>
              <a:rPr lang="en-US" dirty="0">
                <a:latin typeface="Montserrat" pitchFamily="2" charset="0"/>
              </a:rPr>
              <a:t> </a:t>
            </a:r>
            <a:r>
              <a:rPr lang="en-US" dirty="0" err="1">
                <a:latin typeface="Montserrat" pitchFamily="2" charset="0"/>
              </a:rPr>
              <a:t>việc</a:t>
            </a:r>
            <a:r>
              <a:rPr lang="en-US" dirty="0">
                <a:latin typeface="Montserrat" pitchFamily="2" charset="0"/>
              </a:rPr>
              <a:t> </a:t>
            </a:r>
            <a:r>
              <a:rPr lang="en-US" dirty="0" err="1">
                <a:latin typeface="Montserrat" pitchFamily="2" charset="0"/>
              </a:rPr>
              <a:t>tiếp</a:t>
            </a:r>
            <a:r>
              <a:rPr lang="en-US" dirty="0">
                <a:latin typeface="Montserrat" pitchFamily="2" charset="0"/>
              </a:rPr>
              <a:t> </a:t>
            </a:r>
            <a:r>
              <a:rPr lang="en-US" dirty="0" err="1">
                <a:latin typeface="Montserrat" pitchFamily="2" charset="0"/>
              </a:rPr>
              <a:t>cận</a:t>
            </a:r>
            <a:r>
              <a:rPr lang="en-US" dirty="0">
                <a:latin typeface="Montserrat" pitchFamily="2" charset="0"/>
              </a:rPr>
              <a:t> CSS Selector.</a:t>
            </a:r>
          </a:p>
          <a:p>
            <a:pPr marL="457200" lvl="1" indent="0">
              <a:buNone/>
            </a:pPr>
            <a:endParaRPr lang="en-US" dirty="0">
              <a:latin typeface="Montserrat" pitchFamily="2" charset="0"/>
            </a:endParaRPr>
          </a:p>
        </p:txBody>
      </p:sp>
      <p:grpSp>
        <p:nvGrpSpPr>
          <p:cNvPr id="17" name="Group 16">
            <a:extLst>
              <a:ext uri="{FF2B5EF4-FFF2-40B4-BE49-F238E27FC236}">
                <a16:creationId xmlns:a16="http://schemas.microsoft.com/office/drawing/2014/main" id="{E74395E3-B3DF-4743-A828-3AC1B8AF2F2A}"/>
              </a:ext>
            </a:extLst>
          </p:cNvPr>
          <p:cNvGrpSpPr/>
          <p:nvPr/>
        </p:nvGrpSpPr>
        <p:grpSpPr>
          <a:xfrm>
            <a:off x="137083" y="30920"/>
            <a:ext cx="2225245" cy="646331"/>
            <a:chOff x="10118584" y="6120072"/>
            <a:chExt cx="2225245" cy="646331"/>
          </a:xfrm>
        </p:grpSpPr>
        <p:sp>
          <p:nvSpPr>
            <p:cNvPr id="18" name="TextBox 17">
              <a:extLst>
                <a:ext uri="{FF2B5EF4-FFF2-40B4-BE49-F238E27FC236}">
                  <a16:creationId xmlns:a16="http://schemas.microsoft.com/office/drawing/2014/main" id="{B839AA24-B94D-4FBD-958B-27692F66F477}"/>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9" name="Picture 18">
              <a:extLst>
                <a:ext uri="{FF2B5EF4-FFF2-40B4-BE49-F238E27FC236}">
                  <a16:creationId xmlns:a16="http://schemas.microsoft.com/office/drawing/2014/main" id="{AA146AA6-CDE3-456C-9C02-C5D0D2328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25" name="Slide Number Placeholder 24">
            <a:extLst>
              <a:ext uri="{FF2B5EF4-FFF2-40B4-BE49-F238E27FC236}">
                <a16:creationId xmlns:a16="http://schemas.microsoft.com/office/drawing/2014/main" id="{817E4F0E-ED2F-498B-8442-353CC4ED79AD}"/>
              </a:ext>
            </a:extLst>
          </p:cNvPr>
          <p:cNvSpPr>
            <a:spLocks noGrp="1"/>
          </p:cNvSpPr>
          <p:nvPr>
            <p:ph type="sldNum" sz="quarter" idx="12"/>
          </p:nvPr>
        </p:nvSpPr>
        <p:spPr/>
        <p:txBody>
          <a:bodyPr/>
          <a:lstStyle/>
          <a:p>
            <a:fld id="{8CB20704-BCA1-4609-B7DB-FB3EB96EEE95}" type="slidenum">
              <a:rPr lang="en-US" smtClean="0"/>
              <a:t>18</a:t>
            </a:fld>
            <a:endParaRPr lang="en-US"/>
          </a:p>
        </p:txBody>
      </p:sp>
      <p:grpSp>
        <p:nvGrpSpPr>
          <p:cNvPr id="9" name="Group 8">
            <a:extLst>
              <a:ext uri="{FF2B5EF4-FFF2-40B4-BE49-F238E27FC236}">
                <a16:creationId xmlns:a16="http://schemas.microsoft.com/office/drawing/2014/main" id="{BB790B5A-AC38-45EC-A2D1-30CD3B4A14F9}"/>
              </a:ext>
            </a:extLst>
          </p:cNvPr>
          <p:cNvGrpSpPr/>
          <p:nvPr/>
        </p:nvGrpSpPr>
        <p:grpSpPr>
          <a:xfrm>
            <a:off x="668045" y="1033275"/>
            <a:ext cx="4221196" cy="488637"/>
            <a:chOff x="668045" y="1033275"/>
            <a:chExt cx="4221196" cy="488637"/>
          </a:xfrm>
        </p:grpSpPr>
        <p:cxnSp>
          <p:nvCxnSpPr>
            <p:cNvPr id="10" name="Straight Connector 9">
              <a:extLst>
                <a:ext uri="{FF2B5EF4-FFF2-40B4-BE49-F238E27FC236}">
                  <a16:creationId xmlns:a16="http://schemas.microsoft.com/office/drawing/2014/main" id="{D69A6E44-F709-4755-A982-BC79309DBDDE}"/>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9A4AF4A-5B0B-430C-9D4D-678766BF3E2E}"/>
                </a:ext>
              </a:extLst>
            </p:cNvPr>
            <p:cNvSpPr txBox="1"/>
            <p:nvPr/>
          </p:nvSpPr>
          <p:spPr>
            <a:xfrm>
              <a:off x="668045" y="1033275"/>
              <a:ext cx="4221196" cy="461665"/>
            </a:xfrm>
            <a:prstGeom prst="rect">
              <a:avLst/>
            </a:prstGeom>
            <a:noFill/>
          </p:spPr>
          <p:txBody>
            <a:bodyPr wrap="square">
              <a:spAutoFit/>
            </a:bodyPr>
            <a:lstStyle/>
            <a:p>
              <a:r>
                <a:rPr lang="en-US" sz="2400" b="1" dirty="0" err="1">
                  <a:solidFill>
                    <a:srgbClr val="FF0000"/>
                  </a:solidFill>
                  <a:latin typeface="Montserrat" pitchFamily="2" charset="0"/>
                </a:rPr>
                <a:t>Tổng</a:t>
              </a:r>
              <a:r>
                <a:rPr lang="en-US" sz="2400" b="1" dirty="0">
                  <a:solidFill>
                    <a:srgbClr val="FF0000"/>
                  </a:solidFill>
                  <a:latin typeface="Montserrat" pitchFamily="2" charset="0"/>
                </a:rPr>
                <a:t> </a:t>
              </a:r>
              <a:r>
                <a:rPr lang="en-US" sz="2400" b="1" dirty="0" err="1">
                  <a:solidFill>
                    <a:srgbClr val="FF0000"/>
                  </a:solidFill>
                  <a:latin typeface="Montserrat" pitchFamily="2" charset="0"/>
                </a:rPr>
                <a:t>kết</a:t>
              </a:r>
              <a:endParaRPr lang="en-US" sz="2400" b="1" dirty="0">
                <a:solidFill>
                  <a:srgbClr val="FF0000"/>
                </a:solidFill>
                <a:latin typeface="Montserrat" pitchFamily="2" charset="0"/>
              </a:endParaRPr>
            </a:p>
          </p:txBody>
        </p:sp>
      </p:grpSp>
    </p:spTree>
    <p:extLst>
      <p:ext uri="{BB962C8B-B14F-4D97-AF65-F5344CB8AC3E}">
        <p14:creationId xmlns:p14="http://schemas.microsoft.com/office/powerpoint/2010/main" val="317984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0" end="0"/>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3">
                                            <p:txEl>
                                              <p:pRg st="0" end="0"/>
                                            </p:txEl>
                                          </p:spTgt>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1" end="1"/>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1" end="1"/>
                                            </p:txEl>
                                          </p:spTgt>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1" dur="500"/>
                                        <p:tgtEl>
                                          <p:spTgt spid="3">
                                            <p:txEl>
                                              <p:pRg st="2" end="2"/>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3">
                                            <p:txEl>
                                              <p:pRg st="2" end="2"/>
                                            </p:txEl>
                                          </p:spTgt>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5" dur="500"/>
                                        <p:tgtEl>
                                          <p:spTgt spid="3">
                                            <p:txEl>
                                              <p:pRg st="3" end="3"/>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3">
                                            <p:txEl>
                                              <p:pRg st="3" end="3"/>
                                            </p:txEl>
                                          </p:spTgt>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9" dur="500"/>
                                        <p:tgtEl>
                                          <p:spTgt spid="3">
                                            <p:txEl>
                                              <p:pRg st="4" end="4"/>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F67EE-6772-4CEA-97F9-E2F9A84D8BA0}"/>
              </a:ext>
            </a:extLst>
          </p:cNvPr>
          <p:cNvSpPr>
            <a:spLocks noGrp="1"/>
          </p:cNvSpPr>
          <p:nvPr>
            <p:ph idx="1"/>
          </p:nvPr>
        </p:nvSpPr>
        <p:spPr/>
        <p:txBody>
          <a:bodyPr/>
          <a:lstStyle/>
          <a:p>
            <a:pPr marL="514350" indent="-514350">
              <a:buFont typeface="+mj-lt"/>
              <a:buAutoNum type="arabicPeriod" startAt="4"/>
            </a:pPr>
            <a:r>
              <a:rPr lang="en-US" b="1" dirty="0" err="1">
                <a:latin typeface="Montserrat" pitchFamily="2" charset="0"/>
              </a:rPr>
              <a:t>Kế</a:t>
            </a:r>
            <a:r>
              <a:rPr lang="en-US" b="1" dirty="0">
                <a:latin typeface="Montserrat" pitchFamily="2" charset="0"/>
              </a:rPr>
              <a:t> </a:t>
            </a:r>
            <a:r>
              <a:rPr lang="en-US" b="1" dirty="0" err="1">
                <a:latin typeface="Montserrat" pitchFamily="2" charset="0"/>
              </a:rPr>
              <a:t>hoạch</a:t>
            </a:r>
            <a:r>
              <a:rPr lang="en-US" b="1" dirty="0">
                <a:latin typeface="Montserrat" pitchFamily="2" charset="0"/>
              </a:rPr>
              <a:t> </a:t>
            </a:r>
            <a:r>
              <a:rPr lang="en-US" b="1" dirty="0" err="1">
                <a:latin typeface="Montserrat" pitchFamily="2" charset="0"/>
              </a:rPr>
              <a:t>phát</a:t>
            </a:r>
            <a:r>
              <a:rPr lang="en-US" b="1" dirty="0">
                <a:latin typeface="Montserrat" pitchFamily="2" charset="0"/>
              </a:rPr>
              <a:t> </a:t>
            </a:r>
            <a:r>
              <a:rPr lang="en-US" b="1" dirty="0" err="1">
                <a:latin typeface="Montserrat" pitchFamily="2" charset="0"/>
              </a:rPr>
              <a:t>triển</a:t>
            </a:r>
            <a:endParaRPr lang="en-US" b="1" dirty="0">
              <a:latin typeface="Montserrat" pitchFamily="2" charset="0"/>
            </a:endParaRPr>
          </a:p>
          <a:p>
            <a:pPr lvl="1"/>
            <a:r>
              <a:rPr lang="en-US" dirty="0">
                <a:latin typeface="Montserrat" pitchFamily="2" charset="0"/>
              </a:rPr>
              <a:t>Format Code </a:t>
            </a:r>
            <a:r>
              <a:rPr lang="en-US" dirty="0" err="1">
                <a:latin typeface="Montserrat" pitchFamily="2" charset="0"/>
              </a:rPr>
              <a:t>và</a:t>
            </a:r>
            <a:r>
              <a:rPr lang="en-US" dirty="0">
                <a:latin typeface="Montserrat" pitchFamily="2" charset="0"/>
              </a:rPr>
              <a:t> </a:t>
            </a:r>
            <a:r>
              <a:rPr lang="en-US" dirty="0" err="1">
                <a:latin typeface="Montserrat" pitchFamily="2" charset="0"/>
              </a:rPr>
              <a:t>tối</a:t>
            </a:r>
            <a:r>
              <a:rPr lang="en-US" dirty="0">
                <a:latin typeface="Montserrat" pitchFamily="2" charset="0"/>
              </a:rPr>
              <a:t> </a:t>
            </a:r>
            <a:r>
              <a:rPr lang="en-US" dirty="0" err="1">
                <a:latin typeface="Montserrat" pitchFamily="2" charset="0"/>
              </a:rPr>
              <a:t>ưu</a:t>
            </a:r>
            <a:r>
              <a:rPr lang="en-US" dirty="0">
                <a:latin typeface="Montserrat" pitchFamily="2" charset="0"/>
              </a:rPr>
              <a:t> website.</a:t>
            </a:r>
          </a:p>
          <a:p>
            <a:pPr lvl="1"/>
            <a:r>
              <a:rPr lang="en-US" dirty="0" err="1">
                <a:latin typeface="Montserrat" pitchFamily="2" charset="0"/>
              </a:rPr>
              <a:t>Thêm</a:t>
            </a:r>
            <a:r>
              <a:rPr lang="en-US" dirty="0">
                <a:latin typeface="Montserrat" pitchFamily="2" charset="0"/>
              </a:rPr>
              <a:t> </a:t>
            </a:r>
            <a:r>
              <a:rPr lang="en-US" dirty="0" err="1">
                <a:latin typeface="Montserrat" pitchFamily="2" charset="0"/>
              </a:rPr>
              <a:t>các</a:t>
            </a:r>
            <a:r>
              <a:rPr lang="en-US" dirty="0">
                <a:latin typeface="Montserrat" pitchFamily="2" charset="0"/>
              </a:rPr>
              <a:t> </a:t>
            </a:r>
            <a:r>
              <a:rPr lang="en-US" dirty="0" err="1">
                <a:latin typeface="Montserrat" pitchFamily="2" charset="0"/>
              </a:rPr>
              <a:t>tính</a:t>
            </a:r>
            <a:r>
              <a:rPr lang="en-US" dirty="0">
                <a:latin typeface="Montserrat" pitchFamily="2" charset="0"/>
              </a:rPr>
              <a:t> </a:t>
            </a:r>
            <a:r>
              <a:rPr lang="en-US" dirty="0" err="1">
                <a:latin typeface="Montserrat" pitchFamily="2" charset="0"/>
              </a:rPr>
              <a:t>năng</a:t>
            </a:r>
            <a:r>
              <a:rPr lang="en-US" dirty="0">
                <a:latin typeface="Montserrat" pitchFamily="2" charset="0"/>
              </a:rPr>
              <a:t> </a:t>
            </a:r>
            <a:r>
              <a:rPr lang="en-US" dirty="0" err="1">
                <a:latin typeface="Montserrat" pitchFamily="2" charset="0"/>
              </a:rPr>
              <a:t>còn</a:t>
            </a:r>
            <a:r>
              <a:rPr lang="en-US" dirty="0">
                <a:latin typeface="Montserrat" pitchFamily="2" charset="0"/>
              </a:rPr>
              <a:t> </a:t>
            </a:r>
            <a:r>
              <a:rPr lang="en-US" dirty="0" err="1">
                <a:latin typeface="Montserrat" pitchFamily="2" charset="0"/>
              </a:rPr>
              <a:t>thiếu</a:t>
            </a:r>
            <a:r>
              <a:rPr lang="en-US" dirty="0">
                <a:latin typeface="Montserrat" pitchFamily="2" charset="0"/>
              </a:rPr>
              <a:t> </a:t>
            </a:r>
            <a:r>
              <a:rPr lang="en-US" dirty="0" err="1">
                <a:latin typeface="Montserrat" pitchFamily="2" charset="0"/>
              </a:rPr>
              <a:t>của</a:t>
            </a:r>
            <a:r>
              <a:rPr lang="en-US" dirty="0">
                <a:latin typeface="Montserrat" pitchFamily="2" charset="0"/>
              </a:rPr>
              <a:t> website.</a:t>
            </a:r>
          </a:p>
          <a:p>
            <a:pPr lvl="1"/>
            <a:r>
              <a:rPr lang="en-US" dirty="0" err="1">
                <a:latin typeface="Montserrat" pitchFamily="2" charset="0"/>
              </a:rPr>
              <a:t>Có</a:t>
            </a:r>
            <a:r>
              <a:rPr lang="en-US" dirty="0">
                <a:latin typeface="Montserrat" pitchFamily="2" charset="0"/>
              </a:rPr>
              <a:t> </a:t>
            </a:r>
            <a:r>
              <a:rPr lang="en-US" dirty="0" err="1">
                <a:latin typeface="Montserrat" pitchFamily="2" charset="0"/>
              </a:rPr>
              <a:t>thể</a:t>
            </a:r>
            <a:r>
              <a:rPr lang="en-US" dirty="0">
                <a:latin typeface="Montserrat" pitchFamily="2" charset="0"/>
              </a:rPr>
              <a:t> </a:t>
            </a:r>
            <a:r>
              <a:rPr lang="en-US" dirty="0" err="1">
                <a:latin typeface="Montserrat" pitchFamily="2" charset="0"/>
              </a:rPr>
              <a:t>tiếp</a:t>
            </a:r>
            <a:r>
              <a:rPr lang="en-US" dirty="0">
                <a:latin typeface="Montserrat" pitchFamily="2" charset="0"/>
              </a:rPr>
              <a:t> </a:t>
            </a:r>
            <a:r>
              <a:rPr lang="en-US" dirty="0" err="1">
                <a:latin typeface="Montserrat" pitchFamily="2" charset="0"/>
              </a:rPr>
              <a:t>cận</a:t>
            </a:r>
            <a:r>
              <a:rPr lang="en-US" dirty="0">
                <a:latin typeface="Montserrat" pitchFamily="2" charset="0"/>
              </a:rPr>
              <a:t> </a:t>
            </a:r>
            <a:r>
              <a:rPr lang="en-US" dirty="0" err="1">
                <a:latin typeface="Montserrat" pitchFamily="2" charset="0"/>
              </a:rPr>
              <a:t>đến</a:t>
            </a:r>
            <a:r>
              <a:rPr lang="en-US" dirty="0">
                <a:latin typeface="Montserrat" pitchFamily="2" charset="0"/>
              </a:rPr>
              <a:t> </a:t>
            </a:r>
            <a:r>
              <a:rPr lang="en-US" dirty="0" err="1">
                <a:latin typeface="Montserrat" pitchFamily="2" charset="0"/>
              </a:rPr>
              <a:t>các</a:t>
            </a:r>
            <a:r>
              <a:rPr lang="en-US" dirty="0">
                <a:latin typeface="Montserrat" pitchFamily="2" charset="0"/>
              </a:rPr>
              <a:t> </a:t>
            </a:r>
            <a:r>
              <a:rPr lang="en-US" dirty="0" err="1">
                <a:latin typeface="Montserrat" pitchFamily="2" charset="0"/>
              </a:rPr>
              <a:t>phòng</a:t>
            </a:r>
            <a:r>
              <a:rPr lang="en-US" dirty="0">
                <a:latin typeface="Montserrat" pitchFamily="2" charset="0"/>
              </a:rPr>
              <a:t> ban </a:t>
            </a:r>
            <a:r>
              <a:rPr lang="en-US" dirty="0" err="1">
                <a:latin typeface="Montserrat" pitchFamily="2" charset="0"/>
              </a:rPr>
              <a:t>khác</a:t>
            </a:r>
            <a:r>
              <a:rPr lang="en-US" dirty="0">
                <a:latin typeface="Montserrat" pitchFamily="2" charset="0"/>
              </a:rPr>
              <a:t> </a:t>
            </a:r>
            <a:r>
              <a:rPr lang="en-US" dirty="0" err="1">
                <a:latin typeface="Montserrat" pitchFamily="2" charset="0"/>
              </a:rPr>
              <a:t>ngoài</a:t>
            </a:r>
            <a:r>
              <a:rPr lang="en-US" dirty="0">
                <a:latin typeface="Montserrat" pitchFamily="2" charset="0"/>
              </a:rPr>
              <a:t> </a:t>
            </a:r>
            <a:r>
              <a:rPr lang="en-US" dirty="0" err="1">
                <a:latin typeface="Montserrat" pitchFamily="2" charset="0"/>
              </a:rPr>
              <a:t>phòng</a:t>
            </a:r>
            <a:r>
              <a:rPr lang="en-US" dirty="0">
                <a:latin typeface="Montserrat" pitchFamily="2" charset="0"/>
              </a:rPr>
              <a:t> </a:t>
            </a:r>
            <a:r>
              <a:rPr lang="en-US" dirty="0" err="1">
                <a:latin typeface="Montserrat" pitchFamily="2" charset="0"/>
              </a:rPr>
              <a:t>Công</a:t>
            </a:r>
            <a:r>
              <a:rPr lang="en-US" dirty="0">
                <a:latin typeface="Montserrat" pitchFamily="2" charset="0"/>
              </a:rPr>
              <a:t> </a:t>
            </a:r>
            <a:r>
              <a:rPr lang="en-US" dirty="0" err="1">
                <a:latin typeface="Montserrat" pitchFamily="2" charset="0"/>
              </a:rPr>
              <a:t>nghệ</a:t>
            </a:r>
            <a:r>
              <a:rPr lang="en-US" dirty="0">
                <a:latin typeface="Montserrat" pitchFamily="2" charset="0"/>
              </a:rPr>
              <a:t> </a:t>
            </a:r>
            <a:r>
              <a:rPr lang="en-US" dirty="0" err="1">
                <a:latin typeface="Montserrat" pitchFamily="2" charset="0"/>
              </a:rPr>
              <a:t>thông</a:t>
            </a:r>
            <a:r>
              <a:rPr lang="en-US" dirty="0">
                <a:latin typeface="Montserrat" pitchFamily="2" charset="0"/>
              </a:rPr>
              <a:t> tin.</a:t>
            </a:r>
          </a:p>
        </p:txBody>
      </p:sp>
      <p:grpSp>
        <p:nvGrpSpPr>
          <p:cNvPr id="17" name="Group 16">
            <a:extLst>
              <a:ext uri="{FF2B5EF4-FFF2-40B4-BE49-F238E27FC236}">
                <a16:creationId xmlns:a16="http://schemas.microsoft.com/office/drawing/2014/main" id="{0D227A6A-0F48-4BB7-BB9A-AC77721DA02A}"/>
              </a:ext>
            </a:extLst>
          </p:cNvPr>
          <p:cNvGrpSpPr/>
          <p:nvPr/>
        </p:nvGrpSpPr>
        <p:grpSpPr>
          <a:xfrm>
            <a:off x="137083" y="30920"/>
            <a:ext cx="2225245" cy="646331"/>
            <a:chOff x="10118584" y="6120072"/>
            <a:chExt cx="2225245" cy="646331"/>
          </a:xfrm>
        </p:grpSpPr>
        <p:sp>
          <p:nvSpPr>
            <p:cNvPr id="18" name="TextBox 17">
              <a:extLst>
                <a:ext uri="{FF2B5EF4-FFF2-40B4-BE49-F238E27FC236}">
                  <a16:creationId xmlns:a16="http://schemas.microsoft.com/office/drawing/2014/main" id="{2FDCD832-C0D2-4400-AC19-7702BE58FD08}"/>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9" name="Picture 18">
              <a:extLst>
                <a:ext uri="{FF2B5EF4-FFF2-40B4-BE49-F238E27FC236}">
                  <a16:creationId xmlns:a16="http://schemas.microsoft.com/office/drawing/2014/main" id="{EAAF725A-D5A1-46EF-ACDB-039E2DE47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25" name="Slide Number Placeholder 24">
            <a:extLst>
              <a:ext uri="{FF2B5EF4-FFF2-40B4-BE49-F238E27FC236}">
                <a16:creationId xmlns:a16="http://schemas.microsoft.com/office/drawing/2014/main" id="{080E9467-0566-4283-A88B-2AEBB0FB94B6}"/>
              </a:ext>
            </a:extLst>
          </p:cNvPr>
          <p:cNvSpPr>
            <a:spLocks noGrp="1"/>
          </p:cNvSpPr>
          <p:nvPr>
            <p:ph type="sldNum" sz="quarter" idx="12"/>
          </p:nvPr>
        </p:nvSpPr>
        <p:spPr/>
        <p:txBody>
          <a:bodyPr/>
          <a:lstStyle/>
          <a:p>
            <a:fld id="{8CB20704-BCA1-4609-B7DB-FB3EB96EEE95}" type="slidenum">
              <a:rPr lang="en-US" smtClean="0"/>
              <a:t>19</a:t>
            </a:fld>
            <a:endParaRPr lang="en-US"/>
          </a:p>
        </p:txBody>
      </p:sp>
      <p:grpSp>
        <p:nvGrpSpPr>
          <p:cNvPr id="9" name="Group 8">
            <a:extLst>
              <a:ext uri="{FF2B5EF4-FFF2-40B4-BE49-F238E27FC236}">
                <a16:creationId xmlns:a16="http://schemas.microsoft.com/office/drawing/2014/main" id="{F360A30C-A09A-448B-8AE1-30F6CE6D9D57}"/>
              </a:ext>
            </a:extLst>
          </p:cNvPr>
          <p:cNvGrpSpPr/>
          <p:nvPr/>
        </p:nvGrpSpPr>
        <p:grpSpPr>
          <a:xfrm>
            <a:off x="668045" y="1033275"/>
            <a:ext cx="4221196" cy="488637"/>
            <a:chOff x="668045" y="1033275"/>
            <a:chExt cx="4221196" cy="488637"/>
          </a:xfrm>
        </p:grpSpPr>
        <p:cxnSp>
          <p:nvCxnSpPr>
            <p:cNvPr id="10" name="Straight Connector 9">
              <a:extLst>
                <a:ext uri="{FF2B5EF4-FFF2-40B4-BE49-F238E27FC236}">
                  <a16:creationId xmlns:a16="http://schemas.microsoft.com/office/drawing/2014/main" id="{07F8B5C0-FDE4-40F4-8F67-674CA6E1C6ED}"/>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8986ABA-0A25-40EB-878F-636924A85030}"/>
                </a:ext>
              </a:extLst>
            </p:cNvPr>
            <p:cNvSpPr txBox="1"/>
            <p:nvPr/>
          </p:nvSpPr>
          <p:spPr>
            <a:xfrm>
              <a:off x="668045" y="1033275"/>
              <a:ext cx="4221196" cy="461665"/>
            </a:xfrm>
            <a:prstGeom prst="rect">
              <a:avLst/>
            </a:prstGeom>
            <a:noFill/>
          </p:spPr>
          <p:txBody>
            <a:bodyPr wrap="square">
              <a:spAutoFit/>
            </a:bodyPr>
            <a:lstStyle/>
            <a:p>
              <a:r>
                <a:rPr lang="en-US" sz="2400" b="1" dirty="0" err="1">
                  <a:solidFill>
                    <a:srgbClr val="FF0000"/>
                  </a:solidFill>
                  <a:latin typeface="Montserrat" pitchFamily="2" charset="0"/>
                </a:rPr>
                <a:t>Tổng</a:t>
              </a:r>
              <a:r>
                <a:rPr lang="en-US" sz="2400" b="1" dirty="0">
                  <a:solidFill>
                    <a:srgbClr val="FF0000"/>
                  </a:solidFill>
                  <a:latin typeface="Montserrat" pitchFamily="2" charset="0"/>
                </a:rPr>
                <a:t> </a:t>
              </a:r>
              <a:r>
                <a:rPr lang="en-US" sz="2400" b="1" dirty="0" err="1">
                  <a:solidFill>
                    <a:srgbClr val="FF0000"/>
                  </a:solidFill>
                  <a:latin typeface="Montserrat" pitchFamily="2" charset="0"/>
                </a:rPr>
                <a:t>kết</a:t>
              </a:r>
              <a:endParaRPr lang="en-US" sz="2400" b="1" dirty="0">
                <a:solidFill>
                  <a:srgbClr val="FF0000"/>
                </a:solidFill>
                <a:latin typeface="Montserrat" pitchFamily="2" charset="0"/>
              </a:endParaRPr>
            </a:p>
          </p:txBody>
        </p:sp>
      </p:grpSp>
    </p:spTree>
    <p:extLst>
      <p:ext uri="{BB962C8B-B14F-4D97-AF65-F5344CB8AC3E}">
        <p14:creationId xmlns:p14="http://schemas.microsoft.com/office/powerpoint/2010/main" val="144251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Hình chữ nhật: Góc Tròn 33">
            <a:extLst>
              <a:ext uri="{FF2B5EF4-FFF2-40B4-BE49-F238E27FC236}">
                <a16:creationId xmlns:a16="http://schemas.microsoft.com/office/drawing/2014/main" id="{2E342E77-0DBC-3848-C451-0392AD59BBB0}"/>
              </a:ext>
            </a:extLst>
          </p:cNvPr>
          <p:cNvSpPr/>
          <p:nvPr/>
        </p:nvSpPr>
        <p:spPr>
          <a:xfrm>
            <a:off x="4360995" y="332006"/>
            <a:ext cx="3495675" cy="8223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Montserrat" pitchFamily="2" charset="0"/>
              </a:rPr>
              <a:t>Tổng</a:t>
            </a:r>
            <a:r>
              <a:rPr lang="en-US" sz="2400" b="1" dirty="0">
                <a:latin typeface="Montserrat" pitchFamily="2" charset="0"/>
              </a:rPr>
              <a:t> </a:t>
            </a:r>
            <a:r>
              <a:rPr lang="en-US" sz="2400" b="1" dirty="0" err="1">
                <a:latin typeface="Montserrat" pitchFamily="2" charset="0"/>
              </a:rPr>
              <a:t>quan</a:t>
            </a:r>
            <a:r>
              <a:rPr lang="en-US" sz="2400" b="1" dirty="0">
                <a:latin typeface="Montserrat" pitchFamily="2" charset="0"/>
              </a:rPr>
              <a:t> website</a:t>
            </a:r>
          </a:p>
        </p:txBody>
      </p:sp>
      <p:sp>
        <p:nvSpPr>
          <p:cNvPr id="35" name="Hình chữ nhật: Góc Tròn 34">
            <a:extLst>
              <a:ext uri="{FF2B5EF4-FFF2-40B4-BE49-F238E27FC236}">
                <a16:creationId xmlns:a16="http://schemas.microsoft.com/office/drawing/2014/main" id="{0BB6A415-3E93-F4C7-B91B-237DEB541BBF}"/>
              </a:ext>
            </a:extLst>
          </p:cNvPr>
          <p:cNvSpPr/>
          <p:nvPr/>
        </p:nvSpPr>
        <p:spPr>
          <a:xfrm>
            <a:off x="5228220" y="1607153"/>
            <a:ext cx="3495675" cy="82235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Montserrat" pitchFamily="2" charset="0"/>
              </a:rPr>
              <a:t>Nội</a:t>
            </a:r>
            <a:r>
              <a:rPr lang="en-US" sz="2400" b="1" dirty="0">
                <a:latin typeface="Montserrat" pitchFamily="2" charset="0"/>
              </a:rPr>
              <a:t> dung</a:t>
            </a:r>
          </a:p>
        </p:txBody>
      </p:sp>
      <p:sp>
        <p:nvSpPr>
          <p:cNvPr id="38" name="Hình chữ nhật: Góc Tròn 34">
            <a:extLst>
              <a:ext uri="{FF2B5EF4-FFF2-40B4-BE49-F238E27FC236}">
                <a16:creationId xmlns:a16="http://schemas.microsoft.com/office/drawing/2014/main" id="{53F5B769-5B52-47A1-8636-7381E4251366}"/>
              </a:ext>
            </a:extLst>
          </p:cNvPr>
          <p:cNvSpPr/>
          <p:nvPr/>
        </p:nvSpPr>
        <p:spPr>
          <a:xfrm>
            <a:off x="5206753" y="3504389"/>
            <a:ext cx="3495675" cy="8223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Montserrat" pitchFamily="2" charset="0"/>
              </a:rPr>
              <a:t>Kết</a:t>
            </a:r>
            <a:r>
              <a:rPr lang="en-US" sz="2400" b="1" dirty="0">
                <a:latin typeface="Montserrat" pitchFamily="2" charset="0"/>
              </a:rPr>
              <a:t> </a:t>
            </a:r>
            <a:r>
              <a:rPr lang="en-US" sz="2400" b="1" dirty="0" err="1">
                <a:latin typeface="Montserrat" pitchFamily="2" charset="0"/>
              </a:rPr>
              <a:t>quả</a:t>
            </a:r>
            <a:endParaRPr lang="en-US" sz="2400" b="1" dirty="0">
              <a:latin typeface="Montserrat" pitchFamily="2" charset="0"/>
            </a:endParaRPr>
          </a:p>
        </p:txBody>
      </p:sp>
      <p:grpSp>
        <p:nvGrpSpPr>
          <p:cNvPr id="10" name="Group 9">
            <a:extLst>
              <a:ext uri="{FF2B5EF4-FFF2-40B4-BE49-F238E27FC236}">
                <a16:creationId xmlns:a16="http://schemas.microsoft.com/office/drawing/2014/main" id="{81BDAE24-7A93-40BC-9AC3-A18311CAF43B}"/>
              </a:ext>
            </a:extLst>
          </p:cNvPr>
          <p:cNvGrpSpPr/>
          <p:nvPr/>
        </p:nvGrpSpPr>
        <p:grpSpPr>
          <a:xfrm>
            <a:off x="-133885" y="743183"/>
            <a:ext cx="5300572" cy="4404162"/>
            <a:chOff x="1080641" y="1105364"/>
            <a:chExt cx="4096382" cy="3831529"/>
          </a:xfrm>
        </p:grpSpPr>
        <p:grpSp>
          <p:nvGrpSpPr>
            <p:cNvPr id="9" name="Nhóm 8">
              <a:extLst>
                <a:ext uri="{FF2B5EF4-FFF2-40B4-BE49-F238E27FC236}">
                  <a16:creationId xmlns:a16="http://schemas.microsoft.com/office/drawing/2014/main" id="{350253BA-C6A7-9420-7128-CF7203F3FBBE}"/>
                </a:ext>
              </a:extLst>
            </p:cNvPr>
            <p:cNvGrpSpPr/>
            <p:nvPr/>
          </p:nvGrpSpPr>
          <p:grpSpPr>
            <a:xfrm>
              <a:off x="1080641" y="1105364"/>
              <a:ext cx="4096382" cy="3831529"/>
              <a:chOff x="-710059" y="1524464"/>
              <a:chExt cx="4096382" cy="3831529"/>
            </a:xfrm>
          </p:grpSpPr>
          <p:sp>
            <p:nvSpPr>
              <p:cNvPr id="3" name="Hình Bầu dục 2">
                <a:extLst>
                  <a:ext uri="{FF2B5EF4-FFF2-40B4-BE49-F238E27FC236}">
                    <a16:creationId xmlns:a16="http://schemas.microsoft.com/office/drawing/2014/main" id="{3D195B56-EBAF-743E-7FE8-E7B0B691C11C}"/>
                  </a:ext>
                </a:extLst>
              </p:cNvPr>
              <p:cNvSpPr/>
              <p:nvPr/>
            </p:nvSpPr>
            <p:spPr>
              <a:xfrm>
                <a:off x="1280982" y="1524464"/>
                <a:ext cx="114300" cy="9799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0"/>
                </a:endParaRPr>
              </a:p>
            </p:txBody>
          </p:sp>
          <p:sp>
            <p:nvSpPr>
              <p:cNvPr id="4" name="Hình Bầu dục 3">
                <a:extLst>
                  <a:ext uri="{FF2B5EF4-FFF2-40B4-BE49-F238E27FC236}">
                    <a16:creationId xmlns:a16="http://schemas.microsoft.com/office/drawing/2014/main" id="{08C0EF7D-C671-2B25-2DC1-11DADFC64994}"/>
                  </a:ext>
                </a:extLst>
              </p:cNvPr>
              <p:cNvSpPr/>
              <p:nvPr/>
            </p:nvSpPr>
            <p:spPr>
              <a:xfrm>
                <a:off x="1280982" y="5258001"/>
                <a:ext cx="114300" cy="9799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0"/>
                </a:endParaRPr>
              </a:p>
            </p:txBody>
          </p:sp>
          <p:grpSp>
            <p:nvGrpSpPr>
              <p:cNvPr id="7" name="Nhóm 6">
                <a:extLst>
                  <a:ext uri="{FF2B5EF4-FFF2-40B4-BE49-F238E27FC236}">
                    <a16:creationId xmlns:a16="http://schemas.microsoft.com/office/drawing/2014/main" id="{32A63682-17D9-9093-E284-D53ECCFAAEF4}"/>
                  </a:ext>
                </a:extLst>
              </p:cNvPr>
              <p:cNvGrpSpPr/>
              <p:nvPr/>
            </p:nvGrpSpPr>
            <p:grpSpPr>
              <a:xfrm>
                <a:off x="-710059" y="1534851"/>
                <a:ext cx="4096382" cy="3749689"/>
                <a:chOff x="-710059" y="1534851"/>
                <a:chExt cx="4096382" cy="3749689"/>
              </a:xfrm>
            </p:grpSpPr>
            <p:grpSp>
              <p:nvGrpSpPr>
                <p:cNvPr id="5" name="Nhóm 4">
                  <a:extLst>
                    <a:ext uri="{FF2B5EF4-FFF2-40B4-BE49-F238E27FC236}">
                      <a16:creationId xmlns:a16="http://schemas.microsoft.com/office/drawing/2014/main" id="{D5801979-0AA1-AA21-4763-B38B974A983F}"/>
                    </a:ext>
                  </a:extLst>
                </p:cNvPr>
                <p:cNvGrpSpPr/>
                <p:nvPr/>
              </p:nvGrpSpPr>
              <p:grpSpPr>
                <a:xfrm>
                  <a:off x="-710059" y="1573460"/>
                  <a:ext cx="4096382" cy="3711080"/>
                  <a:chOff x="-710059" y="1573460"/>
                  <a:chExt cx="4096382" cy="3711080"/>
                </a:xfrm>
              </p:grpSpPr>
              <p:grpSp>
                <p:nvGrpSpPr>
                  <p:cNvPr id="18" name="Nhóm 17">
                    <a:extLst>
                      <a:ext uri="{FF2B5EF4-FFF2-40B4-BE49-F238E27FC236}">
                        <a16:creationId xmlns:a16="http://schemas.microsoft.com/office/drawing/2014/main" id="{C07696E8-4797-35F1-116D-E546B9C3DFCD}"/>
                      </a:ext>
                    </a:extLst>
                  </p:cNvPr>
                  <p:cNvGrpSpPr/>
                  <p:nvPr/>
                </p:nvGrpSpPr>
                <p:grpSpPr>
                  <a:xfrm>
                    <a:off x="1338132" y="2209185"/>
                    <a:ext cx="1232163" cy="2439629"/>
                    <a:chOff x="6096000" y="2352092"/>
                    <a:chExt cx="1049694" cy="2153816"/>
                  </a:xfrm>
                </p:grpSpPr>
                <p:sp>
                  <p:nvSpPr>
                    <p:cNvPr id="16" name="Hình tự do: Hình 15">
                      <a:extLst>
                        <a:ext uri="{FF2B5EF4-FFF2-40B4-BE49-F238E27FC236}">
                          <a16:creationId xmlns:a16="http://schemas.microsoft.com/office/drawing/2014/main" id="{C38795D2-1D29-CC71-C6EB-9D1E890D0A9F}"/>
                        </a:ext>
                      </a:extLst>
                    </p:cNvPr>
                    <p:cNvSpPr/>
                    <p:nvPr/>
                  </p:nvSpPr>
                  <p:spPr>
                    <a:xfrm>
                      <a:off x="6096000" y="2352092"/>
                      <a:ext cx="1049694" cy="1076908"/>
                    </a:xfrm>
                    <a:custGeom>
                      <a:avLst/>
                      <a:gdLst>
                        <a:gd name="connsiteX0" fmla="*/ 0 w 1049694"/>
                        <a:gd name="connsiteY0" fmla="*/ 0 h 1076908"/>
                        <a:gd name="connsiteX1" fmla="*/ 1049694 w 1049694"/>
                        <a:gd name="connsiteY1" fmla="*/ 1076908 h 1076908"/>
                        <a:gd name="connsiteX2" fmla="*/ 0 w 1049694"/>
                        <a:gd name="connsiteY2" fmla="*/ 1076908 h 1076908"/>
                      </a:gdLst>
                      <a:ahLst/>
                      <a:cxnLst>
                        <a:cxn ang="0">
                          <a:pos x="connsiteX0" y="connsiteY0"/>
                        </a:cxn>
                        <a:cxn ang="0">
                          <a:pos x="connsiteX1" y="connsiteY1"/>
                        </a:cxn>
                        <a:cxn ang="0">
                          <a:pos x="connsiteX2" y="connsiteY2"/>
                        </a:cxn>
                      </a:cxnLst>
                      <a:rect l="l" t="t" r="r" b="b"/>
                      <a:pathLst>
                        <a:path w="1049694" h="1076908">
                          <a:moveTo>
                            <a:pt x="0" y="0"/>
                          </a:moveTo>
                          <a:cubicBezTo>
                            <a:pt x="579730" y="0"/>
                            <a:pt x="1049694" y="482148"/>
                            <a:pt x="1049694" y="1076908"/>
                          </a:cubicBezTo>
                          <a:lnTo>
                            <a:pt x="0" y="1076908"/>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itchFamily="2" charset="0"/>
                      </a:endParaRPr>
                    </a:p>
                  </p:txBody>
                </p:sp>
                <p:sp>
                  <p:nvSpPr>
                    <p:cNvPr id="17" name="Hình tự do: Hình 16">
                      <a:extLst>
                        <a:ext uri="{FF2B5EF4-FFF2-40B4-BE49-F238E27FC236}">
                          <a16:creationId xmlns:a16="http://schemas.microsoft.com/office/drawing/2014/main" id="{D640825F-0486-F68D-15EE-29E5866E4F70}"/>
                        </a:ext>
                      </a:extLst>
                    </p:cNvPr>
                    <p:cNvSpPr/>
                    <p:nvPr/>
                  </p:nvSpPr>
                  <p:spPr>
                    <a:xfrm flipV="1">
                      <a:off x="6096000" y="3429000"/>
                      <a:ext cx="1049694" cy="1076908"/>
                    </a:xfrm>
                    <a:custGeom>
                      <a:avLst/>
                      <a:gdLst>
                        <a:gd name="connsiteX0" fmla="*/ 0 w 1049694"/>
                        <a:gd name="connsiteY0" fmla="*/ 0 h 1076908"/>
                        <a:gd name="connsiteX1" fmla="*/ 1049694 w 1049694"/>
                        <a:gd name="connsiteY1" fmla="*/ 1076908 h 1076908"/>
                        <a:gd name="connsiteX2" fmla="*/ 0 w 1049694"/>
                        <a:gd name="connsiteY2" fmla="*/ 1076908 h 1076908"/>
                      </a:gdLst>
                      <a:ahLst/>
                      <a:cxnLst>
                        <a:cxn ang="0">
                          <a:pos x="connsiteX0" y="connsiteY0"/>
                        </a:cxn>
                        <a:cxn ang="0">
                          <a:pos x="connsiteX1" y="connsiteY1"/>
                        </a:cxn>
                        <a:cxn ang="0">
                          <a:pos x="connsiteX2" y="connsiteY2"/>
                        </a:cxn>
                      </a:cxnLst>
                      <a:rect l="l" t="t" r="r" b="b"/>
                      <a:pathLst>
                        <a:path w="1049694" h="1076908">
                          <a:moveTo>
                            <a:pt x="0" y="0"/>
                          </a:moveTo>
                          <a:cubicBezTo>
                            <a:pt x="579730" y="0"/>
                            <a:pt x="1049694" y="482148"/>
                            <a:pt x="1049694" y="1076908"/>
                          </a:cubicBezTo>
                          <a:lnTo>
                            <a:pt x="0" y="1076908"/>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itchFamily="2" charset="0"/>
                      </a:endParaRPr>
                    </a:p>
                  </p:txBody>
                </p:sp>
              </p:grpSp>
              <p:sp>
                <p:nvSpPr>
                  <p:cNvPr id="6" name="Hình Bầu dục 5">
                    <a:extLst>
                      <a:ext uri="{FF2B5EF4-FFF2-40B4-BE49-F238E27FC236}">
                        <a16:creationId xmlns:a16="http://schemas.microsoft.com/office/drawing/2014/main" id="{0CE879B5-F1A0-C4A8-3126-371652FFEE76}"/>
                      </a:ext>
                    </a:extLst>
                  </p:cNvPr>
                  <p:cNvSpPr/>
                  <p:nvPr/>
                </p:nvSpPr>
                <p:spPr>
                  <a:xfrm>
                    <a:off x="288438" y="2352092"/>
                    <a:ext cx="2099388" cy="2153816"/>
                  </a:xfrm>
                  <a:prstGeom prst="ellipse">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Montserrat" pitchFamily="2" charset="0"/>
                      </a:rPr>
                      <a:t>Nội</a:t>
                    </a:r>
                    <a:r>
                      <a:rPr lang="en-US" sz="2000" b="1" dirty="0">
                        <a:solidFill>
                          <a:schemeClr val="tx1"/>
                        </a:solidFill>
                        <a:latin typeface="Montserrat" pitchFamily="2" charset="0"/>
                      </a:rPr>
                      <a:t> dung </a:t>
                    </a:r>
                    <a:r>
                      <a:rPr lang="en-US" sz="2000" b="1" dirty="0" err="1">
                        <a:solidFill>
                          <a:schemeClr val="tx1"/>
                        </a:solidFill>
                        <a:latin typeface="Montserrat" pitchFamily="2" charset="0"/>
                      </a:rPr>
                      <a:t>báo</a:t>
                    </a:r>
                    <a:r>
                      <a:rPr lang="en-US" sz="2000" b="1" dirty="0">
                        <a:solidFill>
                          <a:schemeClr val="tx1"/>
                        </a:solidFill>
                        <a:latin typeface="Montserrat" pitchFamily="2" charset="0"/>
                      </a:rPr>
                      <a:t> </a:t>
                    </a:r>
                    <a:r>
                      <a:rPr lang="en-US" sz="2000" b="1" dirty="0" err="1">
                        <a:solidFill>
                          <a:schemeClr val="tx1"/>
                        </a:solidFill>
                        <a:latin typeface="Montserrat" pitchFamily="2" charset="0"/>
                      </a:rPr>
                      <a:t>cáo</a:t>
                    </a:r>
                    <a:endParaRPr lang="en-US" sz="2000" b="1" dirty="0">
                      <a:solidFill>
                        <a:schemeClr val="tx1"/>
                      </a:solidFill>
                      <a:latin typeface="Montserrat" pitchFamily="2" charset="0"/>
                    </a:endParaRPr>
                  </a:p>
                </p:txBody>
              </p:sp>
              <p:sp>
                <p:nvSpPr>
                  <p:cNvPr id="2" name="Cung 1">
                    <a:extLst>
                      <a:ext uri="{FF2B5EF4-FFF2-40B4-BE49-F238E27FC236}">
                        <a16:creationId xmlns:a16="http://schemas.microsoft.com/office/drawing/2014/main" id="{10DBE39B-2F2B-0822-1B97-0B3122914B5B}"/>
                      </a:ext>
                    </a:extLst>
                  </p:cNvPr>
                  <p:cNvSpPr/>
                  <p:nvPr/>
                </p:nvSpPr>
                <p:spPr>
                  <a:xfrm>
                    <a:off x="-710059" y="1573460"/>
                    <a:ext cx="4096382" cy="3711080"/>
                  </a:xfrm>
                  <a:prstGeom prst="arc">
                    <a:avLst>
                      <a:gd name="adj1" fmla="val 16200000"/>
                      <a:gd name="adj2" fmla="val 5474707"/>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ontserrat" pitchFamily="2" charset="0"/>
                    </a:endParaRPr>
                  </a:p>
                </p:txBody>
              </p:sp>
            </p:grpSp>
            <p:sp>
              <p:nvSpPr>
                <p:cNvPr id="8" name="Hình Bầu dục 7">
                  <a:extLst>
                    <a:ext uri="{FF2B5EF4-FFF2-40B4-BE49-F238E27FC236}">
                      <a16:creationId xmlns:a16="http://schemas.microsoft.com/office/drawing/2014/main" id="{4847D4F5-7962-B3A1-1116-1097C49F157F}"/>
                    </a:ext>
                  </a:extLst>
                </p:cNvPr>
                <p:cNvSpPr/>
                <p:nvPr/>
              </p:nvSpPr>
              <p:spPr>
                <a:xfrm>
                  <a:off x="1851041" y="1534851"/>
                  <a:ext cx="206344" cy="2063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0"/>
                  </a:endParaRPr>
                </a:p>
              </p:txBody>
            </p:sp>
            <p:sp>
              <p:nvSpPr>
                <p:cNvPr id="12" name="Hình Bầu dục 11">
                  <a:extLst>
                    <a:ext uri="{FF2B5EF4-FFF2-40B4-BE49-F238E27FC236}">
                      <a16:creationId xmlns:a16="http://schemas.microsoft.com/office/drawing/2014/main" id="{D6E4B12B-2FE9-46C0-D20D-B28D6B3BD169}"/>
                    </a:ext>
                  </a:extLst>
                </p:cNvPr>
                <p:cNvSpPr/>
                <p:nvPr/>
              </p:nvSpPr>
              <p:spPr>
                <a:xfrm>
                  <a:off x="3081230" y="2530643"/>
                  <a:ext cx="206344" cy="2063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Montserrat" pitchFamily="2" charset="0"/>
                  </a:endParaRPr>
                </a:p>
              </p:txBody>
            </p:sp>
          </p:grpSp>
        </p:grpSp>
        <p:sp>
          <p:nvSpPr>
            <p:cNvPr id="43" name="Hình Bầu dục 12">
              <a:extLst>
                <a:ext uri="{FF2B5EF4-FFF2-40B4-BE49-F238E27FC236}">
                  <a16:creationId xmlns:a16="http://schemas.microsoft.com/office/drawing/2014/main" id="{844AE302-8294-49BF-A312-921940F07768}"/>
                </a:ext>
              </a:extLst>
            </p:cNvPr>
            <p:cNvSpPr/>
            <p:nvPr/>
          </p:nvSpPr>
          <p:spPr>
            <a:xfrm>
              <a:off x="3641741" y="4659096"/>
              <a:ext cx="206344" cy="2063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0"/>
              </a:endParaRPr>
            </a:p>
          </p:txBody>
        </p:sp>
        <p:sp>
          <p:nvSpPr>
            <p:cNvPr id="44" name="Hình Bầu dục 12">
              <a:extLst>
                <a:ext uri="{FF2B5EF4-FFF2-40B4-BE49-F238E27FC236}">
                  <a16:creationId xmlns:a16="http://schemas.microsoft.com/office/drawing/2014/main" id="{1A52DE14-B417-4A30-A4B2-285EA4C90A84}"/>
                </a:ext>
              </a:extLst>
            </p:cNvPr>
            <p:cNvSpPr/>
            <p:nvPr/>
          </p:nvSpPr>
          <p:spPr>
            <a:xfrm>
              <a:off x="4869017" y="3812394"/>
              <a:ext cx="206344" cy="2063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0"/>
              </a:endParaRPr>
            </a:p>
          </p:txBody>
        </p:sp>
      </p:grpSp>
      <p:sp>
        <p:nvSpPr>
          <p:cNvPr id="46" name="Hình chữ nhật: Góc Tròn 34">
            <a:extLst>
              <a:ext uri="{FF2B5EF4-FFF2-40B4-BE49-F238E27FC236}">
                <a16:creationId xmlns:a16="http://schemas.microsoft.com/office/drawing/2014/main" id="{55550C52-E224-4E45-874C-DD3A502E7A16}"/>
              </a:ext>
            </a:extLst>
          </p:cNvPr>
          <p:cNvSpPr/>
          <p:nvPr/>
        </p:nvSpPr>
        <p:spPr>
          <a:xfrm>
            <a:off x="4360995" y="4865440"/>
            <a:ext cx="3495675" cy="82235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Montserrat" pitchFamily="2" charset="0"/>
              </a:rPr>
              <a:t>Tổng</a:t>
            </a:r>
            <a:r>
              <a:rPr lang="en-US" sz="2400" b="1" dirty="0">
                <a:latin typeface="Montserrat" pitchFamily="2" charset="0"/>
              </a:rPr>
              <a:t> </a:t>
            </a:r>
            <a:r>
              <a:rPr lang="en-US" sz="2400" b="1" dirty="0" err="1">
                <a:latin typeface="Montserrat" pitchFamily="2" charset="0"/>
              </a:rPr>
              <a:t>kết</a:t>
            </a:r>
            <a:endParaRPr lang="en-US" sz="2400" b="1" dirty="0">
              <a:latin typeface="Montserrat" pitchFamily="2" charset="0"/>
            </a:endParaRPr>
          </a:p>
        </p:txBody>
      </p:sp>
      <p:grpSp>
        <p:nvGrpSpPr>
          <p:cNvPr id="59" name="Group 58">
            <a:extLst>
              <a:ext uri="{FF2B5EF4-FFF2-40B4-BE49-F238E27FC236}">
                <a16:creationId xmlns:a16="http://schemas.microsoft.com/office/drawing/2014/main" id="{809703BF-4617-4159-9903-5DB9D3A2ECCF}"/>
              </a:ext>
            </a:extLst>
          </p:cNvPr>
          <p:cNvGrpSpPr/>
          <p:nvPr/>
        </p:nvGrpSpPr>
        <p:grpSpPr>
          <a:xfrm>
            <a:off x="137083" y="30920"/>
            <a:ext cx="2225245" cy="646331"/>
            <a:chOff x="10118584" y="6120072"/>
            <a:chExt cx="2225245" cy="646331"/>
          </a:xfrm>
        </p:grpSpPr>
        <p:sp>
          <p:nvSpPr>
            <p:cNvPr id="60" name="TextBox 59">
              <a:extLst>
                <a:ext uri="{FF2B5EF4-FFF2-40B4-BE49-F238E27FC236}">
                  <a16:creationId xmlns:a16="http://schemas.microsoft.com/office/drawing/2014/main" id="{CFBF401E-D96A-4A8E-81D1-1F74E051FF4C}"/>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61" name="Picture 60">
              <a:extLst>
                <a:ext uri="{FF2B5EF4-FFF2-40B4-BE49-F238E27FC236}">
                  <a16:creationId xmlns:a16="http://schemas.microsoft.com/office/drawing/2014/main" id="{98FA8F89-C3E8-4CD7-8AC8-82DEB4E54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11" name="Slide Number Placeholder 10">
            <a:extLst>
              <a:ext uri="{FF2B5EF4-FFF2-40B4-BE49-F238E27FC236}">
                <a16:creationId xmlns:a16="http://schemas.microsoft.com/office/drawing/2014/main" id="{A075A7F2-F16F-48D7-A198-C8A5F07DC0E4}"/>
              </a:ext>
            </a:extLst>
          </p:cNvPr>
          <p:cNvSpPr>
            <a:spLocks noGrp="1"/>
          </p:cNvSpPr>
          <p:nvPr>
            <p:ph type="sldNum" sz="quarter" idx="12"/>
          </p:nvPr>
        </p:nvSpPr>
        <p:spPr/>
        <p:txBody>
          <a:bodyPr/>
          <a:lstStyle/>
          <a:p>
            <a:fld id="{8CB20704-BCA1-4609-B7DB-FB3EB96EEE95}" type="slidenum">
              <a:rPr lang="en-US" smtClean="0"/>
              <a:t>2</a:t>
            </a:fld>
            <a:endParaRPr lang="en-US"/>
          </a:p>
        </p:txBody>
      </p:sp>
    </p:spTree>
    <p:extLst>
      <p:ext uri="{BB962C8B-B14F-4D97-AF65-F5344CB8AC3E}">
        <p14:creationId xmlns:p14="http://schemas.microsoft.com/office/powerpoint/2010/main" val="16879127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heel(1)">
                                      <p:cBhvr>
                                        <p:cTn id="11" dur="2000"/>
                                        <p:tgtEl>
                                          <p:spTgt spid="34"/>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heel(1)">
                                      <p:cBhvr>
                                        <p:cTn id="15" dur="2000"/>
                                        <p:tgtEl>
                                          <p:spTgt spid="35"/>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2000"/>
                                        <p:tgtEl>
                                          <p:spTgt spid="38"/>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heel(1)">
                                      <p:cBhvr>
                                        <p:cTn id="23"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A0F8-65BD-4039-B392-88C1B46057CD}"/>
              </a:ext>
            </a:extLst>
          </p:cNvPr>
          <p:cNvSpPr>
            <a:spLocks noGrp="1"/>
          </p:cNvSpPr>
          <p:nvPr>
            <p:ph type="ctrTitle"/>
          </p:nvPr>
        </p:nvSpPr>
        <p:spPr>
          <a:xfrm>
            <a:off x="417757" y="2448237"/>
            <a:ext cx="11356486" cy="1708057"/>
          </a:xfrm>
        </p:spPr>
        <p:txBody>
          <a:bodyPr>
            <a:normAutofit/>
          </a:bodyPr>
          <a:lstStyle/>
          <a:p>
            <a:r>
              <a:rPr lang="vi-VN" sz="5400" b="1" dirty="0">
                <a:solidFill>
                  <a:srgbClr val="FF0000"/>
                </a:solidFill>
                <a:latin typeface="Montserrat" pitchFamily="2" charset="0"/>
              </a:rPr>
              <a:t>CẢM ƠN THẦY CÔ VÀ CÁC BẠN ĐÃ LẮNG NGHE</a:t>
            </a:r>
            <a:endParaRPr lang="en-US" sz="5400" b="1" dirty="0">
              <a:solidFill>
                <a:srgbClr val="FF0000"/>
              </a:solidFill>
              <a:latin typeface="Montserrat" pitchFamily="2" charset="0"/>
            </a:endParaRPr>
          </a:p>
        </p:txBody>
      </p:sp>
      <p:grpSp>
        <p:nvGrpSpPr>
          <p:cNvPr id="22" name="Group 21">
            <a:extLst>
              <a:ext uri="{FF2B5EF4-FFF2-40B4-BE49-F238E27FC236}">
                <a16:creationId xmlns:a16="http://schemas.microsoft.com/office/drawing/2014/main" id="{E87EE137-C96E-4719-8E40-C5F5A131207C}"/>
              </a:ext>
            </a:extLst>
          </p:cNvPr>
          <p:cNvGrpSpPr/>
          <p:nvPr/>
        </p:nvGrpSpPr>
        <p:grpSpPr>
          <a:xfrm>
            <a:off x="137083" y="30920"/>
            <a:ext cx="2225245" cy="646331"/>
            <a:chOff x="10118584" y="6120072"/>
            <a:chExt cx="2225245" cy="646331"/>
          </a:xfrm>
        </p:grpSpPr>
        <p:sp>
          <p:nvSpPr>
            <p:cNvPr id="23" name="TextBox 22">
              <a:extLst>
                <a:ext uri="{FF2B5EF4-FFF2-40B4-BE49-F238E27FC236}">
                  <a16:creationId xmlns:a16="http://schemas.microsoft.com/office/drawing/2014/main" id="{BB1F518A-369C-413A-B34F-23AE58CD5717}"/>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24" name="Picture 23">
              <a:extLst>
                <a:ext uri="{FF2B5EF4-FFF2-40B4-BE49-F238E27FC236}">
                  <a16:creationId xmlns:a16="http://schemas.microsoft.com/office/drawing/2014/main" id="{BC5E454B-2952-47F2-BBE0-EDCB81D20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3" name="Slide Number Placeholder 2">
            <a:extLst>
              <a:ext uri="{FF2B5EF4-FFF2-40B4-BE49-F238E27FC236}">
                <a16:creationId xmlns:a16="http://schemas.microsoft.com/office/drawing/2014/main" id="{6AC56C5D-E6EE-490F-B778-553DB49C0407}"/>
              </a:ext>
            </a:extLst>
          </p:cNvPr>
          <p:cNvSpPr>
            <a:spLocks noGrp="1"/>
          </p:cNvSpPr>
          <p:nvPr>
            <p:ph type="sldNum" sz="quarter" idx="12"/>
          </p:nvPr>
        </p:nvSpPr>
        <p:spPr/>
        <p:txBody>
          <a:bodyPr/>
          <a:lstStyle/>
          <a:p>
            <a:fld id="{8CB20704-BCA1-4609-B7DB-FB3EB96EEE95}" type="slidenum">
              <a:rPr lang="en-US" smtClean="0"/>
              <a:t>20</a:t>
            </a:fld>
            <a:endParaRPr lang="en-US"/>
          </a:p>
        </p:txBody>
      </p:sp>
    </p:spTree>
    <p:extLst>
      <p:ext uri="{BB962C8B-B14F-4D97-AF65-F5344CB8AC3E}">
        <p14:creationId xmlns:p14="http://schemas.microsoft.com/office/powerpoint/2010/main" val="33631407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106AD64-F889-4947-9B43-0F2ECD8B6836}"/>
              </a:ext>
            </a:extLst>
          </p:cNvPr>
          <p:cNvPicPr>
            <a:picLocks noChangeAspect="1"/>
          </p:cNvPicPr>
          <p:nvPr/>
        </p:nvPicPr>
        <p:blipFill>
          <a:blip r:embed="rId2"/>
          <a:stretch>
            <a:fillRect/>
          </a:stretch>
        </p:blipFill>
        <p:spPr>
          <a:xfrm>
            <a:off x="4887500" y="348780"/>
            <a:ext cx="5884410" cy="4860761"/>
          </a:xfrm>
          <a:prstGeom prst="rect">
            <a:avLst/>
          </a:prstGeom>
        </p:spPr>
      </p:pic>
      <p:sp>
        <p:nvSpPr>
          <p:cNvPr id="3" name="Content Placeholder 2">
            <a:extLst>
              <a:ext uri="{FF2B5EF4-FFF2-40B4-BE49-F238E27FC236}">
                <a16:creationId xmlns:a16="http://schemas.microsoft.com/office/drawing/2014/main" id="{76C0DF56-D799-42A6-B0AB-98E5B41A7134}"/>
              </a:ext>
            </a:extLst>
          </p:cNvPr>
          <p:cNvSpPr>
            <a:spLocks noGrp="1"/>
          </p:cNvSpPr>
          <p:nvPr>
            <p:ph idx="1"/>
          </p:nvPr>
        </p:nvSpPr>
        <p:spPr>
          <a:xfrm>
            <a:off x="421580" y="1809169"/>
            <a:ext cx="4829851" cy="3400372"/>
          </a:xfrm>
        </p:spPr>
        <p:txBody>
          <a:bodyPr>
            <a:normAutofit/>
          </a:bodyPr>
          <a:lstStyle/>
          <a:p>
            <a:pPr marL="0" indent="0">
              <a:buNone/>
            </a:pPr>
            <a:r>
              <a:rPr lang="en-US" sz="1800" dirty="0" err="1">
                <a:latin typeface="Montserrat" pitchFamily="2" charset="0"/>
              </a:rPr>
              <a:t>Hệ</a:t>
            </a:r>
            <a:r>
              <a:rPr lang="en-US" sz="1800" dirty="0">
                <a:latin typeface="Montserrat" pitchFamily="2" charset="0"/>
              </a:rPr>
              <a:t> </a:t>
            </a:r>
            <a:r>
              <a:rPr lang="en-US" sz="1800" dirty="0" err="1">
                <a:latin typeface="Montserrat" pitchFamily="2" charset="0"/>
              </a:rPr>
              <a:t>thống</a:t>
            </a:r>
            <a:r>
              <a:rPr lang="en-US" sz="1800" dirty="0">
                <a:latin typeface="Montserrat" pitchFamily="2" charset="0"/>
              </a:rPr>
              <a:t> website chia </a:t>
            </a:r>
            <a:r>
              <a:rPr lang="en-US" sz="1800" dirty="0" err="1">
                <a:latin typeface="Montserrat" pitchFamily="2" charset="0"/>
              </a:rPr>
              <a:t>làm</a:t>
            </a:r>
            <a:r>
              <a:rPr lang="en-US" sz="1800" dirty="0">
                <a:latin typeface="Montserrat" pitchFamily="2" charset="0"/>
              </a:rPr>
              <a:t> 3 </a:t>
            </a:r>
            <a:r>
              <a:rPr lang="en-US" sz="1800" dirty="0" err="1">
                <a:latin typeface="Montserrat" pitchFamily="2" charset="0"/>
              </a:rPr>
              <a:t>phần</a:t>
            </a:r>
            <a:r>
              <a:rPr lang="en-US" sz="1800" dirty="0">
                <a:latin typeface="Montserrat" pitchFamily="2" charset="0"/>
              </a:rPr>
              <a:t>:</a:t>
            </a:r>
          </a:p>
          <a:p>
            <a:r>
              <a:rPr lang="en-US" sz="1800" dirty="0" err="1">
                <a:latin typeface="Montserrat" pitchFamily="2" charset="0"/>
              </a:rPr>
              <a:t>Quản</a:t>
            </a:r>
            <a:r>
              <a:rPr lang="en-US" sz="1800" dirty="0">
                <a:latin typeface="Montserrat" pitchFamily="2" charset="0"/>
              </a:rPr>
              <a:t> </a:t>
            </a:r>
            <a:r>
              <a:rPr lang="en-US" sz="1800" dirty="0" err="1">
                <a:latin typeface="Montserrat" pitchFamily="2" charset="0"/>
              </a:rPr>
              <a:t>lý</a:t>
            </a:r>
            <a:r>
              <a:rPr lang="en-US" sz="1800" dirty="0">
                <a:latin typeface="Montserrat" pitchFamily="2" charset="0"/>
              </a:rPr>
              <a:t> </a:t>
            </a:r>
            <a:r>
              <a:rPr lang="en-US" sz="1800" dirty="0" err="1">
                <a:latin typeface="Montserrat" pitchFamily="2" charset="0"/>
              </a:rPr>
              <a:t>hệ</a:t>
            </a:r>
            <a:r>
              <a:rPr lang="en-US" sz="1800" dirty="0">
                <a:latin typeface="Montserrat" pitchFamily="2" charset="0"/>
              </a:rPr>
              <a:t> </a:t>
            </a:r>
            <a:r>
              <a:rPr lang="en-US" sz="1800" dirty="0" err="1">
                <a:latin typeface="Montserrat" pitchFamily="2" charset="0"/>
              </a:rPr>
              <a:t>thống</a:t>
            </a:r>
            <a:endParaRPr lang="en-US" sz="1800" dirty="0">
              <a:latin typeface="Montserrat" pitchFamily="2" charset="0"/>
            </a:endParaRPr>
          </a:p>
          <a:p>
            <a:r>
              <a:rPr lang="en-US" sz="1800" dirty="0" err="1">
                <a:latin typeface="Montserrat" pitchFamily="2" charset="0"/>
              </a:rPr>
              <a:t>Quản</a:t>
            </a:r>
            <a:r>
              <a:rPr lang="en-US" sz="1800" dirty="0">
                <a:latin typeface="Montserrat" pitchFamily="2" charset="0"/>
              </a:rPr>
              <a:t> </a:t>
            </a:r>
            <a:r>
              <a:rPr lang="en-US" sz="1800" dirty="0" err="1">
                <a:latin typeface="Montserrat" pitchFamily="2" charset="0"/>
              </a:rPr>
              <a:t>lý</a:t>
            </a:r>
            <a:r>
              <a:rPr lang="en-US" sz="1800" dirty="0">
                <a:latin typeface="Montserrat" pitchFamily="2" charset="0"/>
              </a:rPr>
              <a:t> </a:t>
            </a:r>
            <a:r>
              <a:rPr lang="en-US" sz="1800" dirty="0" err="1">
                <a:latin typeface="Montserrat" pitchFamily="2" charset="0"/>
              </a:rPr>
              <a:t>tài</a:t>
            </a:r>
            <a:r>
              <a:rPr lang="en-US" sz="1800" dirty="0">
                <a:latin typeface="Montserrat" pitchFamily="2" charset="0"/>
              </a:rPr>
              <a:t> </a:t>
            </a:r>
            <a:r>
              <a:rPr lang="en-US" sz="1800" dirty="0" err="1">
                <a:latin typeface="Montserrat" pitchFamily="2" charset="0"/>
              </a:rPr>
              <a:t>khoản</a:t>
            </a:r>
            <a:endParaRPr lang="en-US" sz="1800" dirty="0">
              <a:latin typeface="Montserrat" pitchFamily="2" charset="0"/>
            </a:endParaRPr>
          </a:p>
          <a:p>
            <a:r>
              <a:rPr lang="en-US" sz="1800" dirty="0" err="1">
                <a:latin typeface="Montserrat" pitchFamily="2" charset="0"/>
              </a:rPr>
              <a:t>Quản</a:t>
            </a:r>
            <a:r>
              <a:rPr lang="en-US" sz="1800" dirty="0">
                <a:latin typeface="Montserrat" pitchFamily="2" charset="0"/>
              </a:rPr>
              <a:t> </a:t>
            </a:r>
            <a:r>
              <a:rPr lang="en-US" sz="1800" dirty="0" err="1">
                <a:latin typeface="Montserrat" pitchFamily="2" charset="0"/>
              </a:rPr>
              <a:t>lý</a:t>
            </a:r>
            <a:r>
              <a:rPr lang="en-US" sz="1800" dirty="0">
                <a:latin typeface="Montserrat" pitchFamily="2" charset="0"/>
              </a:rPr>
              <a:t> </a:t>
            </a:r>
            <a:r>
              <a:rPr lang="en-US" sz="1800" dirty="0" err="1">
                <a:latin typeface="Montserrat" pitchFamily="2" charset="0"/>
              </a:rPr>
              <a:t>yêu</a:t>
            </a:r>
            <a:r>
              <a:rPr lang="en-US" sz="1800" dirty="0">
                <a:latin typeface="Montserrat" pitchFamily="2" charset="0"/>
              </a:rPr>
              <a:t> </a:t>
            </a:r>
            <a:r>
              <a:rPr lang="en-US" sz="1800" dirty="0" err="1">
                <a:latin typeface="Montserrat" pitchFamily="2" charset="0"/>
              </a:rPr>
              <a:t>cầu</a:t>
            </a:r>
            <a:endParaRPr lang="en-US" sz="1800" dirty="0">
              <a:latin typeface="Montserrat" pitchFamily="2" charset="0"/>
            </a:endParaRPr>
          </a:p>
          <a:p>
            <a:pPr marL="0" indent="0">
              <a:buNone/>
            </a:pPr>
            <a:r>
              <a:rPr lang="en-US" sz="1800" dirty="0" err="1">
                <a:latin typeface="Montserrat" pitchFamily="2" charset="0"/>
              </a:rPr>
              <a:t>Trong</a:t>
            </a:r>
            <a:r>
              <a:rPr lang="en-US" sz="1800" dirty="0">
                <a:latin typeface="Montserrat" pitchFamily="2" charset="0"/>
              </a:rPr>
              <a:t> </a:t>
            </a:r>
            <a:r>
              <a:rPr lang="en-US" sz="1800" dirty="0" err="1">
                <a:latin typeface="Montserrat" pitchFamily="2" charset="0"/>
              </a:rPr>
              <a:t>đồ</a:t>
            </a:r>
            <a:r>
              <a:rPr lang="en-US" sz="1800" dirty="0">
                <a:latin typeface="Montserrat" pitchFamily="2" charset="0"/>
              </a:rPr>
              <a:t> </a:t>
            </a:r>
            <a:r>
              <a:rPr lang="en-US" sz="1800" dirty="0" err="1">
                <a:latin typeface="Montserrat" pitchFamily="2" charset="0"/>
              </a:rPr>
              <a:t>án</a:t>
            </a:r>
            <a:r>
              <a:rPr lang="en-US" sz="1800" dirty="0">
                <a:latin typeface="Montserrat" pitchFamily="2" charset="0"/>
              </a:rPr>
              <a:t> </a:t>
            </a:r>
            <a:r>
              <a:rPr lang="en-US" sz="1800" dirty="0" err="1">
                <a:latin typeface="Montserrat" pitchFamily="2" charset="0"/>
              </a:rPr>
              <a:t>này</a:t>
            </a:r>
            <a:r>
              <a:rPr lang="en-US" sz="1800" dirty="0">
                <a:latin typeface="Montserrat" pitchFamily="2" charset="0"/>
              </a:rPr>
              <a:t>, </a:t>
            </a:r>
            <a:r>
              <a:rPr lang="en-US" sz="1800" dirty="0" err="1">
                <a:latin typeface="Montserrat" pitchFamily="2" charset="0"/>
              </a:rPr>
              <a:t>em</a:t>
            </a:r>
            <a:r>
              <a:rPr lang="en-US" sz="1800" dirty="0">
                <a:latin typeface="Montserrat" pitchFamily="2" charset="0"/>
              </a:rPr>
              <a:t> </a:t>
            </a:r>
            <a:r>
              <a:rPr lang="en-US" sz="1800" dirty="0" err="1">
                <a:latin typeface="Montserrat" pitchFamily="2" charset="0"/>
              </a:rPr>
              <a:t>tập</a:t>
            </a:r>
            <a:r>
              <a:rPr lang="en-US" sz="1800" dirty="0">
                <a:latin typeface="Montserrat" pitchFamily="2" charset="0"/>
              </a:rPr>
              <a:t> </a:t>
            </a:r>
            <a:r>
              <a:rPr lang="en-US" sz="1800" dirty="0" err="1">
                <a:latin typeface="Montserrat" pitchFamily="2" charset="0"/>
              </a:rPr>
              <a:t>trung</a:t>
            </a:r>
            <a:r>
              <a:rPr lang="en-US" sz="1800" dirty="0">
                <a:latin typeface="Montserrat" pitchFamily="2" charset="0"/>
              </a:rPr>
              <a:t> </a:t>
            </a:r>
            <a:r>
              <a:rPr lang="en-US" sz="1800" dirty="0" err="1">
                <a:latin typeface="Montserrat" pitchFamily="2" charset="0"/>
              </a:rPr>
              <a:t>nghiên</a:t>
            </a:r>
            <a:r>
              <a:rPr lang="en-US" sz="1800" dirty="0">
                <a:latin typeface="Montserrat" pitchFamily="2" charset="0"/>
              </a:rPr>
              <a:t> </a:t>
            </a:r>
            <a:r>
              <a:rPr lang="en-US" sz="1800" dirty="0" err="1">
                <a:latin typeface="Montserrat" pitchFamily="2" charset="0"/>
              </a:rPr>
              <a:t>cứu</a:t>
            </a:r>
            <a:r>
              <a:rPr lang="en-US" sz="1800" dirty="0">
                <a:latin typeface="Montserrat" pitchFamily="2" charset="0"/>
              </a:rPr>
              <a:t> </a:t>
            </a:r>
            <a:r>
              <a:rPr lang="en-US" sz="1800" dirty="0" err="1">
                <a:latin typeface="Montserrat" pitchFamily="2" charset="0"/>
              </a:rPr>
              <a:t>về</a:t>
            </a:r>
            <a:r>
              <a:rPr lang="en-US" sz="1800" dirty="0">
                <a:latin typeface="Montserrat" pitchFamily="2" charset="0"/>
              </a:rPr>
              <a:t> </a:t>
            </a:r>
            <a:r>
              <a:rPr lang="en-US" sz="1800" dirty="0" err="1">
                <a:latin typeface="Montserrat" pitchFamily="2" charset="0"/>
              </a:rPr>
              <a:t>lập</a:t>
            </a:r>
            <a:r>
              <a:rPr lang="en-US" sz="1800" dirty="0">
                <a:latin typeface="Montserrat" pitchFamily="2" charset="0"/>
              </a:rPr>
              <a:t> </a:t>
            </a:r>
            <a:r>
              <a:rPr lang="en-US" sz="1800" dirty="0" err="1">
                <a:latin typeface="Montserrat" pitchFamily="2" charset="0"/>
              </a:rPr>
              <a:t>trình</a:t>
            </a:r>
            <a:r>
              <a:rPr lang="en-US" sz="1800" dirty="0">
                <a:latin typeface="Montserrat" pitchFamily="2" charset="0"/>
              </a:rPr>
              <a:t> website </a:t>
            </a:r>
            <a:r>
              <a:rPr lang="en-US" sz="1800" dirty="0" err="1">
                <a:latin typeface="Montserrat" pitchFamily="2" charset="0"/>
              </a:rPr>
              <a:t>và</a:t>
            </a:r>
            <a:r>
              <a:rPr lang="en-US" sz="1800" dirty="0">
                <a:latin typeface="Montserrat" pitchFamily="2" charset="0"/>
              </a:rPr>
              <a:t> </a:t>
            </a:r>
            <a:r>
              <a:rPr lang="en-US" sz="1800" dirty="0" err="1">
                <a:latin typeface="Montserrat" pitchFamily="2" charset="0"/>
              </a:rPr>
              <a:t>cách</a:t>
            </a:r>
            <a:r>
              <a:rPr lang="en-US" sz="1800" dirty="0">
                <a:latin typeface="Montserrat" pitchFamily="2" charset="0"/>
              </a:rPr>
              <a:t> </a:t>
            </a:r>
            <a:r>
              <a:rPr lang="en-US" sz="1800" dirty="0" err="1">
                <a:latin typeface="Montserrat" pitchFamily="2" charset="0"/>
              </a:rPr>
              <a:t>thức</a:t>
            </a:r>
            <a:r>
              <a:rPr lang="en-US" sz="1800" dirty="0">
                <a:latin typeface="Montserrat" pitchFamily="2" charset="0"/>
              </a:rPr>
              <a:t> </a:t>
            </a:r>
            <a:r>
              <a:rPr lang="en-US" sz="1800" dirty="0" err="1">
                <a:latin typeface="Montserrat" pitchFamily="2" charset="0"/>
              </a:rPr>
              <a:t>hoạt</a:t>
            </a:r>
            <a:r>
              <a:rPr lang="en-US" sz="1800" dirty="0">
                <a:latin typeface="Montserrat" pitchFamily="2" charset="0"/>
              </a:rPr>
              <a:t> </a:t>
            </a:r>
            <a:r>
              <a:rPr lang="en-US" sz="1800" dirty="0" err="1">
                <a:latin typeface="Montserrat" pitchFamily="2" charset="0"/>
              </a:rPr>
              <a:t>động</a:t>
            </a:r>
            <a:r>
              <a:rPr lang="en-US" sz="1800" dirty="0">
                <a:latin typeface="Montserrat" pitchFamily="2" charset="0"/>
              </a:rPr>
              <a:t> </a:t>
            </a:r>
            <a:r>
              <a:rPr lang="en-US" sz="1800" dirty="0" err="1">
                <a:latin typeface="Montserrat" pitchFamily="2" charset="0"/>
              </a:rPr>
              <a:t>của</a:t>
            </a:r>
            <a:r>
              <a:rPr lang="en-US" sz="1800" dirty="0">
                <a:latin typeface="Montserrat" pitchFamily="2" charset="0"/>
              </a:rPr>
              <a:t> </a:t>
            </a:r>
            <a:r>
              <a:rPr lang="en-US" sz="1800" i="1" dirty="0">
                <a:latin typeface="Montserrat" pitchFamily="2" charset="0"/>
              </a:rPr>
              <a:t>Case Management Process.</a:t>
            </a:r>
            <a:br>
              <a:rPr lang="en-US" sz="1800" dirty="0">
                <a:latin typeface="Montserrat" pitchFamily="2" charset="0"/>
              </a:rPr>
            </a:br>
            <a:r>
              <a:rPr lang="en-US" sz="1800" dirty="0" err="1">
                <a:latin typeface="Montserrat" pitchFamily="2" charset="0"/>
              </a:rPr>
              <a:t>Liên</a:t>
            </a:r>
            <a:r>
              <a:rPr lang="en-US" sz="1800" dirty="0">
                <a:latin typeface="Montserrat" pitchFamily="2" charset="0"/>
              </a:rPr>
              <a:t> </a:t>
            </a:r>
            <a:r>
              <a:rPr lang="en-US" sz="1800" dirty="0" err="1">
                <a:latin typeface="Montserrat" pitchFamily="2" charset="0"/>
              </a:rPr>
              <a:t>hệ</a:t>
            </a:r>
            <a:r>
              <a:rPr lang="en-US" sz="1800" dirty="0">
                <a:latin typeface="Montserrat" pitchFamily="2" charset="0"/>
              </a:rPr>
              <a:t> </a:t>
            </a:r>
            <a:r>
              <a:rPr lang="en-US" sz="1800" dirty="0" err="1">
                <a:latin typeface="Montserrat" pitchFamily="2" charset="0"/>
              </a:rPr>
              <a:t>phòng</a:t>
            </a:r>
            <a:r>
              <a:rPr lang="en-US" sz="1800" dirty="0">
                <a:latin typeface="Montserrat" pitchFamily="2" charset="0"/>
              </a:rPr>
              <a:t> </a:t>
            </a:r>
            <a:r>
              <a:rPr lang="en-US" sz="1800" dirty="0" err="1">
                <a:latin typeface="Montserrat" pitchFamily="2" charset="0"/>
              </a:rPr>
              <a:t>Công</a:t>
            </a:r>
            <a:r>
              <a:rPr lang="en-US" sz="1800" dirty="0">
                <a:latin typeface="Montserrat" pitchFamily="2" charset="0"/>
              </a:rPr>
              <a:t> </a:t>
            </a:r>
            <a:r>
              <a:rPr lang="en-US" sz="1800" dirty="0" err="1">
                <a:latin typeface="Montserrat" pitchFamily="2" charset="0"/>
              </a:rPr>
              <a:t>nghệ</a:t>
            </a:r>
            <a:r>
              <a:rPr lang="en-US" sz="1800" dirty="0">
                <a:latin typeface="Montserrat" pitchFamily="2" charset="0"/>
              </a:rPr>
              <a:t> </a:t>
            </a:r>
            <a:r>
              <a:rPr lang="en-US" sz="1800" dirty="0" err="1">
                <a:latin typeface="Montserrat" pitchFamily="2" charset="0"/>
              </a:rPr>
              <a:t>thông</a:t>
            </a:r>
            <a:r>
              <a:rPr lang="en-US" sz="1800" dirty="0">
                <a:latin typeface="Montserrat" pitchFamily="2" charset="0"/>
              </a:rPr>
              <a:t> tin </a:t>
            </a:r>
            <a:r>
              <a:rPr lang="en-US" sz="1800" dirty="0" err="1">
                <a:latin typeface="Montserrat" pitchFamily="2" charset="0"/>
              </a:rPr>
              <a:t>để</a:t>
            </a:r>
            <a:r>
              <a:rPr lang="en-US" sz="1800" dirty="0">
                <a:latin typeface="Montserrat" pitchFamily="2" charset="0"/>
              </a:rPr>
              <a:t> </a:t>
            </a:r>
            <a:r>
              <a:rPr lang="en-US" sz="1800" dirty="0" err="1">
                <a:latin typeface="Montserrat" pitchFamily="2" charset="0"/>
              </a:rPr>
              <a:t>tiếp</a:t>
            </a:r>
            <a:r>
              <a:rPr lang="en-US" sz="1800" dirty="0">
                <a:latin typeface="Montserrat" pitchFamily="2" charset="0"/>
              </a:rPr>
              <a:t> </a:t>
            </a:r>
            <a:r>
              <a:rPr lang="en-US" sz="1800" dirty="0" err="1">
                <a:latin typeface="Montserrat" pitchFamily="2" charset="0"/>
              </a:rPr>
              <a:t>nhận</a:t>
            </a:r>
            <a:r>
              <a:rPr lang="en-US" sz="1800" dirty="0">
                <a:latin typeface="Montserrat" pitchFamily="2" charset="0"/>
              </a:rPr>
              <a:t> </a:t>
            </a:r>
            <a:r>
              <a:rPr lang="en-US" sz="1800" dirty="0" err="1">
                <a:latin typeface="Montserrat" pitchFamily="2" charset="0"/>
              </a:rPr>
              <a:t>các</a:t>
            </a:r>
            <a:r>
              <a:rPr lang="en-US" sz="1800" dirty="0">
                <a:latin typeface="Montserrat" pitchFamily="2" charset="0"/>
              </a:rPr>
              <a:t> </a:t>
            </a:r>
            <a:r>
              <a:rPr lang="en-US" sz="1800" dirty="0" err="1">
                <a:latin typeface="Montserrat" pitchFamily="2" charset="0"/>
              </a:rPr>
              <a:t>yêu</a:t>
            </a:r>
            <a:r>
              <a:rPr lang="en-US" sz="1800" dirty="0">
                <a:latin typeface="Montserrat" pitchFamily="2" charset="0"/>
              </a:rPr>
              <a:t> </a:t>
            </a:r>
            <a:r>
              <a:rPr lang="en-US" sz="1800" dirty="0" err="1">
                <a:latin typeface="Montserrat" pitchFamily="2" charset="0"/>
              </a:rPr>
              <a:t>cầu</a:t>
            </a:r>
            <a:r>
              <a:rPr lang="en-US" sz="1800" dirty="0">
                <a:latin typeface="Montserrat" pitchFamily="2" charset="0"/>
              </a:rPr>
              <a:t> </a:t>
            </a:r>
            <a:r>
              <a:rPr lang="en-US" sz="1800" dirty="0" err="1">
                <a:latin typeface="Montserrat" pitchFamily="2" charset="0"/>
              </a:rPr>
              <a:t>của</a:t>
            </a:r>
            <a:r>
              <a:rPr lang="en-US" sz="1800" dirty="0">
                <a:latin typeface="Montserrat" pitchFamily="2" charset="0"/>
              </a:rPr>
              <a:t> Website.</a:t>
            </a:r>
          </a:p>
          <a:p>
            <a:endParaRPr lang="en-US" sz="1800" dirty="0">
              <a:latin typeface="Montserrat" pitchFamily="2" charset="0"/>
            </a:endParaRPr>
          </a:p>
          <a:p>
            <a:endParaRPr lang="en-US" sz="1800" dirty="0">
              <a:latin typeface="Montserrat" pitchFamily="2" charset="0"/>
            </a:endParaRPr>
          </a:p>
          <a:p>
            <a:pPr marL="0" indent="0">
              <a:buNone/>
            </a:pPr>
            <a:endParaRPr lang="en-US" sz="1800" dirty="0">
              <a:latin typeface="Montserrat" pitchFamily="2" charset="0"/>
            </a:endParaRPr>
          </a:p>
        </p:txBody>
      </p:sp>
      <p:sp>
        <p:nvSpPr>
          <p:cNvPr id="10" name="TextBox 9">
            <a:extLst>
              <a:ext uri="{FF2B5EF4-FFF2-40B4-BE49-F238E27FC236}">
                <a16:creationId xmlns:a16="http://schemas.microsoft.com/office/drawing/2014/main" id="{8B85E6AD-740D-487B-A1A4-50148F7EAD8C}"/>
              </a:ext>
            </a:extLst>
          </p:cNvPr>
          <p:cNvSpPr txBox="1"/>
          <p:nvPr/>
        </p:nvSpPr>
        <p:spPr>
          <a:xfrm>
            <a:off x="421580" y="1378363"/>
            <a:ext cx="3736004" cy="369332"/>
          </a:xfrm>
          <a:prstGeom prst="rect">
            <a:avLst/>
          </a:prstGeom>
          <a:noFill/>
        </p:spPr>
        <p:txBody>
          <a:bodyPr wrap="square">
            <a:spAutoFit/>
          </a:bodyPr>
          <a:lstStyle/>
          <a:p>
            <a:r>
              <a:rPr lang="en-US" sz="1800" b="1" dirty="0" err="1">
                <a:effectLst/>
                <a:latin typeface="Montserrat" pitchFamily="2" charset="0"/>
                <a:ea typeface="Calibri" panose="020F0502020204030204" pitchFamily="34" charset="0"/>
              </a:rPr>
              <a:t>Tổng</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quan</a:t>
            </a:r>
            <a:r>
              <a:rPr lang="en-US" sz="1800" b="1" dirty="0">
                <a:effectLst/>
                <a:latin typeface="Montserrat" pitchFamily="2" charset="0"/>
                <a:ea typeface="Calibri" panose="020F0502020204030204" pitchFamily="34" charset="0"/>
              </a:rPr>
              <a:t> website</a:t>
            </a:r>
            <a:endParaRPr lang="en-US" dirty="0">
              <a:latin typeface="Montserrat" pitchFamily="2" charset="0"/>
            </a:endParaRPr>
          </a:p>
        </p:txBody>
      </p:sp>
      <p:cxnSp>
        <p:nvCxnSpPr>
          <p:cNvPr id="13" name="Straight Connector 12">
            <a:extLst>
              <a:ext uri="{FF2B5EF4-FFF2-40B4-BE49-F238E27FC236}">
                <a16:creationId xmlns:a16="http://schemas.microsoft.com/office/drawing/2014/main" id="{73B05FF5-14DC-4DF6-8E20-6E552D0F8769}"/>
              </a:ext>
            </a:extLst>
          </p:cNvPr>
          <p:cNvCxnSpPr>
            <a:cxnSpLocks/>
          </p:cNvCxnSpPr>
          <p:nvPr/>
        </p:nvCxnSpPr>
        <p:spPr>
          <a:xfrm flipV="1">
            <a:off x="500090" y="1747695"/>
            <a:ext cx="4105470" cy="1"/>
          </a:xfrm>
          <a:prstGeom prst="line">
            <a:avLst/>
          </a:prstGeom>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9F72B57B-492A-439C-A526-E8DABBF3C252}"/>
              </a:ext>
            </a:extLst>
          </p:cNvPr>
          <p:cNvGrpSpPr/>
          <p:nvPr/>
        </p:nvGrpSpPr>
        <p:grpSpPr>
          <a:xfrm>
            <a:off x="137083" y="30920"/>
            <a:ext cx="2225245" cy="646331"/>
            <a:chOff x="10118584" y="6120072"/>
            <a:chExt cx="2225245" cy="646331"/>
          </a:xfrm>
        </p:grpSpPr>
        <p:sp>
          <p:nvSpPr>
            <p:cNvPr id="17" name="TextBox 16">
              <a:extLst>
                <a:ext uri="{FF2B5EF4-FFF2-40B4-BE49-F238E27FC236}">
                  <a16:creationId xmlns:a16="http://schemas.microsoft.com/office/drawing/2014/main" id="{8CEC4956-69AB-4ED7-823E-75564A9C8547}"/>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8" name="Picture 17">
              <a:extLst>
                <a:ext uri="{FF2B5EF4-FFF2-40B4-BE49-F238E27FC236}">
                  <a16:creationId xmlns:a16="http://schemas.microsoft.com/office/drawing/2014/main" id="{1B27D10C-D1DA-40F8-9288-E991AF41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21" name="Slide Number Placeholder 20">
            <a:extLst>
              <a:ext uri="{FF2B5EF4-FFF2-40B4-BE49-F238E27FC236}">
                <a16:creationId xmlns:a16="http://schemas.microsoft.com/office/drawing/2014/main" id="{3D837947-F765-4F07-9CBB-CDCD2B1E86E3}"/>
              </a:ext>
            </a:extLst>
          </p:cNvPr>
          <p:cNvSpPr>
            <a:spLocks noGrp="1"/>
          </p:cNvSpPr>
          <p:nvPr>
            <p:ph type="sldNum" sz="quarter" idx="12"/>
          </p:nvPr>
        </p:nvSpPr>
        <p:spPr/>
        <p:txBody>
          <a:bodyPr/>
          <a:lstStyle/>
          <a:p>
            <a:fld id="{8CB20704-BCA1-4609-B7DB-FB3EB96EEE95}" type="slidenum">
              <a:rPr lang="en-US" smtClean="0"/>
              <a:t>3</a:t>
            </a:fld>
            <a:endParaRPr lang="en-US"/>
          </a:p>
        </p:txBody>
      </p:sp>
    </p:spTree>
    <p:extLst>
      <p:ext uri="{BB962C8B-B14F-4D97-AF65-F5344CB8AC3E}">
        <p14:creationId xmlns:p14="http://schemas.microsoft.com/office/powerpoint/2010/main" val="11132350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4C93A0B-4ABF-49E7-AB7A-A0079BCE3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143" y="960419"/>
            <a:ext cx="6563506" cy="4375671"/>
          </a:xfrm>
          <a:prstGeom prst="rect">
            <a:avLst/>
          </a:prstGeom>
        </p:spPr>
      </p:pic>
      <p:sp>
        <p:nvSpPr>
          <p:cNvPr id="21" name="AutoShape 2" descr="Vector Logo] Trường Đại Học Văn Lang - VLU - Download Định Dạng EPS, SVG  Cho AI, Corel » Hải Triều">
            <a:extLst>
              <a:ext uri="{FF2B5EF4-FFF2-40B4-BE49-F238E27FC236}">
                <a16:creationId xmlns:a16="http://schemas.microsoft.com/office/drawing/2014/main" id="{B1FC391D-FFC5-4AFC-8C60-7CD6953FDC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4" descr="Vector Logo] Trường Đại Học Văn Lang - VLU - Download Định Dạng EPS, SVG  Cho AI, Corel » Hải Triều">
            <a:extLst>
              <a:ext uri="{FF2B5EF4-FFF2-40B4-BE49-F238E27FC236}">
                <a16:creationId xmlns:a16="http://schemas.microsoft.com/office/drawing/2014/main" id="{A938FF63-B4FE-4F52-9E43-F2B72AE1E34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Box 29">
            <a:extLst>
              <a:ext uri="{FF2B5EF4-FFF2-40B4-BE49-F238E27FC236}">
                <a16:creationId xmlns:a16="http://schemas.microsoft.com/office/drawing/2014/main" id="{360892A4-E8C0-441B-8C54-36A02C417999}"/>
              </a:ext>
            </a:extLst>
          </p:cNvPr>
          <p:cNvSpPr txBox="1"/>
          <p:nvPr/>
        </p:nvSpPr>
        <p:spPr>
          <a:xfrm>
            <a:off x="668045" y="875580"/>
            <a:ext cx="3736004" cy="646331"/>
          </a:xfrm>
          <a:prstGeom prst="rect">
            <a:avLst/>
          </a:prstGeom>
          <a:noFill/>
        </p:spPr>
        <p:txBody>
          <a:bodyPr wrap="square">
            <a:spAutoFit/>
          </a:bodyPr>
          <a:lstStyle/>
          <a:p>
            <a:r>
              <a:rPr lang="en-US" sz="1800" b="1" dirty="0" err="1">
                <a:effectLst/>
                <a:latin typeface="Montserrat" pitchFamily="2" charset="0"/>
                <a:ea typeface="Calibri" panose="020F0502020204030204" pitchFamily="34" charset="0"/>
              </a:rPr>
              <a:t>Lý</a:t>
            </a:r>
            <a:r>
              <a:rPr lang="en-US" sz="1800" b="1" dirty="0">
                <a:effectLst/>
                <a:latin typeface="Montserrat" pitchFamily="2" charset="0"/>
                <a:ea typeface="Calibri" panose="020F0502020204030204" pitchFamily="34" charset="0"/>
              </a:rPr>
              <a:t> do </a:t>
            </a:r>
            <a:r>
              <a:rPr lang="en-US" sz="1800" b="1" dirty="0" err="1">
                <a:effectLst/>
                <a:latin typeface="Montserrat" pitchFamily="2" charset="0"/>
                <a:ea typeface="Calibri" panose="020F0502020204030204" pitchFamily="34" charset="0"/>
              </a:rPr>
              <a:t>chọn</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đề</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tài</a:t>
            </a:r>
            <a:r>
              <a:rPr lang="en-US" sz="1800" b="1" dirty="0">
                <a:effectLst/>
                <a:latin typeface="Montserrat" pitchFamily="2" charset="0"/>
                <a:ea typeface="Calibri" panose="020F0502020204030204" pitchFamily="34" charset="0"/>
              </a:rPr>
              <a:t>/</a:t>
            </a:r>
            <a:r>
              <a:rPr lang="en-US" sz="1800" b="1" dirty="0" err="1">
                <a:effectLst/>
                <a:latin typeface="Montserrat" pitchFamily="2" charset="0"/>
                <a:ea typeface="Calibri" panose="020F0502020204030204" pitchFamily="34" charset="0"/>
              </a:rPr>
              <a:t>tính</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cấp</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thiết</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của</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đề</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tài</a:t>
            </a:r>
            <a:endParaRPr lang="en-US" dirty="0">
              <a:latin typeface="Montserrat" pitchFamily="2" charset="0"/>
            </a:endParaRPr>
          </a:p>
        </p:txBody>
      </p:sp>
      <p:sp>
        <p:nvSpPr>
          <p:cNvPr id="31" name="TextBox 30">
            <a:extLst>
              <a:ext uri="{FF2B5EF4-FFF2-40B4-BE49-F238E27FC236}">
                <a16:creationId xmlns:a16="http://schemas.microsoft.com/office/drawing/2014/main" id="{4D8128AB-A930-449B-95EF-0E386ADE225F}"/>
              </a:ext>
            </a:extLst>
          </p:cNvPr>
          <p:cNvSpPr txBox="1"/>
          <p:nvPr/>
        </p:nvSpPr>
        <p:spPr>
          <a:xfrm>
            <a:off x="668045" y="1667648"/>
            <a:ext cx="4570098" cy="3539430"/>
          </a:xfrm>
          <a:prstGeom prst="rect">
            <a:avLst/>
          </a:prstGeom>
          <a:noFill/>
        </p:spPr>
        <p:txBody>
          <a:bodyPr wrap="square">
            <a:spAutoFit/>
          </a:bodyPr>
          <a:lstStyle/>
          <a:p>
            <a:r>
              <a:rPr lang="en-US" sz="1600" dirty="0" err="1">
                <a:effectLst/>
                <a:latin typeface="Montserrat" pitchFamily="2" charset="0"/>
                <a:ea typeface="Calibri" panose="020F0502020204030204" pitchFamily="34" charset="0"/>
              </a:rPr>
              <a:t>Hằng</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năm</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trường</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Đại</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học</a:t>
            </a:r>
            <a:r>
              <a:rPr lang="en-US" sz="1600" dirty="0">
                <a:effectLst/>
                <a:latin typeface="Montserrat" pitchFamily="2" charset="0"/>
                <a:ea typeface="Calibri" panose="020F0502020204030204" pitchFamily="34" charset="0"/>
              </a:rPr>
              <a:t> Văn Lang </a:t>
            </a:r>
            <a:r>
              <a:rPr lang="en-US" sz="1600" dirty="0" err="1">
                <a:effectLst/>
                <a:latin typeface="Montserrat" pitchFamily="2" charset="0"/>
                <a:ea typeface="Calibri" panose="020F0502020204030204" pitchFamily="34" charset="0"/>
              </a:rPr>
              <a:t>có</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rất</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nhiều</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tân</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sinh</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viên</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đồng</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nghĩa</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với</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việc</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những</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yêu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cầu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hỗ</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trợ</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ngày</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càng</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nhiều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Phòng</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Công</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nghệ</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thông</a:t>
            </a:r>
            <a:r>
              <a:rPr lang="en-US" sz="1600" dirty="0">
                <a:latin typeface="Montserrat" pitchFamily="2" charset="0"/>
                <a:ea typeface="Calibri" panose="020F0502020204030204" pitchFamily="34" charset="0"/>
              </a:rPr>
              <a:t> tin </a:t>
            </a:r>
            <a:r>
              <a:rPr lang="en-US" sz="1600" dirty="0" err="1">
                <a:latin typeface="Montserrat" pitchFamily="2" charset="0"/>
                <a:ea typeface="Calibri" panose="020F0502020204030204" pitchFamily="34" charset="0"/>
              </a:rPr>
              <a:t>sẽ</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tiếp</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nhận</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thông</a:t>
            </a:r>
            <a:r>
              <a:rPr lang="en-US" sz="1600" dirty="0">
                <a:latin typeface="Montserrat" pitchFamily="2" charset="0"/>
                <a:ea typeface="Calibri" panose="020F0502020204030204" pitchFamily="34" charset="0"/>
              </a:rPr>
              <a:t> tin </a:t>
            </a:r>
            <a:r>
              <a:rPr lang="en-US" sz="1600" dirty="0" err="1">
                <a:latin typeface="Montserrat" pitchFamily="2" charset="0"/>
                <a:ea typeface="Calibri" panose="020F0502020204030204" pitchFamily="34" charset="0"/>
              </a:rPr>
              <a:t>yêu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cầu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nhiều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hơn</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Sinh</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viên</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giảng</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viên</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phòng</a:t>
            </a:r>
            <a:r>
              <a:rPr lang="en-US" sz="1600" dirty="0">
                <a:latin typeface="Montserrat" pitchFamily="2" charset="0"/>
                <a:ea typeface="Calibri" panose="020F0502020204030204" pitchFamily="34" charset="0"/>
              </a:rPr>
              <a:t> ban </a:t>
            </a:r>
            <a:r>
              <a:rPr lang="en-US" sz="1600" dirty="0" err="1">
                <a:latin typeface="Montserrat" pitchFamily="2" charset="0"/>
                <a:ea typeface="Calibri" panose="020F0502020204030204" pitchFamily="34" charset="0"/>
              </a:rPr>
              <a:t>sẽ</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khó</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khăn</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hơn</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trong</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việc</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gửi</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yêu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cầu</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hỗ</a:t>
            </a:r>
            <a:r>
              <a:rPr lang="en-US" sz="1600" dirty="0">
                <a:latin typeface="Montserrat" pitchFamily="2" charset="0"/>
                <a:ea typeface="Calibri" panose="020F0502020204030204" pitchFamily="34" charset="0"/>
              </a:rPr>
              <a:t> </a:t>
            </a:r>
            <a:r>
              <a:rPr lang="en-US" sz="1600" dirty="0" err="1">
                <a:latin typeface="Montserrat" pitchFamily="2" charset="0"/>
                <a:ea typeface="Calibri" panose="020F0502020204030204" pitchFamily="34" charset="0"/>
              </a:rPr>
              <a:t>trợ</a:t>
            </a:r>
            <a:r>
              <a:rPr lang="en-US" sz="1600" dirty="0">
                <a:latin typeface="Montserrat" pitchFamily="2" charset="0"/>
                <a:ea typeface="Calibri" panose="020F0502020204030204" pitchFamily="34" charset="0"/>
              </a:rPr>
              <a:t>.</a:t>
            </a:r>
          </a:p>
          <a:p>
            <a:endParaRPr lang="en-US" sz="1600" dirty="0">
              <a:latin typeface="Montserrat" pitchFamily="2" charset="0"/>
              <a:ea typeface="Calibri" panose="020F0502020204030204" pitchFamily="34" charset="0"/>
            </a:endParaRPr>
          </a:p>
          <a:p>
            <a:r>
              <a:rPr lang="en-US" sz="1600" dirty="0" err="1">
                <a:effectLst/>
                <a:latin typeface="Montserrat" pitchFamily="2" charset="0"/>
                <a:ea typeface="Calibri" panose="020F0502020204030204" pitchFamily="34" charset="0"/>
              </a:rPr>
              <a:t>Tiếp</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nhận</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được</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thông</a:t>
            </a:r>
            <a:r>
              <a:rPr lang="en-US" sz="1600" dirty="0">
                <a:effectLst/>
                <a:latin typeface="Montserrat" pitchFamily="2" charset="0"/>
                <a:ea typeface="Calibri" panose="020F0502020204030204" pitchFamily="34" charset="0"/>
              </a:rPr>
              <a:t> tin </a:t>
            </a:r>
            <a:r>
              <a:rPr lang="en-US" sz="1600" dirty="0" err="1">
                <a:effectLst/>
                <a:latin typeface="Montserrat" pitchFamily="2" charset="0"/>
                <a:ea typeface="Calibri" panose="020F0502020204030204" pitchFamily="34" charset="0"/>
              </a:rPr>
              <a:t>đó</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trường</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Đại</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học</a:t>
            </a:r>
            <a:r>
              <a:rPr lang="en-US" sz="1600" dirty="0">
                <a:effectLst/>
                <a:latin typeface="Montserrat" pitchFamily="2" charset="0"/>
                <a:ea typeface="Calibri" panose="020F0502020204030204" pitchFamily="34" charset="0"/>
              </a:rPr>
              <a:t> Văn Lang </a:t>
            </a:r>
            <a:r>
              <a:rPr lang="en-US" sz="1600" dirty="0" err="1">
                <a:effectLst/>
                <a:latin typeface="Montserrat" pitchFamily="2" charset="0"/>
                <a:ea typeface="Calibri" panose="020F0502020204030204" pitchFamily="34" charset="0"/>
              </a:rPr>
              <a:t>triển</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khai</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và</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thực</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hiện</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về</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một</a:t>
            </a:r>
            <a:r>
              <a:rPr lang="en-US" sz="1600" dirty="0">
                <a:effectLst/>
                <a:latin typeface="Montserrat" pitchFamily="2" charset="0"/>
                <a:ea typeface="Calibri" panose="020F0502020204030204" pitchFamily="34" charset="0"/>
              </a:rPr>
              <a:t> Website “</a:t>
            </a:r>
            <a:r>
              <a:rPr lang="en-US" sz="1600" dirty="0" err="1">
                <a:effectLst/>
                <a:latin typeface="Montserrat" pitchFamily="2" charset="0"/>
                <a:ea typeface="Calibri" panose="020F0502020204030204" pitchFamily="34" charset="0"/>
              </a:rPr>
              <a:t>Tiếp</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nhận</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và</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Quản</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lý</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yêu</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cầu</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hỗ</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trợ</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dành</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cho</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Phòng</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Công</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nghệ</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thông</a:t>
            </a:r>
            <a:r>
              <a:rPr lang="en-US" sz="1600" dirty="0">
                <a:effectLst/>
                <a:latin typeface="Montserrat" pitchFamily="2" charset="0"/>
                <a:ea typeface="Calibri" panose="020F0502020204030204" pitchFamily="34" charset="0"/>
              </a:rPr>
              <a:t> tin </a:t>
            </a:r>
            <a:r>
              <a:rPr lang="en-US" sz="1600" dirty="0" err="1">
                <a:effectLst/>
                <a:latin typeface="Montserrat" pitchFamily="2" charset="0"/>
                <a:ea typeface="Calibri" panose="020F0502020204030204" pitchFamily="34" charset="0"/>
              </a:rPr>
              <a:t>Đại</a:t>
            </a:r>
            <a:r>
              <a:rPr lang="en-US" sz="1600" dirty="0">
                <a:effectLst/>
                <a:latin typeface="Montserrat" pitchFamily="2" charset="0"/>
                <a:ea typeface="Calibri" panose="020F0502020204030204" pitchFamily="34" charset="0"/>
              </a:rPr>
              <a:t> </a:t>
            </a:r>
            <a:r>
              <a:rPr lang="en-US" sz="1600" dirty="0" err="1">
                <a:effectLst/>
                <a:latin typeface="Montserrat" pitchFamily="2" charset="0"/>
                <a:ea typeface="Calibri" panose="020F0502020204030204" pitchFamily="34" charset="0"/>
              </a:rPr>
              <a:t>học</a:t>
            </a:r>
            <a:r>
              <a:rPr lang="en-US" sz="1600" dirty="0">
                <a:effectLst/>
                <a:latin typeface="Montserrat" pitchFamily="2" charset="0"/>
                <a:ea typeface="Calibri" panose="020F0502020204030204" pitchFamily="34" charset="0"/>
              </a:rPr>
              <a:t> Văn Lang.</a:t>
            </a:r>
          </a:p>
          <a:p>
            <a:endParaRPr lang="en-US" sz="1600" dirty="0">
              <a:effectLst/>
              <a:latin typeface="Montserrat" pitchFamily="2" charset="0"/>
              <a:ea typeface="Calibri" panose="020F0502020204030204" pitchFamily="34" charset="0"/>
            </a:endParaRPr>
          </a:p>
        </p:txBody>
      </p:sp>
      <p:cxnSp>
        <p:nvCxnSpPr>
          <p:cNvPr id="33" name="Straight Connector 32">
            <a:extLst>
              <a:ext uri="{FF2B5EF4-FFF2-40B4-BE49-F238E27FC236}">
                <a16:creationId xmlns:a16="http://schemas.microsoft.com/office/drawing/2014/main" id="{70010328-E20E-4719-AADD-C8B6FF7A140D}"/>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A8970EA-9273-410B-8F84-463ABA999207}"/>
              </a:ext>
            </a:extLst>
          </p:cNvPr>
          <p:cNvSpPr txBox="1"/>
          <p:nvPr/>
        </p:nvSpPr>
        <p:spPr>
          <a:xfrm>
            <a:off x="668045" y="674221"/>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24" name="Group 23">
            <a:extLst>
              <a:ext uri="{FF2B5EF4-FFF2-40B4-BE49-F238E27FC236}">
                <a16:creationId xmlns:a16="http://schemas.microsoft.com/office/drawing/2014/main" id="{66052F53-45B2-4521-AC5D-ECE723454492}"/>
              </a:ext>
            </a:extLst>
          </p:cNvPr>
          <p:cNvGrpSpPr/>
          <p:nvPr/>
        </p:nvGrpSpPr>
        <p:grpSpPr>
          <a:xfrm>
            <a:off x="137083" y="30920"/>
            <a:ext cx="2225245" cy="646331"/>
            <a:chOff x="10118584" y="6120072"/>
            <a:chExt cx="2225245" cy="646331"/>
          </a:xfrm>
        </p:grpSpPr>
        <p:sp>
          <p:nvSpPr>
            <p:cNvPr id="25" name="TextBox 24">
              <a:extLst>
                <a:ext uri="{FF2B5EF4-FFF2-40B4-BE49-F238E27FC236}">
                  <a16:creationId xmlns:a16="http://schemas.microsoft.com/office/drawing/2014/main" id="{7299C61F-49CA-48AA-BE58-83A307BB4042}"/>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26" name="Picture 25">
              <a:extLst>
                <a:ext uri="{FF2B5EF4-FFF2-40B4-BE49-F238E27FC236}">
                  <a16:creationId xmlns:a16="http://schemas.microsoft.com/office/drawing/2014/main" id="{9939D5ED-A018-4AE4-8D70-8776F1991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2" name="Slide Number Placeholder 1">
            <a:extLst>
              <a:ext uri="{FF2B5EF4-FFF2-40B4-BE49-F238E27FC236}">
                <a16:creationId xmlns:a16="http://schemas.microsoft.com/office/drawing/2014/main" id="{253DE4D3-33C0-4AD4-84DF-764E41DB28DD}"/>
              </a:ext>
            </a:extLst>
          </p:cNvPr>
          <p:cNvSpPr>
            <a:spLocks noGrp="1"/>
          </p:cNvSpPr>
          <p:nvPr>
            <p:ph type="sldNum" sz="quarter" idx="12"/>
          </p:nvPr>
        </p:nvSpPr>
        <p:spPr/>
        <p:txBody>
          <a:bodyPr/>
          <a:lstStyle/>
          <a:p>
            <a:fld id="{8CB20704-BCA1-4609-B7DB-FB3EB96EEE95}" type="slidenum">
              <a:rPr lang="en-US" smtClean="0"/>
              <a:t>4</a:t>
            </a:fld>
            <a:endParaRPr lang="en-US"/>
          </a:p>
        </p:txBody>
      </p:sp>
    </p:spTree>
    <p:extLst>
      <p:ext uri="{BB962C8B-B14F-4D97-AF65-F5344CB8AC3E}">
        <p14:creationId xmlns:p14="http://schemas.microsoft.com/office/powerpoint/2010/main" val="11680980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arn(inVertical)">
                                      <p:cBhvr>
                                        <p:cTn id="15" dur="500"/>
                                        <p:tgtEl>
                                          <p:spTgt spid="3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Effect transition="in" filter="wipe(down)">
                                      <p:cBhvr>
                                        <p:cTn id="23" dur="500"/>
                                        <p:tgtEl>
                                          <p:spTgt spid="31">
                                            <p:txEl>
                                              <p:pRg st="0" end="0"/>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1">
                                            <p:txEl>
                                              <p:pRg st="2" end="2"/>
                                            </p:txEl>
                                          </p:spTgt>
                                        </p:tgtEl>
                                        <p:attrNameLst>
                                          <p:attrName>style.visibility</p:attrName>
                                        </p:attrNameLst>
                                      </p:cBhvr>
                                      <p:to>
                                        <p:strVal val="visible"/>
                                      </p:to>
                                    </p:set>
                                    <p:animEffect transition="in" filter="wipe(down)">
                                      <p:cBhvr>
                                        <p:cTn id="27" dur="500"/>
                                        <p:tgtEl>
                                          <p:spTgt spid="31">
                                            <p:txEl>
                                              <p:pRg st="2" end="2"/>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randombar(horizontal)">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3A2458-29DB-4E67-BB56-AEA8D633B135}"/>
              </a:ext>
            </a:extLst>
          </p:cNvPr>
          <p:cNvSpPr txBox="1"/>
          <p:nvPr/>
        </p:nvSpPr>
        <p:spPr>
          <a:xfrm>
            <a:off x="668045" y="1671511"/>
            <a:ext cx="4407808" cy="1200329"/>
          </a:xfrm>
          <a:prstGeom prst="rect">
            <a:avLst/>
          </a:prstGeom>
          <a:noFill/>
        </p:spPr>
        <p:txBody>
          <a:bodyPr wrap="square">
            <a:spAutoFit/>
          </a:bodyPr>
          <a:lstStyle/>
          <a:p>
            <a:r>
              <a:rPr lang="en-US" sz="1800" dirty="0" err="1">
                <a:effectLst/>
                <a:latin typeface="Montserrat" pitchFamily="2" charset="0"/>
                <a:ea typeface="Calibri" panose="020F0502020204030204" pitchFamily="34" charset="0"/>
              </a:rPr>
              <a:t>Ứng</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dụng</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được</a:t>
            </a:r>
            <a:r>
              <a:rPr lang="en-US" sz="1800" dirty="0">
                <a:effectLst/>
                <a:latin typeface="Montserrat" pitchFamily="2" charset="0"/>
                <a:ea typeface="Calibri" panose="020F0502020204030204" pitchFamily="34" charset="0"/>
              </a:rPr>
              <a:t> Framework Django </a:t>
            </a:r>
            <a:r>
              <a:rPr lang="en-US" sz="1800" dirty="0" err="1">
                <a:effectLst/>
                <a:latin typeface="Montserrat" pitchFamily="2" charset="0"/>
                <a:ea typeface="Calibri" panose="020F0502020204030204" pitchFamily="34" charset="0"/>
              </a:rPr>
              <a:t>để</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tạo</a:t>
            </a:r>
            <a:r>
              <a:rPr lang="en-US" sz="1800" dirty="0">
                <a:effectLst/>
                <a:latin typeface="Montserrat" pitchFamily="2" charset="0"/>
                <a:ea typeface="Calibri" panose="020F0502020204030204" pitchFamily="34" charset="0"/>
              </a:rPr>
              <a:t> ra Website “</a:t>
            </a:r>
            <a:r>
              <a:rPr lang="en-US" sz="1800" dirty="0" err="1">
                <a:effectLst/>
                <a:latin typeface="Montserrat" pitchFamily="2" charset="0"/>
                <a:ea typeface="Calibri" panose="020F0502020204030204" pitchFamily="34" charset="0"/>
              </a:rPr>
              <a:t>Tiếp</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nhận</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và</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Quản</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lý</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yêu</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cầu</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hỗ</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trợ</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dành</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cho</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phòng</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Công</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nghệ</a:t>
            </a:r>
            <a:r>
              <a:rPr lang="en-US" sz="1800" dirty="0">
                <a:effectLst/>
                <a:latin typeface="Montserrat" pitchFamily="2" charset="0"/>
                <a:ea typeface="Calibri" panose="020F0502020204030204" pitchFamily="34" charset="0"/>
              </a:rPr>
              <a:t> </a:t>
            </a:r>
            <a:r>
              <a:rPr lang="en-US" sz="1800" dirty="0" err="1">
                <a:effectLst/>
                <a:latin typeface="Montserrat" pitchFamily="2" charset="0"/>
                <a:ea typeface="Calibri" panose="020F0502020204030204" pitchFamily="34" charset="0"/>
              </a:rPr>
              <a:t>thông</a:t>
            </a:r>
            <a:r>
              <a:rPr lang="en-US" sz="1800" dirty="0">
                <a:effectLst/>
                <a:latin typeface="Montserrat" pitchFamily="2" charset="0"/>
                <a:ea typeface="Calibri" panose="020F0502020204030204" pitchFamily="34" charset="0"/>
              </a:rPr>
              <a:t> tin.</a:t>
            </a:r>
            <a:endParaRPr lang="en-US" dirty="0">
              <a:latin typeface="Montserrat" pitchFamily="2" charset="0"/>
            </a:endParaRPr>
          </a:p>
        </p:txBody>
      </p:sp>
      <p:pic>
        <p:nvPicPr>
          <p:cNvPr id="3" name="Picture 2">
            <a:extLst>
              <a:ext uri="{FF2B5EF4-FFF2-40B4-BE49-F238E27FC236}">
                <a16:creationId xmlns:a16="http://schemas.microsoft.com/office/drawing/2014/main" id="{3BC0CA70-F8C2-42EF-8467-5CDCF136A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196" y="166221"/>
            <a:ext cx="5512059" cy="5512059"/>
          </a:xfrm>
          <a:prstGeom prst="rect">
            <a:avLst/>
          </a:prstGeom>
        </p:spPr>
      </p:pic>
      <p:sp>
        <p:nvSpPr>
          <p:cNvPr id="10" name="TextBox 9">
            <a:extLst>
              <a:ext uri="{FF2B5EF4-FFF2-40B4-BE49-F238E27FC236}">
                <a16:creationId xmlns:a16="http://schemas.microsoft.com/office/drawing/2014/main" id="{75632116-0971-4110-9BFB-89F66FE5098A}"/>
              </a:ext>
            </a:extLst>
          </p:cNvPr>
          <p:cNvSpPr txBox="1"/>
          <p:nvPr/>
        </p:nvSpPr>
        <p:spPr>
          <a:xfrm>
            <a:off x="668045" y="1152579"/>
            <a:ext cx="3736004" cy="369332"/>
          </a:xfrm>
          <a:prstGeom prst="rect">
            <a:avLst/>
          </a:prstGeom>
          <a:noFill/>
        </p:spPr>
        <p:txBody>
          <a:bodyPr wrap="square">
            <a:spAutoFit/>
          </a:bodyPr>
          <a:lstStyle/>
          <a:p>
            <a:r>
              <a:rPr lang="en-US" b="1" dirty="0" err="1">
                <a:effectLst/>
                <a:latin typeface="Montserrat" pitchFamily="2" charset="0"/>
                <a:ea typeface="Calibri" panose="020F0502020204030204" pitchFamily="34" charset="0"/>
              </a:rPr>
              <a:t>Mục</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tiêu</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đề</a:t>
            </a:r>
            <a:r>
              <a:rPr lang="en-US" b="1" dirty="0">
                <a:effectLst/>
                <a:latin typeface="Montserrat" pitchFamily="2" charset="0"/>
                <a:ea typeface="Calibri" panose="020F0502020204030204" pitchFamily="34" charset="0"/>
              </a:rPr>
              <a:t> </a:t>
            </a:r>
            <a:r>
              <a:rPr lang="en-US" b="1" dirty="0" err="1">
                <a:effectLst/>
                <a:latin typeface="Montserrat" pitchFamily="2" charset="0"/>
                <a:ea typeface="Calibri" panose="020F0502020204030204" pitchFamily="34" charset="0"/>
              </a:rPr>
              <a:t>tài</a:t>
            </a:r>
            <a:endParaRPr lang="en-US" dirty="0">
              <a:latin typeface="Montserrat" pitchFamily="2" charset="0"/>
            </a:endParaRPr>
          </a:p>
        </p:txBody>
      </p:sp>
      <p:cxnSp>
        <p:nvCxnSpPr>
          <p:cNvPr id="11" name="Straight Connector 10">
            <a:extLst>
              <a:ext uri="{FF2B5EF4-FFF2-40B4-BE49-F238E27FC236}">
                <a16:creationId xmlns:a16="http://schemas.microsoft.com/office/drawing/2014/main" id="{3D7A4385-B615-4514-B154-F0346A911674}"/>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952EC5D-8254-4B21-9DA5-CA49CD622F5C}"/>
              </a:ext>
            </a:extLst>
          </p:cNvPr>
          <p:cNvSpPr txBox="1"/>
          <p:nvPr/>
        </p:nvSpPr>
        <p:spPr>
          <a:xfrm>
            <a:off x="668045" y="945977"/>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18" name="Group 17">
            <a:extLst>
              <a:ext uri="{FF2B5EF4-FFF2-40B4-BE49-F238E27FC236}">
                <a16:creationId xmlns:a16="http://schemas.microsoft.com/office/drawing/2014/main" id="{F657ECBD-9D27-4FF1-84C9-95020CA17DF8}"/>
              </a:ext>
            </a:extLst>
          </p:cNvPr>
          <p:cNvGrpSpPr/>
          <p:nvPr/>
        </p:nvGrpSpPr>
        <p:grpSpPr>
          <a:xfrm>
            <a:off x="137083" y="30920"/>
            <a:ext cx="2225245" cy="646331"/>
            <a:chOff x="10118584" y="6120072"/>
            <a:chExt cx="2225245" cy="646331"/>
          </a:xfrm>
        </p:grpSpPr>
        <p:sp>
          <p:nvSpPr>
            <p:cNvPr id="19" name="TextBox 18">
              <a:extLst>
                <a:ext uri="{FF2B5EF4-FFF2-40B4-BE49-F238E27FC236}">
                  <a16:creationId xmlns:a16="http://schemas.microsoft.com/office/drawing/2014/main" id="{726E45A1-0CB0-408B-B075-957E89AE134F}"/>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20" name="Picture 19">
              <a:extLst>
                <a:ext uri="{FF2B5EF4-FFF2-40B4-BE49-F238E27FC236}">
                  <a16:creationId xmlns:a16="http://schemas.microsoft.com/office/drawing/2014/main" id="{6E942360-6574-4AA6-BE99-A06CB022C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4" name="Slide Number Placeholder 3">
            <a:extLst>
              <a:ext uri="{FF2B5EF4-FFF2-40B4-BE49-F238E27FC236}">
                <a16:creationId xmlns:a16="http://schemas.microsoft.com/office/drawing/2014/main" id="{A9137313-22C3-4A16-8099-A6D889BD29FC}"/>
              </a:ext>
            </a:extLst>
          </p:cNvPr>
          <p:cNvSpPr>
            <a:spLocks noGrp="1"/>
          </p:cNvSpPr>
          <p:nvPr>
            <p:ph type="sldNum" sz="quarter" idx="12"/>
          </p:nvPr>
        </p:nvSpPr>
        <p:spPr/>
        <p:txBody>
          <a:bodyPr/>
          <a:lstStyle/>
          <a:p>
            <a:fld id="{8CB20704-BCA1-4609-B7DB-FB3EB96EEE95}" type="slidenum">
              <a:rPr lang="en-US" smtClean="0"/>
              <a:t>5</a:t>
            </a:fld>
            <a:endParaRPr lang="en-US"/>
          </a:p>
        </p:txBody>
      </p:sp>
    </p:spTree>
    <p:extLst>
      <p:ext uri="{BB962C8B-B14F-4D97-AF65-F5344CB8AC3E}">
        <p14:creationId xmlns:p14="http://schemas.microsoft.com/office/powerpoint/2010/main" val="8890648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3A2458-29DB-4E67-BB56-AEA8D633B135}"/>
              </a:ext>
            </a:extLst>
          </p:cNvPr>
          <p:cNvSpPr txBox="1"/>
          <p:nvPr/>
        </p:nvSpPr>
        <p:spPr>
          <a:xfrm>
            <a:off x="668045" y="1680747"/>
            <a:ext cx="4864537" cy="2123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err="1">
                <a:latin typeface="Montserrat" pitchFamily="2" charset="0"/>
              </a:rPr>
              <a:t>Đối</a:t>
            </a:r>
            <a:r>
              <a:rPr lang="en-US" dirty="0">
                <a:latin typeface="Montserrat" pitchFamily="2" charset="0"/>
              </a:rPr>
              <a:t> </a:t>
            </a:r>
            <a:r>
              <a:rPr lang="en-US" dirty="0" err="1">
                <a:latin typeface="Montserrat" pitchFamily="2" charset="0"/>
              </a:rPr>
              <a:t>tượng</a:t>
            </a:r>
            <a:r>
              <a:rPr lang="en-US" dirty="0">
                <a:latin typeface="Montserrat" pitchFamily="2" charset="0"/>
              </a:rPr>
              <a:t> </a:t>
            </a:r>
            <a:r>
              <a:rPr lang="en-US" dirty="0" err="1">
                <a:latin typeface="Montserrat" pitchFamily="2" charset="0"/>
              </a:rPr>
              <a:t>nghiên</a:t>
            </a:r>
            <a:r>
              <a:rPr lang="en-US" dirty="0">
                <a:latin typeface="Montserrat" pitchFamily="2" charset="0"/>
              </a:rPr>
              <a:t> </a:t>
            </a:r>
            <a:r>
              <a:rPr lang="en-US" dirty="0" err="1">
                <a:latin typeface="Montserrat" pitchFamily="2" charset="0"/>
              </a:rPr>
              <a:t>cứu</a:t>
            </a:r>
            <a:r>
              <a:rPr lang="en-US" dirty="0">
                <a:latin typeface="Montserrat" pitchFamily="2" charset="0"/>
              </a:rPr>
              <a:t>: Framework Django, MySQL.</a:t>
            </a:r>
          </a:p>
          <a:p>
            <a:pPr marL="285750" indent="-285750">
              <a:lnSpc>
                <a:spcPct val="150000"/>
              </a:lnSpc>
              <a:buFont typeface="Arial" panose="020B0604020202020204" pitchFamily="34" charset="0"/>
              <a:buChar char="•"/>
            </a:pPr>
            <a:r>
              <a:rPr lang="en-US" dirty="0" err="1">
                <a:latin typeface="Montserrat" pitchFamily="2" charset="0"/>
              </a:rPr>
              <a:t>Phạm</a:t>
            </a:r>
            <a:r>
              <a:rPr lang="en-US" dirty="0">
                <a:latin typeface="Montserrat" pitchFamily="2" charset="0"/>
              </a:rPr>
              <a:t> vi </a:t>
            </a:r>
            <a:r>
              <a:rPr lang="en-US" dirty="0" err="1">
                <a:latin typeface="Montserrat" pitchFamily="2" charset="0"/>
              </a:rPr>
              <a:t>nghiên</a:t>
            </a:r>
            <a:r>
              <a:rPr lang="en-US" dirty="0">
                <a:latin typeface="Montserrat" pitchFamily="2" charset="0"/>
              </a:rPr>
              <a:t> </a:t>
            </a:r>
            <a:r>
              <a:rPr lang="en-US" dirty="0" err="1">
                <a:latin typeface="Montserrat" pitchFamily="2" charset="0"/>
              </a:rPr>
              <a:t>cứu</a:t>
            </a:r>
            <a:r>
              <a:rPr lang="en-US" dirty="0">
                <a:latin typeface="Montserrat" pitchFamily="2" charset="0"/>
              </a:rPr>
              <a:t>: </a:t>
            </a:r>
            <a:r>
              <a:rPr lang="en-US" dirty="0" err="1">
                <a:latin typeface="Montserrat" pitchFamily="2" charset="0"/>
              </a:rPr>
              <a:t>phòng</a:t>
            </a:r>
            <a:r>
              <a:rPr lang="en-US" dirty="0">
                <a:latin typeface="Montserrat" pitchFamily="2" charset="0"/>
              </a:rPr>
              <a:t> </a:t>
            </a:r>
            <a:r>
              <a:rPr lang="en-US" dirty="0" err="1">
                <a:latin typeface="Montserrat" pitchFamily="2" charset="0"/>
              </a:rPr>
              <a:t>Công</a:t>
            </a:r>
            <a:r>
              <a:rPr lang="en-US" dirty="0">
                <a:latin typeface="Montserrat" pitchFamily="2" charset="0"/>
              </a:rPr>
              <a:t> </a:t>
            </a:r>
            <a:r>
              <a:rPr lang="en-US" dirty="0" err="1">
                <a:latin typeface="Montserrat" pitchFamily="2" charset="0"/>
              </a:rPr>
              <a:t>nghệ</a:t>
            </a:r>
            <a:r>
              <a:rPr lang="en-US" dirty="0">
                <a:latin typeface="Montserrat" pitchFamily="2" charset="0"/>
              </a:rPr>
              <a:t> </a:t>
            </a:r>
            <a:r>
              <a:rPr lang="en-US" dirty="0" err="1">
                <a:latin typeface="Montserrat" pitchFamily="2" charset="0"/>
              </a:rPr>
              <a:t>thông</a:t>
            </a:r>
            <a:r>
              <a:rPr lang="en-US" dirty="0">
                <a:latin typeface="Montserrat" pitchFamily="2" charset="0"/>
              </a:rPr>
              <a:t> tin, </a:t>
            </a:r>
            <a:r>
              <a:rPr lang="en-US" dirty="0" err="1">
                <a:latin typeface="Montserrat" pitchFamily="2" charset="0"/>
              </a:rPr>
              <a:t>sinh</a:t>
            </a:r>
            <a:r>
              <a:rPr lang="en-US" dirty="0">
                <a:latin typeface="Montserrat" pitchFamily="2" charset="0"/>
              </a:rPr>
              <a:t> </a:t>
            </a:r>
            <a:r>
              <a:rPr lang="en-US" dirty="0" err="1">
                <a:latin typeface="Montserrat" pitchFamily="2" charset="0"/>
              </a:rPr>
              <a:t>viên</a:t>
            </a:r>
            <a:r>
              <a:rPr lang="en-US" dirty="0">
                <a:latin typeface="Montserrat" pitchFamily="2" charset="0"/>
              </a:rPr>
              <a:t> </a:t>
            </a:r>
            <a:r>
              <a:rPr lang="en-US" dirty="0" err="1">
                <a:latin typeface="Montserrat" pitchFamily="2" charset="0"/>
              </a:rPr>
              <a:t>Trường</a:t>
            </a:r>
            <a:r>
              <a:rPr lang="en-US" dirty="0">
                <a:latin typeface="Montserrat" pitchFamily="2" charset="0"/>
              </a:rPr>
              <a:t> </a:t>
            </a:r>
            <a:r>
              <a:rPr lang="en-US" dirty="0" err="1">
                <a:latin typeface="Montserrat" pitchFamily="2" charset="0"/>
              </a:rPr>
              <a:t>Đại</a:t>
            </a:r>
            <a:r>
              <a:rPr lang="en-US" dirty="0">
                <a:latin typeface="Montserrat" pitchFamily="2" charset="0"/>
              </a:rPr>
              <a:t> </a:t>
            </a:r>
            <a:r>
              <a:rPr lang="en-US" dirty="0" err="1">
                <a:latin typeface="Montserrat" pitchFamily="2" charset="0"/>
              </a:rPr>
              <a:t>Học</a:t>
            </a:r>
            <a:r>
              <a:rPr lang="en-US" dirty="0">
                <a:latin typeface="Montserrat" pitchFamily="2" charset="0"/>
              </a:rPr>
              <a:t> </a:t>
            </a:r>
            <a:r>
              <a:rPr lang="en-US" dirty="0" err="1">
                <a:latin typeface="Montserrat" pitchFamily="2" charset="0"/>
              </a:rPr>
              <a:t>Văn</a:t>
            </a:r>
            <a:r>
              <a:rPr lang="en-US" dirty="0">
                <a:latin typeface="Montserrat" pitchFamily="2" charset="0"/>
              </a:rPr>
              <a:t> Lang</a:t>
            </a:r>
          </a:p>
        </p:txBody>
      </p:sp>
      <p:sp>
        <p:nvSpPr>
          <p:cNvPr id="10" name="TextBox 9">
            <a:extLst>
              <a:ext uri="{FF2B5EF4-FFF2-40B4-BE49-F238E27FC236}">
                <a16:creationId xmlns:a16="http://schemas.microsoft.com/office/drawing/2014/main" id="{75632116-0971-4110-9BFB-89F66FE5098A}"/>
              </a:ext>
            </a:extLst>
          </p:cNvPr>
          <p:cNvSpPr txBox="1"/>
          <p:nvPr/>
        </p:nvSpPr>
        <p:spPr>
          <a:xfrm>
            <a:off x="668045" y="875580"/>
            <a:ext cx="4221196" cy="646331"/>
          </a:xfrm>
          <a:prstGeom prst="rect">
            <a:avLst/>
          </a:prstGeom>
          <a:noFill/>
        </p:spPr>
        <p:txBody>
          <a:bodyPr wrap="square">
            <a:spAutoFit/>
          </a:bodyPr>
          <a:lstStyle/>
          <a:p>
            <a:r>
              <a:rPr lang="en-US" sz="1800" b="1" dirty="0" err="1">
                <a:effectLst/>
                <a:latin typeface="Montserrat" pitchFamily="2" charset="0"/>
                <a:ea typeface="Calibri" panose="020F0502020204030204" pitchFamily="34" charset="0"/>
              </a:rPr>
              <a:t>Nội</a:t>
            </a:r>
            <a:r>
              <a:rPr lang="en-US" sz="1800" b="1" dirty="0">
                <a:effectLst/>
                <a:latin typeface="Montserrat" pitchFamily="2" charset="0"/>
                <a:ea typeface="Calibri" panose="020F0502020204030204" pitchFamily="34" charset="0"/>
              </a:rPr>
              <a:t> dung, </a:t>
            </a:r>
            <a:r>
              <a:rPr lang="en-US" sz="1800" b="1" dirty="0" err="1">
                <a:effectLst/>
                <a:latin typeface="Montserrat" pitchFamily="2" charset="0"/>
                <a:ea typeface="Calibri" panose="020F0502020204030204" pitchFamily="34" charset="0"/>
              </a:rPr>
              <a:t>phạm</a:t>
            </a:r>
            <a:r>
              <a:rPr lang="en-US" sz="1800" b="1" dirty="0">
                <a:effectLst/>
                <a:latin typeface="Montserrat" pitchFamily="2" charset="0"/>
                <a:ea typeface="Calibri" panose="020F0502020204030204" pitchFamily="34" charset="0"/>
              </a:rPr>
              <a:t> vi, </a:t>
            </a:r>
            <a:r>
              <a:rPr lang="en-US" sz="1800" b="1" dirty="0" err="1">
                <a:effectLst/>
                <a:latin typeface="Montserrat" pitchFamily="2" charset="0"/>
                <a:ea typeface="Calibri" panose="020F0502020204030204" pitchFamily="34" charset="0"/>
              </a:rPr>
              <a:t>phương</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pháp</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nghiên</a:t>
            </a:r>
            <a:r>
              <a:rPr lang="en-US" sz="1800" b="1" dirty="0">
                <a:effectLst/>
                <a:latin typeface="Montserrat" pitchFamily="2" charset="0"/>
                <a:ea typeface="Calibri" panose="020F0502020204030204" pitchFamily="34" charset="0"/>
              </a:rPr>
              <a:t> </a:t>
            </a:r>
            <a:r>
              <a:rPr lang="en-US" sz="1800" b="1" dirty="0" err="1">
                <a:effectLst/>
                <a:latin typeface="Montserrat" pitchFamily="2" charset="0"/>
                <a:ea typeface="Calibri" panose="020F0502020204030204" pitchFamily="34" charset="0"/>
              </a:rPr>
              <a:t>cứu</a:t>
            </a:r>
            <a:endParaRPr lang="en-US" dirty="0">
              <a:latin typeface="Montserrat" pitchFamily="2" charset="0"/>
            </a:endParaRPr>
          </a:p>
        </p:txBody>
      </p:sp>
      <p:cxnSp>
        <p:nvCxnSpPr>
          <p:cNvPr id="11" name="Straight Connector 10">
            <a:extLst>
              <a:ext uri="{FF2B5EF4-FFF2-40B4-BE49-F238E27FC236}">
                <a16:creationId xmlns:a16="http://schemas.microsoft.com/office/drawing/2014/main" id="{3D7A4385-B615-4514-B154-F0346A911674}"/>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C4D89B52-0C67-4266-B4C0-B03797515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29" y="326533"/>
            <a:ext cx="6270196" cy="4731509"/>
          </a:xfrm>
          <a:prstGeom prst="rect">
            <a:avLst/>
          </a:prstGeom>
        </p:spPr>
      </p:pic>
      <p:sp>
        <p:nvSpPr>
          <p:cNvPr id="13" name="TextBox 12">
            <a:extLst>
              <a:ext uri="{FF2B5EF4-FFF2-40B4-BE49-F238E27FC236}">
                <a16:creationId xmlns:a16="http://schemas.microsoft.com/office/drawing/2014/main" id="{A06B3188-B6FC-402A-B70C-05DB75F6499B}"/>
              </a:ext>
            </a:extLst>
          </p:cNvPr>
          <p:cNvSpPr txBox="1"/>
          <p:nvPr/>
        </p:nvSpPr>
        <p:spPr>
          <a:xfrm>
            <a:off x="668045" y="674221"/>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22" name="Group 21">
            <a:extLst>
              <a:ext uri="{FF2B5EF4-FFF2-40B4-BE49-F238E27FC236}">
                <a16:creationId xmlns:a16="http://schemas.microsoft.com/office/drawing/2014/main" id="{7B84BA98-E1B6-4956-B93C-A0773A351B39}"/>
              </a:ext>
            </a:extLst>
          </p:cNvPr>
          <p:cNvGrpSpPr/>
          <p:nvPr/>
        </p:nvGrpSpPr>
        <p:grpSpPr>
          <a:xfrm>
            <a:off x="137083" y="30920"/>
            <a:ext cx="2225245" cy="646331"/>
            <a:chOff x="10118584" y="6120072"/>
            <a:chExt cx="2225245" cy="646331"/>
          </a:xfrm>
        </p:grpSpPr>
        <p:sp>
          <p:nvSpPr>
            <p:cNvPr id="23" name="TextBox 22">
              <a:extLst>
                <a:ext uri="{FF2B5EF4-FFF2-40B4-BE49-F238E27FC236}">
                  <a16:creationId xmlns:a16="http://schemas.microsoft.com/office/drawing/2014/main" id="{F43B9463-047B-4410-822B-8B21BD0329DC}"/>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24" name="Picture 23">
              <a:extLst>
                <a:ext uri="{FF2B5EF4-FFF2-40B4-BE49-F238E27FC236}">
                  <a16:creationId xmlns:a16="http://schemas.microsoft.com/office/drawing/2014/main" id="{FA822F8B-C846-41EF-9F9D-6E665C5DD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3" name="Slide Number Placeholder 2">
            <a:extLst>
              <a:ext uri="{FF2B5EF4-FFF2-40B4-BE49-F238E27FC236}">
                <a16:creationId xmlns:a16="http://schemas.microsoft.com/office/drawing/2014/main" id="{9D6BA8C2-6CCF-411D-B32B-628C8654031C}"/>
              </a:ext>
            </a:extLst>
          </p:cNvPr>
          <p:cNvSpPr>
            <a:spLocks noGrp="1"/>
          </p:cNvSpPr>
          <p:nvPr>
            <p:ph type="sldNum" sz="quarter" idx="12"/>
          </p:nvPr>
        </p:nvSpPr>
        <p:spPr/>
        <p:txBody>
          <a:bodyPr/>
          <a:lstStyle/>
          <a:p>
            <a:fld id="{8CB20704-BCA1-4609-B7DB-FB3EB96EEE95}" type="slidenum">
              <a:rPr lang="en-US" smtClean="0"/>
              <a:t>6</a:t>
            </a:fld>
            <a:endParaRPr lang="en-US"/>
          </a:p>
        </p:txBody>
      </p:sp>
    </p:spTree>
    <p:extLst>
      <p:ext uri="{BB962C8B-B14F-4D97-AF65-F5344CB8AC3E}">
        <p14:creationId xmlns:p14="http://schemas.microsoft.com/office/powerpoint/2010/main" val="12819641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down)">
                                      <p:cBhvr>
                                        <p:cTn id="19" dur="500"/>
                                        <p:tgtEl>
                                          <p:spTgt spid="7">
                                            <p:txEl>
                                              <p:pRg st="0" end="0"/>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wipe(down)">
                                      <p:cBhvr>
                                        <p:cTn id="23" dur="500"/>
                                        <p:tgtEl>
                                          <p:spTgt spid="7">
                                            <p:txEl>
                                              <p:pRg st="1" end="1"/>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47287D3-E87C-48A5-8FF2-DE4D56CBB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29" y="326533"/>
            <a:ext cx="6270196" cy="4731509"/>
          </a:xfrm>
          <a:prstGeom prst="rect">
            <a:avLst/>
          </a:prstGeom>
        </p:spPr>
      </p:pic>
      <p:sp>
        <p:nvSpPr>
          <p:cNvPr id="20" name="TextBox 19">
            <a:extLst>
              <a:ext uri="{FF2B5EF4-FFF2-40B4-BE49-F238E27FC236}">
                <a16:creationId xmlns:a16="http://schemas.microsoft.com/office/drawing/2014/main" id="{A4B97680-9387-49B1-B45C-CFB5DD007C75}"/>
              </a:ext>
            </a:extLst>
          </p:cNvPr>
          <p:cNvSpPr txBox="1"/>
          <p:nvPr/>
        </p:nvSpPr>
        <p:spPr>
          <a:xfrm>
            <a:off x="402225" y="1588476"/>
            <a:ext cx="5754255" cy="3005310"/>
          </a:xfrm>
          <a:prstGeom prst="rect">
            <a:avLst/>
          </a:prstGeom>
          <a:noFill/>
        </p:spPr>
        <p:txBody>
          <a:bodyPr wrap="square">
            <a:spAutoFit/>
          </a:bodyPr>
          <a:lstStyle/>
          <a:p>
            <a:pPr marL="342900" lvl="0" indent="-342900">
              <a:lnSpc>
                <a:spcPct val="150000"/>
              </a:lnSpc>
              <a:spcBef>
                <a:spcPts val="600"/>
              </a:spcBef>
              <a:buFont typeface="Symbol" panose="05050102010706020507" pitchFamily="18" charset="2"/>
              <a:buChar char=""/>
            </a:pPr>
            <a:r>
              <a:rPr lang="de-DE" sz="1600" dirty="0">
                <a:effectLst/>
                <a:latin typeface="Montserrat" pitchFamily="2" charset="0"/>
                <a:ea typeface="Calibri" panose="020F0502020204030204" pitchFamily="34" charset="0"/>
                <a:cs typeface="Times New Roman" panose="02020603050405020304" pitchFamily="18" charset="0"/>
              </a:rPr>
              <a:t>Tìm hiểu về Framework Django, MySQL như khái niệm, tính năng, ưu điểm, nhược điểm, cách cài đặt và sử dụng.</a:t>
            </a:r>
            <a:endParaRPr lang="en-US" sz="1200" dirty="0">
              <a:effectLst/>
              <a:latin typeface="Montserrat" pitchFamily="2"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de-DE" sz="1600" dirty="0">
                <a:effectLst/>
                <a:latin typeface="Montserrat" pitchFamily="2" charset="0"/>
                <a:ea typeface="Calibri" panose="020F0502020204030204" pitchFamily="34" charset="0"/>
                <a:cs typeface="Times New Roman" panose="02020603050405020304" pitchFamily="18" charset="0"/>
              </a:rPr>
              <a:t>Tìm hiểu về workflow của Django để tạo mô hình Quản lý trường hợp(Case Management Process): khái niệm, các bước trong Quản lý trường hợp.</a:t>
            </a:r>
            <a:endParaRPr lang="en-US" sz="1200" dirty="0">
              <a:effectLst/>
              <a:latin typeface="Montserrat" pitchFamily="2"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de-DE" sz="1600" dirty="0">
                <a:effectLst/>
                <a:latin typeface="Montserrat" pitchFamily="2" charset="0"/>
                <a:ea typeface="Calibri" panose="020F0502020204030204" pitchFamily="34" charset="0"/>
                <a:cs typeface="Times New Roman" panose="02020603050405020304" pitchFamily="18" charset="0"/>
              </a:rPr>
              <a:t>So sánh Framework Django với các Framework Lavarel, Odoo</a:t>
            </a:r>
            <a:endParaRPr lang="en-US" sz="1200" dirty="0">
              <a:effectLst/>
              <a:latin typeface="Montserrat" pitchFamily="2"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6C3C9146-0AB0-4C32-9D82-B90417DE1C28}"/>
              </a:ext>
            </a:extLst>
          </p:cNvPr>
          <p:cNvSpPr txBox="1"/>
          <p:nvPr/>
        </p:nvSpPr>
        <p:spPr>
          <a:xfrm>
            <a:off x="668045" y="1152579"/>
            <a:ext cx="4430428" cy="369332"/>
          </a:xfrm>
          <a:prstGeom prst="rect">
            <a:avLst/>
          </a:prstGeom>
          <a:noFill/>
        </p:spPr>
        <p:txBody>
          <a:bodyPr wrap="square">
            <a:spAutoFit/>
          </a:bodyPr>
          <a:lstStyle/>
          <a:p>
            <a:r>
              <a:rPr lang="en-US" b="1" dirty="0" err="1">
                <a:latin typeface="Montserrat" pitchFamily="2" charset="0"/>
              </a:rPr>
              <a:t>Phương</a:t>
            </a:r>
            <a:r>
              <a:rPr lang="en-US" b="1" dirty="0">
                <a:latin typeface="Montserrat" pitchFamily="2" charset="0"/>
              </a:rPr>
              <a:t> </a:t>
            </a:r>
            <a:r>
              <a:rPr lang="en-US" b="1" dirty="0" err="1">
                <a:latin typeface="Montserrat" pitchFamily="2" charset="0"/>
              </a:rPr>
              <a:t>pháp</a:t>
            </a:r>
            <a:r>
              <a:rPr lang="en-US" b="1" dirty="0">
                <a:latin typeface="Montserrat" pitchFamily="2" charset="0"/>
              </a:rPr>
              <a:t> </a:t>
            </a:r>
            <a:r>
              <a:rPr lang="en-US" b="1" dirty="0" err="1">
                <a:latin typeface="Montserrat" pitchFamily="2" charset="0"/>
              </a:rPr>
              <a:t>nghiên</a:t>
            </a:r>
            <a:r>
              <a:rPr lang="en-US" b="1" dirty="0">
                <a:latin typeface="Montserrat" pitchFamily="2" charset="0"/>
              </a:rPr>
              <a:t> </a:t>
            </a:r>
            <a:r>
              <a:rPr lang="en-US" b="1" dirty="0" err="1">
                <a:latin typeface="Montserrat" pitchFamily="2" charset="0"/>
              </a:rPr>
              <a:t>cứu</a:t>
            </a:r>
            <a:r>
              <a:rPr lang="en-US" b="1" dirty="0">
                <a:latin typeface="Montserrat" pitchFamily="2" charset="0"/>
              </a:rPr>
              <a:t> </a:t>
            </a:r>
            <a:r>
              <a:rPr lang="en-US" b="1" dirty="0" err="1">
                <a:latin typeface="Montserrat" pitchFamily="2" charset="0"/>
              </a:rPr>
              <a:t>lý</a:t>
            </a:r>
            <a:r>
              <a:rPr lang="en-US" b="1" dirty="0">
                <a:latin typeface="Montserrat" pitchFamily="2" charset="0"/>
              </a:rPr>
              <a:t> </a:t>
            </a:r>
            <a:r>
              <a:rPr lang="en-US" b="1" dirty="0" err="1">
                <a:latin typeface="Montserrat" pitchFamily="2" charset="0"/>
              </a:rPr>
              <a:t>thuyết</a:t>
            </a:r>
            <a:endParaRPr lang="en-US" b="1" dirty="0">
              <a:latin typeface="Montserrat" pitchFamily="2" charset="0"/>
            </a:endParaRPr>
          </a:p>
        </p:txBody>
      </p:sp>
      <p:cxnSp>
        <p:nvCxnSpPr>
          <p:cNvPr id="23" name="Straight Connector 22">
            <a:extLst>
              <a:ext uri="{FF2B5EF4-FFF2-40B4-BE49-F238E27FC236}">
                <a16:creationId xmlns:a16="http://schemas.microsoft.com/office/drawing/2014/main" id="{68218B3E-614F-4648-8A3B-57B878B71C17}"/>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FEC133D-D9C4-429B-833E-7B20CBF4FB46}"/>
              </a:ext>
            </a:extLst>
          </p:cNvPr>
          <p:cNvSpPr txBox="1"/>
          <p:nvPr/>
        </p:nvSpPr>
        <p:spPr>
          <a:xfrm>
            <a:off x="668045" y="932125"/>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16" name="Group 15">
            <a:extLst>
              <a:ext uri="{FF2B5EF4-FFF2-40B4-BE49-F238E27FC236}">
                <a16:creationId xmlns:a16="http://schemas.microsoft.com/office/drawing/2014/main" id="{63526348-9D90-44D7-83CC-58F9800F85F3}"/>
              </a:ext>
            </a:extLst>
          </p:cNvPr>
          <p:cNvGrpSpPr/>
          <p:nvPr/>
        </p:nvGrpSpPr>
        <p:grpSpPr>
          <a:xfrm>
            <a:off x="137083" y="30920"/>
            <a:ext cx="2225245" cy="646331"/>
            <a:chOff x="10118584" y="6120072"/>
            <a:chExt cx="2225245" cy="646331"/>
          </a:xfrm>
        </p:grpSpPr>
        <p:sp>
          <p:nvSpPr>
            <p:cNvPr id="18" name="TextBox 17">
              <a:extLst>
                <a:ext uri="{FF2B5EF4-FFF2-40B4-BE49-F238E27FC236}">
                  <a16:creationId xmlns:a16="http://schemas.microsoft.com/office/drawing/2014/main" id="{8D4EC574-8061-4C11-A861-F562D97A01E6}"/>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9" name="Picture 18">
              <a:extLst>
                <a:ext uri="{FF2B5EF4-FFF2-40B4-BE49-F238E27FC236}">
                  <a16:creationId xmlns:a16="http://schemas.microsoft.com/office/drawing/2014/main" id="{7F795D74-DB6D-4911-AA39-8D3F37BF7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2" name="Slide Number Placeholder 1">
            <a:extLst>
              <a:ext uri="{FF2B5EF4-FFF2-40B4-BE49-F238E27FC236}">
                <a16:creationId xmlns:a16="http://schemas.microsoft.com/office/drawing/2014/main" id="{718DBF9D-5436-482E-A692-5E4A1B4AC36C}"/>
              </a:ext>
            </a:extLst>
          </p:cNvPr>
          <p:cNvSpPr>
            <a:spLocks noGrp="1"/>
          </p:cNvSpPr>
          <p:nvPr>
            <p:ph type="sldNum" sz="quarter" idx="12"/>
          </p:nvPr>
        </p:nvSpPr>
        <p:spPr/>
        <p:txBody>
          <a:bodyPr/>
          <a:lstStyle/>
          <a:p>
            <a:fld id="{8CB20704-BCA1-4609-B7DB-FB3EB96EEE95}" type="slidenum">
              <a:rPr lang="en-US" smtClean="0"/>
              <a:t>7</a:t>
            </a:fld>
            <a:endParaRPr lang="en-US"/>
          </a:p>
        </p:txBody>
      </p:sp>
    </p:spTree>
    <p:extLst>
      <p:ext uri="{BB962C8B-B14F-4D97-AF65-F5344CB8AC3E}">
        <p14:creationId xmlns:p14="http://schemas.microsoft.com/office/powerpoint/2010/main" val="1593074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ipe(down)">
                                      <p:cBhvr>
                                        <p:cTn id="19" dur="500"/>
                                        <p:tgtEl>
                                          <p:spTgt spid="20">
                                            <p:txEl>
                                              <p:pRg st="0" end="0"/>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animEffect transition="in" filter="wipe(down)">
                                      <p:cBhvr>
                                        <p:cTn id="23" dur="500"/>
                                        <p:tgtEl>
                                          <p:spTgt spid="20">
                                            <p:txEl>
                                              <p:pRg st="1" end="1"/>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wipe(down)">
                                      <p:cBhvr>
                                        <p:cTn id="27" dur="500"/>
                                        <p:tgtEl>
                                          <p:spTgt spid="20">
                                            <p:txEl>
                                              <p:pRg st="2" end="2"/>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47287D3-E87C-48A5-8FF2-DE4D56CBB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29" y="326533"/>
            <a:ext cx="6270196" cy="4731509"/>
          </a:xfrm>
          <a:prstGeom prst="rect">
            <a:avLst/>
          </a:prstGeom>
        </p:spPr>
      </p:pic>
      <p:sp>
        <p:nvSpPr>
          <p:cNvPr id="20" name="TextBox 19">
            <a:extLst>
              <a:ext uri="{FF2B5EF4-FFF2-40B4-BE49-F238E27FC236}">
                <a16:creationId xmlns:a16="http://schemas.microsoft.com/office/drawing/2014/main" id="{A4B97680-9387-49B1-B45C-CFB5DD007C75}"/>
              </a:ext>
            </a:extLst>
          </p:cNvPr>
          <p:cNvSpPr txBox="1"/>
          <p:nvPr/>
        </p:nvSpPr>
        <p:spPr>
          <a:xfrm>
            <a:off x="402225" y="1574052"/>
            <a:ext cx="5442358" cy="3933897"/>
          </a:xfrm>
          <a:prstGeom prst="rect">
            <a:avLst/>
          </a:prstGeom>
          <a:noFill/>
        </p:spPr>
        <p:txBody>
          <a:bodyPr wrap="square">
            <a:spAutoFit/>
          </a:bodyPr>
          <a:lstStyle/>
          <a:p>
            <a:pPr marL="342900" lvl="0" indent="-342900">
              <a:lnSpc>
                <a:spcPct val="150000"/>
              </a:lnSpc>
              <a:spcBef>
                <a:spcPts val="600"/>
              </a:spcBef>
              <a:buFont typeface="Symbol" panose="05050102010706020507" pitchFamily="18" charset="2"/>
              <a:buChar char=""/>
            </a:pPr>
            <a:r>
              <a:rPr lang="de-DE" sz="1400" dirty="0">
                <a:effectLst/>
                <a:latin typeface="Montserrat" pitchFamily="2" charset="0"/>
                <a:ea typeface="Calibri" panose="020F0502020204030204" pitchFamily="34" charset="0"/>
                <a:cs typeface="Times New Roman" panose="02020603050405020304" pitchFamily="18" charset="0"/>
              </a:rPr>
              <a:t>Xây dựng Website tiếp nhận và quản lý yêu cầu dành cho phòng công nghệ thông tin dựa trên Framework Django</a:t>
            </a:r>
            <a:endParaRPr lang="en-US" sz="1400" dirty="0">
              <a:effectLst/>
              <a:latin typeface="Montserrat" pitchFamily="2"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de-DE" sz="1400" dirty="0">
                <a:effectLst/>
                <a:latin typeface="Montserrat" pitchFamily="2" charset="0"/>
                <a:ea typeface="Calibri" panose="020F0502020204030204" pitchFamily="34" charset="0"/>
                <a:cs typeface="Times New Roman" panose="02020603050405020304" pitchFamily="18" charset="0"/>
              </a:rPr>
              <a:t>Lập trình và triển khai Website tiếp nhận và quản lý các yêu cầu của sinh viên,giảng viên, phòng ban trên framework Django</a:t>
            </a:r>
            <a:endParaRPr lang="en-US" sz="1400" dirty="0">
              <a:effectLst/>
              <a:latin typeface="Montserrat" pitchFamily="2"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de-DE" sz="1400" dirty="0">
                <a:effectLst/>
                <a:latin typeface="Montserrat" pitchFamily="2" charset="0"/>
                <a:ea typeface="Calibri" panose="020F0502020204030204" pitchFamily="34" charset="0"/>
                <a:cs typeface="Times New Roman" panose="02020603050405020304" pitchFamily="18" charset="0"/>
              </a:rPr>
              <a:t>Đánh giá độ hiệu quả của Website tiếp nhận và quản lý các yêu cầu của sinh viên, giảng viên và phòng ban, lấy kết quả từ test case và ghi nhận ý kiến người dùng(sinh viên, giảng viên, phòng ban, nhân viên CNTT, phòng CNTT), đo lường lượng xử lý yêu cầu theo thời gian thực, đánh giá độ hài lòng của người dùng.</a:t>
            </a:r>
            <a:endParaRPr lang="en-US" sz="1400" dirty="0">
              <a:effectLst/>
              <a:latin typeface="Montserrat" pitchFamily="2"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1FFFF483-83DC-4708-8166-ED0C225D3957}"/>
              </a:ext>
            </a:extLst>
          </p:cNvPr>
          <p:cNvSpPr txBox="1"/>
          <p:nvPr/>
        </p:nvSpPr>
        <p:spPr>
          <a:xfrm>
            <a:off x="668045" y="1152579"/>
            <a:ext cx="4495082" cy="369332"/>
          </a:xfrm>
          <a:prstGeom prst="rect">
            <a:avLst/>
          </a:prstGeom>
          <a:noFill/>
        </p:spPr>
        <p:txBody>
          <a:bodyPr wrap="square">
            <a:spAutoFit/>
          </a:bodyPr>
          <a:lstStyle/>
          <a:p>
            <a:r>
              <a:rPr lang="en-US" b="1" dirty="0" err="1">
                <a:latin typeface="Montserrat" pitchFamily="2" charset="0"/>
              </a:rPr>
              <a:t>Phương</a:t>
            </a:r>
            <a:r>
              <a:rPr lang="en-US" b="1" dirty="0">
                <a:latin typeface="Montserrat" pitchFamily="2" charset="0"/>
              </a:rPr>
              <a:t> </a:t>
            </a:r>
            <a:r>
              <a:rPr lang="en-US" b="1" dirty="0" err="1">
                <a:latin typeface="Montserrat" pitchFamily="2" charset="0"/>
              </a:rPr>
              <a:t>pháp</a:t>
            </a:r>
            <a:r>
              <a:rPr lang="en-US" b="1" dirty="0">
                <a:latin typeface="Montserrat" pitchFamily="2" charset="0"/>
              </a:rPr>
              <a:t> </a:t>
            </a:r>
            <a:r>
              <a:rPr lang="en-US" b="1" dirty="0" err="1">
                <a:latin typeface="Montserrat" pitchFamily="2" charset="0"/>
              </a:rPr>
              <a:t>nghiên</a:t>
            </a:r>
            <a:r>
              <a:rPr lang="en-US" b="1" dirty="0">
                <a:latin typeface="Montserrat" pitchFamily="2" charset="0"/>
              </a:rPr>
              <a:t> </a:t>
            </a:r>
            <a:r>
              <a:rPr lang="en-US" b="1" dirty="0" err="1">
                <a:latin typeface="Montserrat" pitchFamily="2" charset="0"/>
              </a:rPr>
              <a:t>cứu</a:t>
            </a:r>
            <a:r>
              <a:rPr lang="en-US" b="1" dirty="0">
                <a:latin typeface="Montserrat" pitchFamily="2" charset="0"/>
              </a:rPr>
              <a:t> </a:t>
            </a:r>
            <a:r>
              <a:rPr lang="en-US" b="1" dirty="0" err="1">
                <a:latin typeface="Montserrat" pitchFamily="2" charset="0"/>
              </a:rPr>
              <a:t>thực</a:t>
            </a:r>
            <a:r>
              <a:rPr lang="en-US" b="1" dirty="0">
                <a:latin typeface="Montserrat" pitchFamily="2" charset="0"/>
              </a:rPr>
              <a:t> </a:t>
            </a:r>
            <a:r>
              <a:rPr lang="en-US" b="1" dirty="0" err="1">
                <a:latin typeface="Montserrat" pitchFamily="2" charset="0"/>
              </a:rPr>
              <a:t>tiễn</a:t>
            </a:r>
            <a:endParaRPr lang="en-US" b="1" dirty="0">
              <a:latin typeface="Montserrat" pitchFamily="2" charset="0"/>
            </a:endParaRPr>
          </a:p>
        </p:txBody>
      </p:sp>
      <p:cxnSp>
        <p:nvCxnSpPr>
          <p:cNvPr id="23" name="Straight Connector 22">
            <a:extLst>
              <a:ext uri="{FF2B5EF4-FFF2-40B4-BE49-F238E27FC236}">
                <a16:creationId xmlns:a16="http://schemas.microsoft.com/office/drawing/2014/main" id="{A883FA28-02A5-40F0-A469-E0AC8C56B3B1}"/>
              </a:ext>
            </a:extLst>
          </p:cNvPr>
          <p:cNvCxnSpPr>
            <a:cxnSpLocks/>
          </p:cNvCxnSpPr>
          <p:nvPr/>
        </p:nvCxnSpPr>
        <p:spPr>
          <a:xfrm flipV="1">
            <a:off x="783771" y="1521911"/>
            <a:ext cx="4105470" cy="1"/>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906CF99-7A65-4922-9A7D-ECE05C57DCE7}"/>
              </a:ext>
            </a:extLst>
          </p:cNvPr>
          <p:cNvSpPr txBox="1"/>
          <p:nvPr/>
        </p:nvSpPr>
        <p:spPr>
          <a:xfrm>
            <a:off x="668045" y="946549"/>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16" name="Group 15">
            <a:extLst>
              <a:ext uri="{FF2B5EF4-FFF2-40B4-BE49-F238E27FC236}">
                <a16:creationId xmlns:a16="http://schemas.microsoft.com/office/drawing/2014/main" id="{51211030-AE49-429D-990E-34F883F9A27A}"/>
              </a:ext>
            </a:extLst>
          </p:cNvPr>
          <p:cNvGrpSpPr/>
          <p:nvPr/>
        </p:nvGrpSpPr>
        <p:grpSpPr>
          <a:xfrm>
            <a:off x="137083" y="30920"/>
            <a:ext cx="2225245" cy="646331"/>
            <a:chOff x="10118584" y="6120072"/>
            <a:chExt cx="2225245" cy="646331"/>
          </a:xfrm>
        </p:grpSpPr>
        <p:sp>
          <p:nvSpPr>
            <p:cNvPr id="18" name="TextBox 17">
              <a:extLst>
                <a:ext uri="{FF2B5EF4-FFF2-40B4-BE49-F238E27FC236}">
                  <a16:creationId xmlns:a16="http://schemas.microsoft.com/office/drawing/2014/main" id="{7486E63E-A6C3-4037-8BD3-5C6974E14CF0}"/>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9" name="Picture 18">
              <a:extLst>
                <a:ext uri="{FF2B5EF4-FFF2-40B4-BE49-F238E27FC236}">
                  <a16:creationId xmlns:a16="http://schemas.microsoft.com/office/drawing/2014/main" id="{0A8115B2-AD94-4699-9548-B1A95A37F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2" name="Slide Number Placeholder 1">
            <a:extLst>
              <a:ext uri="{FF2B5EF4-FFF2-40B4-BE49-F238E27FC236}">
                <a16:creationId xmlns:a16="http://schemas.microsoft.com/office/drawing/2014/main" id="{F5ED9E4A-1AAA-460C-93B1-5B61EBC4232C}"/>
              </a:ext>
            </a:extLst>
          </p:cNvPr>
          <p:cNvSpPr>
            <a:spLocks noGrp="1"/>
          </p:cNvSpPr>
          <p:nvPr>
            <p:ph type="sldNum" sz="quarter" idx="12"/>
          </p:nvPr>
        </p:nvSpPr>
        <p:spPr/>
        <p:txBody>
          <a:bodyPr/>
          <a:lstStyle/>
          <a:p>
            <a:fld id="{8CB20704-BCA1-4609-B7DB-FB3EB96EEE95}" type="slidenum">
              <a:rPr lang="en-US" smtClean="0"/>
              <a:t>8</a:t>
            </a:fld>
            <a:endParaRPr lang="en-US"/>
          </a:p>
        </p:txBody>
      </p:sp>
    </p:spTree>
    <p:extLst>
      <p:ext uri="{BB962C8B-B14F-4D97-AF65-F5344CB8AC3E}">
        <p14:creationId xmlns:p14="http://schemas.microsoft.com/office/powerpoint/2010/main" val="15191027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ipe(down)">
                                      <p:cBhvr>
                                        <p:cTn id="19" dur="500"/>
                                        <p:tgtEl>
                                          <p:spTgt spid="20">
                                            <p:txEl>
                                              <p:pRg st="0" end="0"/>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animEffect transition="in" filter="wipe(down)">
                                      <p:cBhvr>
                                        <p:cTn id="23" dur="500"/>
                                        <p:tgtEl>
                                          <p:spTgt spid="20">
                                            <p:txEl>
                                              <p:pRg st="1" end="1"/>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wipe(down)">
                                      <p:cBhvr>
                                        <p:cTn id="27" dur="500"/>
                                        <p:tgtEl>
                                          <p:spTgt spid="20">
                                            <p:txEl>
                                              <p:pRg st="2" end="2"/>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487BF-E4B2-4A74-97E5-3A31D5A28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917" y="0"/>
            <a:ext cx="9106416" cy="6858000"/>
          </a:xfrm>
          <a:prstGeom prst="rect">
            <a:avLst/>
          </a:prstGeom>
        </p:spPr>
      </p:pic>
      <p:sp>
        <p:nvSpPr>
          <p:cNvPr id="9" name="TextBox 8">
            <a:extLst>
              <a:ext uri="{FF2B5EF4-FFF2-40B4-BE49-F238E27FC236}">
                <a16:creationId xmlns:a16="http://schemas.microsoft.com/office/drawing/2014/main" id="{EC74CC3E-C0D9-4973-9988-58DBE5E8FEAB}"/>
              </a:ext>
            </a:extLst>
          </p:cNvPr>
          <p:cNvSpPr txBox="1"/>
          <p:nvPr/>
        </p:nvSpPr>
        <p:spPr>
          <a:xfrm>
            <a:off x="254815" y="1205955"/>
            <a:ext cx="2623996" cy="400110"/>
          </a:xfrm>
          <a:prstGeom prst="rect">
            <a:avLst/>
          </a:prstGeom>
          <a:noFill/>
        </p:spPr>
        <p:txBody>
          <a:bodyPr vert="horz" wrap="square">
            <a:spAutoFit/>
          </a:bodyPr>
          <a:lstStyle/>
          <a:p>
            <a:r>
              <a:rPr lang="en-US" sz="2000" b="1" dirty="0" err="1">
                <a:latin typeface="Montserrat" pitchFamily="2" charset="0"/>
              </a:rPr>
              <a:t>Sản</a:t>
            </a:r>
            <a:r>
              <a:rPr lang="en-US" sz="2000" b="1" dirty="0">
                <a:latin typeface="Montserrat" pitchFamily="2" charset="0"/>
              </a:rPr>
              <a:t> </a:t>
            </a:r>
            <a:r>
              <a:rPr lang="en-US" sz="2000" b="1" dirty="0" err="1">
                <a:latin typeface="Montserrat" pitchFamily="2" charset="0"/>
              </a:rPr>
              <a:t>phẩm</a:t>
            </a:r>
            <a:r>
              <a:rPr lang="en-US" sz="2000" b="1" dirty="0">
                <a:latin typeface="Montserrat" pitchFamily="2" charset="0"/>
              </a:rPr>
              <a:t> </a:t>
            </a:r>
            <a:r>
              <a:rPr lang="en-US" sz="2000" b="1" dirty="0" err="1">
                <a:latin typeface="Montserrat" pitchFamily="2" charset="0"/>
              </a:rPr>
              <a:t>đề</a:t>
            </a:r>
            <a:r>
              <a:rPr lang="en-US" sz="2000" b="1" dirty="0">
                <a:latin typeface="Montserrat" pitchFamily="2" charset="0"/>
              </a:rPr>
              <a:t> </a:t>
            </a:r>
            <a:r>
              <a:rPr lang="en-US" sz="2000" b="1" dirty="0" err="1">
                <a:latin typeface="Montserrat" pitchFamily="2" charset="0"/>
              </a:rPr>
              <a:t>tài</a:t>
            </a:r>
            <a:endParaRPr lang="en-US" sz="2000" b="1" dirty="0">
              <a:latin typeface="Montserrat" pitchFamily="2" charset="0"/>
            </a:endParaRPr>
          </a:p>
        </p:txBody>
      </p:sp>
      <p:sp>
        <p:nvSpPr>
          <p:cNvPr id="10" name="TextBox 9">
            <a:extLst>
              <a:ext uri="{FF2B5EF4-FFF2-40B4-BE49-F238E27FC236}">
                <a16:creationId xmlns:a16="http://schemas.microsoft.com/office/drawing/2014/main" id="{AF847F23-5DAE-471D-B08A-2334AD2DC5EE}"/>
              </a:ext>
            </a:extLst>
          </p:cNvPr>
          <p:cNvSpPr txBox="1"/>
          <p:nvPr/>
        </p:nvSpPr>
        <p:spPr>
          <a:xfrm>
            <a:off x="254815" y="1011404"/>
            <a:ext cx="3736004" cy="307777"/>
          </a:xfrm>
          <a:prstGeom prst="rect">
            <a:avLst/>
          </a:prstGeom>
          <a:noFill/>
        </p:spPr>
        <p:txBody>
          <a:bodyPr wrap="square">
            <a:spAutoFit/>
          </a:bodyPr>
          <a:lstStyle/>
          <a:p>
            <a:r>
              <a:rPr lang="en-US" sz="1400" b="1" dirty="0" err="1">
                <a:effectLst/>
                <a:latin typeface="Montserrat" pitchFamily="2" charset="0"/>
                <a:ea typeface="Calibri" panose="020F0502020204030204" pitchFamily="34" charset="0"/>
              </a:rPr>
              <a:t>Nội</a:t>
            </a:r>
            <a:r>
              <a:rPr lang="en-US" sz="1400" b="1" dirty="0">
                <a:effectLst/>
                <a:latin typeface="Montserrat" pitchFamily="2" charset="0"/>
                <a:ea typeface="Calibri" panose="020F0502020204030204" pitchFamily="34" charset="0"/>
              </a:rPr>
              <a:t> dung</a:t>
            </a:r>
            <a:endParaRPr lang="en-US" sz="1400" dirty="0">
              <a:latin typeface="Montserrat" pitchFamily="2" charset="0"/>
            </a:endParaRPr>
          </a:p>
        </p:txBody>
      </p:sp>
      <p:grpSp>
        <p:nvGrpSpPr>
          <p:cNvPr id="14" name="Group 13">
            <a:extLst>
              <a:ext uri="{FF2B5EF4-FFF2-40B4-BE49-F238E27FC236}">
                <a16:creationId xmlns:a16="http://schemas.microsoft.com/office/drawing/2014/main" id="{A6244761-BB47-4C56-B739-3B24CDC0BDD4}"/>
              </a:ext>
            </a:extLst>
          </p:cNvPr>
          <p:cNvGrpSpPr/>
          <p:nvPr/>
        </p:nvGrpSpPr>
        <p:grpSpPr>
          <a:xfrm>
            <a:off x="137083" y="30920"/>
            <a:ext cx="2225245" cy="646331"/>
            <a:chOff x="10118584" y="6120072"/>
            <a:chExt cx="2225245" cy="646331"/>
          </a:xfrm>
        </p:grpSpPr>
        <p:sp>
          <p:nvSpPr>
            <p:cNvPr id="17" name="TextBox 16">
              <a:extLst>
                <a:ext uri="{FF2B5EF4-FFF2-40B4-BE49-F238E27FC236}">
                  <a16:creationId xmlns:a16="http://schemas.microsoft.com/office/drawing/2014/main" id="{EF8B2928-EE8F-4B78-9942-07A829D5D3A9}"/>
                </a:ext>
              </a:extLst>
            </p:cNvPr>
            <p:cNvSpPr txBox="1"/>
            <p:nvPr/>
          </p:nvSpPr>
          <p:spPr>
            <a:xfrm>
              <a:off x="10553349" y="6120072"/>
              <a:ext cx="1790480" cy="646331"/>
            </a:xfrm>
            <a:prstGeom prst="rect">
              <a:avLst/>
            </a:prstGeom>
            <a:noFill/>
          </p:spPr>
          <p:txBody>
            <a:bodyPr wrap="square" rtlCol="0">
              <a:spAutoFit/>
            </a:bodyPr>
            <a:lstStyle/>
            <a:p>
              <a:r>
                <a:rPr lang="en-US" dirty="0">
                  <a:latin typeface="Montserrat" pitchFamily="2" charset="0"/>
                </a:rPr>
                <a:t>VAN LANG UNIVERSITY</a:t>
              </a:r>
            </a:p>
          </p:txBody>
        </p:sp>
        <p:pic>
          <p:nvPicPr>
            <p:cNvPr id="18" name="Picture 17">
              <a:extLst>
                <a:ext uri="{FF2B5EF4-FFF2-40B4-BE49-F238E27FC236}">
                  <a16:creationId xmlns:a16="http://schemas.microsoft.com/office/drawing/2014/main" id="{C7ACC055-6782-459F-B98B-0141FB751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118584" y="6194697"/>
              <a:ext cx="434765" cy="497082"/>
            </a:xfrm>
            <a:prstGeom prst="rect">
              <a:avLst/>
            </a:prstGeom>
          </p:spPr>
        </p:pic>
      </p:grpSp>
      <p:sp>
        <p:nvSpPr>
          <p:cNvPr id="3" name="Slide Number Placeholder 2">
            <a:extLst>
              <a:ext uri="{FF2B5EF4-FFF2-40B4-BE49-F238E27FC236}">
                <a16:creationId xmlns:a16="http://schemas.microsoft.com/office/drawing/2014/main" id="{26339E53-D9A1-4532-9A69-2C3E50D951C1}"/>
              </a:ext>
            </a:extLst>
          </p:cNvPr>
          <p:cNvSpPr>
            <a:spLocks noGrp="1"/>
          </p:cNvSpPr>
          <p:nvPr>
            <p:ph type="sldNum" sz="quarter" idx="12"/>
          </p:nvPr>
        </p:nvSpPr>
        <p:spPr/>
        <p:txBody>
          <a:bodyPr/>
          <a:lstStyle/>
          <a:p>
            <a:fld id="{8CB20704-BCA1-4609-B7DB-FB3EB96EEE95}" type="slidenum">
              <a:rPr lang="en-US" smtClean="0"/>
              <a:t>9</a:t>
            </a:fld>
            <a:endParaRPr lang="en-US"/>
          </a:p>
        </p:txBody>
      </p:sp>
    </p:spTree>
    <p:extLst>
      <p:ext uri="{BB962C8B-B14F-4D97-AF65-F5344CB8AC3E}">
        <p14:creationId xmlns:p14="http://schemas.microsoft.com/office/powerpoint/2010/main" val="14705705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1230</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Montserrat</vt:lpstr>
      <vt:lpstr>Symbol</vt:lpstr>
      <vt:lpstr>Office Theme</vt:lpstr>
      <vt:lpstr>Đề tài: NGHIÊN CỨU XÂY DỰNG FRAMEWORK DJANGO ĐỂ XÂY DỰNG WEBSITE  “TIẾP NHẬN VÀ QUẢN LÝ YÊU CẦU HỖ” DÀNH CHO PHÒNG CÔNG NGHỆ THÔNG TIN ĐẠI HỌC VĂN LANG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 Phong</dc:creator>
  <cp:lastModifiedBy>Ha Phong</cp:lastModifiedBy>
  <cp:revision>10</cp:revision>
  <dcterms:created xsi:type="dcterms:W3CDTF">2023-04-20T04:50:08Z</dcterms:created>
  <dcterms:modified xsi:type="dcterms:W3CDTF">2023-04-20T16:15:50Z</dcterms:modified>
</cp:coreProperties>
</file>