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941C-3F91-4830-8B8E-FD46F3342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74CB9-B3C4-4075-8D09-C8324BCAF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7F99A-45AC-432B-BCBD-4E693B7F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5959F-3E23-4398-AFEB-0DAD7D34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79C8-0147-4208-9D17-111C185F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ECE3-4B10-45E0-BE0A-CBE271F6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01216-8B56-4AB9-8142-962096E7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1AAC-000E-42E7-85F9-6F6D45AA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1B909-4587-4A7E-AEF7-72B3EC94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01919-7823-4805-B27F-D96D28E6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2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54CD5-6098-4048-8C7F-96E978D61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96059-89F9-4BCD-867F-F0B2653EE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707BF-B4E7-4194-9077-0635B96E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2E739-9700-4D29-A264-3BA5A211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A9AC-763E-466C-B154-41A22BCD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BE29-38B2-43D0-96E5-8EA39D46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C389-2B40-4790-88EB-E927F3518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82414-DDEA-4E9E-9729-80D77B0E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CA8A6-5113-4CF7-AE5E-9638BFDA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56069-20EF-497D-854A-0C0D24F7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6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7AC3-7C3C-49DD-8888-7A770686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2BA96-ABF7-482E-8841-2E0D2BD3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2EA5C-1B3B-4910-9850-A2D04EDA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2DBCC-68F5-4314-83D0-6534CB1E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DA3B0-1C82-40CD-9D5E-748C3804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4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3528-E644-4583-9A16-386D1DD5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45BEA-9465-4D93-85C1-9B6BA14EF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160DE-9CBB-49C3-87CC-5C6A771BA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5DF0A-FB15-4D90-A830-5ED7D1CC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9B013-7A0A-47A2-9A28-D4628B3D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E0D04-2F65-40AA-B1C5-1E84860B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8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E7C4-1534-4D7F-828D-093FBBD5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87EB5-DA7B-4B48-95EC-70240793E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847EE-1496-4ACD-9A0E-008CC41AC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B9580-CACB-4A15-99CD-4376AB3EB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F13D5-2578-413E-8474-950CBDCA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E206C-6EDE-4557-ABEC-2281CE97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732D0-E4B0-4CA6-B72B-6DEC5722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2E953-9F68-4D3A-B6C9-275AF110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8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BD0C-8801-4A8C-9FAB-D2FA382E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202AD-FE05-44E2-9282-EC8F3B50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7585E-3A4C-4DAD-9184-33CBB76A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FE81C-2106-4003-B54A-787A5987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0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7C790-CAE0-4685-8209-6C71DDB4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09120-3269-430D-9EFF-22D31F81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19483-CCF0-480C-B060-5525A34B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1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8455-717F-4788-8661-30D2C43E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8D48-6EDB-457B-BB87-79DFEDB3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4A238-FD12-4EDD-AD47-DDDB1B77F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1266A-476D-46F2-B73E-76D907E5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BAFF9-CBD0-4D00-9FEB-D58F6F4A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E6008-F1B5-4250-9081-B3A13031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0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9A2C-FCB9-4714-B303-C33A5BED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4851F-8A05-40B4-9F68-6C4D8C929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825EF-6189-466F-BD60-77F9EE5E8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306A0-4051-4D73-8EF4-6A541137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D7AA5-FD7A-4A0B-B36C-4B740EB2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4D4D6-E468-4676-8245-814864CE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4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9330A-D4CC-49AC-8F87-CD24186F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A0B28-606E-4162-9D47-4E6B14D82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D225-5145-4A01-9BC9-046535872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44C04-C9B7-4FFD-B1D3-BC16C7160AB6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C894C-4F7D-4B12-857B-06AA99366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DC7F-C212-4E05-A267-F5C8AD22B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FE4CD-F84D-4090-B49C-5E12D08D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8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7924-93EF-40B4-810B-826C749C3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4133"/>
            <a:ext cx="9144000" cy="2471385"/>
          </a:xfrm>
        </p:spPr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B2592-C1E4-495F-9BCB-3C4488E58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8482"/>
            <a:ext cx="9144000" cy="1655762"/>
          </a:xfrm>
        </p:spPr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DB6019-D78B-4E8B-874F-B8DA58F35AE8}"/>
              </a:ext>
            </a:extLst>
          </p:cNvPr>
          <p:cNvSpPr/>
          <p:nvPr/>
        </p:nvSpPr>
        <p:spPr>
          <a:xfrm>
            <a:off x="8895644" y="3759200"/>
            <a:ext cx="2460978" cy="155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DO PROJETO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7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2</cp:revision>
  <dcterms:created xsi:type="dcterms:W3CDTF">2024-03-21T12:23:22Z</dcterms:created>
  <dcterms:modified xsi:type="dcterms:W3CDTF">2024-03-21T12:36:12Z</dcterms:modified>
</cp:coreProperties>
</file>