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5" r:id="rId3"/>
    <p:sldId id="261" r:id="rId4"/>
    <p:sldId id="257" r:id="rId5"/>
    <p:sldId id="259" r:id="rId6"/>
    <p:sldId id="260" r:id="rId7"/>
    <p:sldId id="262" r:id="rId8"/>
    <p:sldId id="267"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A0EE63-00E1-4A1D-A4B8-F4F058EADEB5}" v="2" dt="2024-08-07T13:23:59.3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103" d="100"/>
          <a:sy n="103" d="100"/>
        </p:scale>
        <p:origin x="12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ne hassoun" userId="28e75f6dd891ccc7" providerId="LiveId" clId="{EEA0EE63-00E1-4A1D-A4B8-F4F058EADEB5}"/>
    <pc:docChg chg="undo redo custSel addSld delSld modSld sldOrd">
      <pc:chgData name="zane hassoun" userId="28e75f6dd891ccc7" providerId="LiveId" clId="{EEA0EE63-00E1-4A1D-A4B8-F4F058EADEB5}" dt="2024-08-07T14:05:33.758" v="2099" actId="22"/>
      <pc:docMkLst>
        <pc:docMk/>
      </pc:docMkLst>
      <pc:sldChg chg="delSp delDesignElem">
        <pc:chgData name="zane hassoun" userId="28e75f6dd891ccc7" providerId="LiveId" clId="{EEA0EE63-00E1-4A1D-A4B8-F4F058EADEB5}" dt="2024-08-07T13:23:59.345" v="2044"/>
        <pc:sldMkLst>
          <pc:docMk/>
          <pc:sldMk cId="3851527130" sldId="257"/>
        </pc:sldMkLst>
        <pc:spChg chg="del">
          <ac:chgData name="zane hassoun" userId="28e75f6dd891ccc7" providerId="LiveId" clId="{EEA0EE63-00E1-4A1D-A4B8-F4F058EADEB5}" dt="2024-08-07T13:23:59.345" v="2044"/>
          <ac:spMkLst>
            <pc:docMk/>
            <pc:sldMk cId="3851527130" sldId="257"/>
            <ac:spMk id="29" creationId="{4169DD87-3EBE-44CA-9654-8AE0466B2779}"/>
          </ac:spMkLst>
        </pc:spChg>
      </pc:sldChg>
      <pc:sldChg chg="delSp delDesignElem">
        <pc:chgData name="zane hassoun" userId="28e75f6dd891ccc7" providerId="LiveId" clId="{EEA0EE63-00E1-4A1D-A4B8-F4F058EADEB5}" dt="2024-08-07T13:23:59.345" v="2044"/>
        <pc:sldMkLst>
          <pc:docMk/>
          <pc:sldMk cId="2305769593" sldId="259"/>
        </pc:sldMkLst>
        <pc:spChg chg="del">
          <ac:chgData name="zane hassoun" userId="28e75f6dd891ccc7" providerId="LiveId" clId="{EEA0EE63-00E1-4A1D-A4B8-F4F058EADEB5}" dt="2024-08-07T13:23:59.345" v="2044"/>
          <ac:spMkLst>
            <pc:docMk/>
            <pc:sldMk cId="2305769593" sldId="259"/>
            <ac:spMk id="14" creationId="{4169DD87-3EBE-44CA-9654-8AE0466B2779}"/>
          </ac:spMkLst>
        </pc:spChg>
      </pc:sldChg>
      <pc:sldChg chg="delSp delDesignElem">
        <pc:chgData name="zane hassoun" userId="28e75f6dd891ccc7" providerId="LiveId" clId="{EEA0EE63-00E1-4A1D-A4B8-F4F058EADEB5}" dt="2024-08-07T13:23:59.345" v="2044"/>
        <pc:sldMkLst>
          <pc:docMk/>
          <pc:sldMk cId="2200930428" sldId="260"/>
        </pc:sldMkLst>
        <pc:spChg chg="del">
          <ac:chgData name="zane hassoun" userId="28e75f6dd891ccc7" providerId="LiveId" clId="{EEA0EE63-00E1-4A1D-A4B8-F4F058EADEB5}" dt="2024-08-07T13:23:59.345" v="2044"/>
          <ac:spMkLst>
            <pc:docMk/>
            <pc:sldMk cId="2200930428" sldId="260"/>
            <ac:spMk id="14" creationId="{4169DD87-3EBE-44CA-9654-8AE0466B2779}"/>
          </ac:spMkLst>
        </pc:spChg>
      </pc:sldChg>
      <pc:sldChg chg="addSp delSp modSp mod">
        <pc:chgData name="zane hassoun" userId="28e75f6dd891ccc7" providerId="LiveId" clId="{EEA0EE63-00E1-4A1D-A4B8-F4F058EADEB5}" dt="2024-08-07T13:41:06.015" v="2095" actId="1076"/>
        <pc:sldMkLst>
          <pc:docMk/>
          <pc:sldMk cId="3600536664" sldId="262"/>
        </pc:sldMkLst>
        <pc:spChg chg="mod">
          <ac:chgData name="zane hassoun" userId="28e75f6dd891ccc7" providerId="LiveId" clId="{EEA0EE63-00E1-4A1D-A4B8-F4F058EADEB5}" dt="2024-08-07T13:37:52.394" v="2091" actId="1076"/>
          <ac:spMkLst>
            <pc:docMk/>
            <pc:sldMk cId="3600536664" sldId="262"/>
            <ac:spMk id="5" creationId="{FD6A4C13-4ECE-793F-DB65-6362E325AE21}"/>
          </ac:spMkLst>
        </pc:spChg>
        <pc:picChg chg="del">
          <ac:chgData name="zane hassoun" userId="28e75f6dd891ccc7" providerId="LiveId" clId="{EEA0EE63-00E1-4A1D-A4B8-F4F058EADEB5}" dt="2024-08-07T13:37:05.486" v="2076" actId="478"/>
          <ac:picMkLst>
            <pc:docMk/>
            <pc:sldMk cId="3600536664" sldId="262"/>
            <ac:picMk id="3" creationId="{36314BC5-6754-1BA8-8578-7D08E4040CEF}"/>
          </ac:picMkLst>
        </pc:picChg>
        <pc:picChg chg="add del mod">
          <ac:chgData name="zane hassoun" userId="28e75f6dd891ccc7" providerId="LiveId" clId="{EEA0EE63-00E1-4A1D-A4B8-F4F058EADEB5}" dt="2024-08-07T13:41:01.052" v="2092" actId="478"/>
          <ac:picMkLst>
            <pc:docMk/>
            <pc:sldMk cId="3600536664" sldId="262"/>
            <ac:picMk id="4" creationId="{5DEBBE76-C846-279D-D041-0E146574FB9A}"/>
          </ac:picMkLst>
        </pc:picChg>
        <pc:picChg chg="add mod">
          <ac:chgData name="zane hassoun" userId="28e75f6dd891ccc7" providerId="LiveId" clId="{EEA0EE63-00E1-4A1D-A4B8-F4F058EADEB5}" dt="2024-08-07T13:41:06.015" v="2095" actId="1076"/>
          <ac:picMkLst>
            <pc:docMk/>
            <pc:sldMk cId="3600536664" sldId="262"/>
            <ac:picMk id="7" creationId="{20490EE7-4F3A-BDB6-C850-B4E1B40AD454}"/>
          </ac:picMkLst>
        </pc:picChg>
      </pc:sldChg>
      <pc:sldChg chg="modSp">
        <pc:chgData name="zane hassoun" userId="28e75f6dd891ccc7" providerId="LiveId" clId="{EEA0EE63-00E1-4A1D-A4B8-F4F058EADEB5}" dt="2024-08-07T13:23:59.345" v="2044"/>
        <pc:sldMkLst>
          <pc:docMk/>
          <pc:sldMk cId="2586540879" sldId="263"/>
        </pc:sldMkLst>
        <pc:spChg chg="mod">
          <ac:chgData name="zane hassoun" userId="28e75f6dd891ccc7" providerId="LiveId" clId="{EEA0EE63-00E1-4A1D-A4B8-F4F058EADEB5}" dt="2024-08-07T13:23:59.345" v="2044"/>
          <ac:spMkLst>
            <pc:docMk/>
            <pc:sldMk cId="2586540879" sldId="263"/>
            <ac:spMk id="2" creationId="{4C1D0C67-3FB8-CEAA-7985-414511668074}"/>
          </ac:spMkLst>
        </pc:spChg>
        <pc:spChg chg="mod">
          <ac:chgData name="zane hassoun" userId="28e75f6dd891ccc7" providerId="LiveId" clId="{EEA0EE63-00E1-4A1D-A4B8-F4F058EADEB5}" dt="2024-08-07T13:23:59.345" v="2044"/>
          <ac:spMkLst>
            <pc:docMk/>
            <pc:sldMk cId="2586540879" sldId="263"/>
            <ac:spMk id="3" creationId="{0CCD0632-9BDC-1E54-9730-5F4E26723349}"/>
          </ac:spMkLst>
        </pc:spChg>
      </pc:sldChg>
      <pc:sldChg chg="addSp delSp modSp new del mod ord setBg">
        <pc:chgData name="zane hassoun" userId="28e75f6dd891ccc7" providerId="LiveId" clId="{EEA0EE63-00E1-4A1D-A4B8-F4F058EADEB5}" dt="2024-08-07T13:14:07.046" v="1120" actId="47"/>
        <pc:sldMkLst>
          <pc:docMk/>
          <pc:sldMk cId="4203683474" sldId="264"/>
        </pc:sldMkLst>
        <pc:spChg chg="add mod">
          <ac:chgData name="zane hassoun" userId="28e75f6dd891ccc7" providerId="LiveId" clId="{EEA0EE63-00E1-4A1D-A4B8-F4F058EADEB5}" dt="2024-08-07T13:14:03.602" v="1119" actId="21"/>
          <ac:spMkLst>
            <pc:docMk/>
            <pc:sldMk cId="4203683474" sldId="264"/>
            <ac:spMk id="2" creationId="{7D78C5C2-A17B-3776-DAD3-B823CD10826F}"/>
          </ac:spMkLst>
        </pc:spChg>
        <pc:spChg chg="add del">
          <ac:chgData name="zane hassoun" userId="28e75f6dd891ccc7" providerId="LiveId" clId="{EEA0EE63-00E1-4A1D-A4B8-F4F058EADEB5}" dt="2024-08-07T12:29:35.043" v="417" actId="26606"/>
          <ac:spMkLst>
            <pc:docMk/>
            <pc:sldMk cId="4203683474" sldId="264"/>
            <ac:spMk id="7" creationId="{FFD48BC7-DC40-47DE-87EE-9F4B6ECB9ABB}"/>
          </ac:spMkLst>
        </pc:spChg>
        <pc:spChg chg="add del">
          <ac:chgData name="zane hassoun" userId="28e75f6dd891ccc7" providerId="LiveId" clId="{EEA0EE63-00E1-4A1D-A4B8-F4F058EADEB5}" dt="2024-08-07T12:29:35.043" v="417" actId="26606"/>
          <ac:spMkLst>
            <pc:docMk/>
            <pc:sldMk cId="4203683474" sldId="264"/>
            <ac:spMk id="9" creationId="{E502BBC7-2C76-46F3-BC24-5985BC13DB88}"/>
          </ac:spMkLst>
        </pc:spChg>
        <pc:spChg chg="add del">
          <ac:chgData name="zane hassoun" userId="28e75f6dd891ccc7" providerId="LiveId" clId="{EEA0EE63-00E1-4A1D-A4B8-F4F058EADEB5}" dt="2024-08-07T12:29:35.043" v="417" actId="26606"/>
          <ac:spMkLst>
            <pc:docMk/>
            <pc:sldMk cId="4203683474" sldId="264"/>
            <ac:spMk id="11" creationId="{C7F28D52-2A5F-4D23-81AE-7CB8B591C7AF}"/>
          </ac:spMkLst>
        </pc:spChg>
        <pc:spChg chg="add del">
          <ac:chgData name="zane hassoun" userId="28e75f6dd891ccc7" providerId="LiveId" clId="{EEA0EE63-00E1-4A1D-A4B8-F4F058EADEB5}" dt="2024-08-07T12:29:35.043" v="417" actId="26606"/>
          <ac:spMkLst>
            <pc:docMk/>
            <pc:sldMk cId="4203683474" sldId="264"/>
            <ac:spMk id="13" creationId="{3629484E-3792-4B3D-89AD-7C8A1ED0E0D4}"/>
          </ac:spMkLst>
        </pc:spChg>
        <pc:spChg chg="add">
          <ac:chgData name="zane hassoun" userId="28e75f6dd891ccc7" providerId="LiveId" clId="{EEA0EE63-00E1-4A1D-A4B8-F4F058EADEB5}" dt="2024-08-07T12:29:35.043" v="417" actId="26606"/>
          <ac:spMkLst>
            <pc:docMk/>
            <pc:sldMk cId="4203683474" sldId="264"/>
            <ac:spMk id="18" creationId="{BAD76F3E-3A97-486B-B402-44400A8B9173}"/>
          </ac:spMkLst>
        </pc:spChg>
        <pc:spChg chg="add del">
          <ac:chgData name="zane hassoun" userId="28e75f6dd891ccc7" providerId="LiveId" clId="{EEA0EE63-00E1-4A1D-A4B8-F4F058EADEB5}" dt="2024-08-07T12:29:35.038" v="416" actId="26606"/>
          <ac:spMkLst>
            <pc:docMk/>
            <pc:sldMk cId="4203683474" sldId="264"/>
            <ac:spMk id="19" creationId="{6CCA5F87-1D1E-45CB-8D83-FC7EEFAD9935}"/>
          </ac:spMkLst>
        </pc:spChg>
        <pc:spChg chg="add">
          <ac:chgData name="zane hassoun" userId="28e75f6dd891ccc7" providerId="LiveId" clId="{EEA0EE63-00E1-4A1D-A4B8-F4F058EADEB5}" dt="2024-08-07T12:29:35.043" v="417" actId="26606"/>
          <ac:spMkLst>
            <pc:docMk/>
            <pc:sldMk cId="4203683474" sldId="264"/>
            <ac:spMk id="20" creationId="{391F6B52-91F4-4AEB-B6DB-29FEBCF28C8B}"/>
          </ac:spMkLst>
        </pc:spChg>
        <pc:spChg chg="add del">
          <ac:chgData name="zane hassoun" userId="28e75f6dd891ccc7" providerId="LiveId" clId="{EEA0EE63-00E1-4A1D-A4B8-F4F058EADEB5}" dt="2024-08-07T12:29:35.038" v="416" actId="26606"/>
          <ac:spMkLst>
            <pc:docMk/>
            <pc:sldMk cId="4203683474" sldId="264"/>
            <ac:spMk id="21" creationId="{7CCFC2C6-6238-4A2F-93DE-2ADF74AF635E}"/>
          </ac:spMkLst>
        </pc:spChg>
        <pc:spChg chg="add">
          <ac:chgData name="zane hassoun" userId="28e75f6dd891ccc7" providerId="LiveId" clId="{EEA0EE63-00E1-4A1D-A4B8-F4F058EADEB5}" dt="2024-08-07T12:29:35.043" v="417" actId="26606"/>
          <ac:spMkLst>
            <pc:docMk/>
            <pc:sldMk cId="4203683474" sldId="264"/>
            <ac:spMk id="22" creationId="{2CD6F061-7C53-44F4-9794-953DB70A451B}"/>
          </ac:spMkLst>
        </pc:spChg>
        <pc:spChg chg="add del">
          <ac:chgData name="zane hassoun" userId="28e75f6dd891ccc7" providerId="LiveId" clId="{EEA0EE63-00E1-4A1D-A4B8-F4F058EADEB5}" dt="2024-08-07T12:29:35.038" v="416" actId="26606"/>
          <ac:spMkLst>
            <pc:docMk/>
            <pc:sldMk cId="4203683474" sldId="264"/>
            <ac:spMk id="23" creationId="{AF2F604E-43BE-4DC3-B983-E071523364F8}"/>
          </ac:spMkLst>
        </pc:spChg>
        <pc:spChg chg="add del">
          <ac:chgData name="zane hassoun" userId="28e75f6dd891ccc7" providerId="LiveId" clId="{EEA0EE63-00E1-4A1D-A4B8-F4F058EADEB5}" dt="2024-08-07T12:29:35.038" v="416" actId="26606"/>
          <ac:spMkLst>
            <pc:docMk/>
            <pc:sldMk cId="4203683474" sldId="264"/>
            <ac:spMk id="25" creationId="{08C9B587-E65E-4B52-B37C-ABEBB6E87928}"/>
          </ac:spMkLst>
        </pc:spChg>
        <pc:picChg chg="add del">
          <ac:chgData name="zane hassoun" userId="28e75f6dd891ccc7" providerId="LiveId" clId="{EEA0EE63-00E1-4A1D-A4B8-F4F058EADEB5}" dt="2024-08-07T12:29:35.038" v="416" actId="26606"/>
          <ac:picMkLst>
            <pc:docMk/>
            <pc:sldMk cId="4203683474" sldId="264"/>
            <ac:picMk id="15" creationId="{AA03C91A-260F-1724-0B36-A79AE73ADDD7}"/>
          </ac:picMkLst>
        </pc:picChg>
      </pc:sldChg>
      <pc:sldChg chg="new del">
        <pc:chgData name="zane hassoun" userId="28e75f6dd891ccc7" providerId="LiveId" clId="{EEA0EE63-00E1-4A1D-A4B8-F4F058EADEB5}" dt="2024-08-07T12:21:35.163" v="4" actId="47"/>
        <pc:sldMkLst>
          <pc:docMk/>
          <pc:sldMk cId="1885717125" sldId="265"/>
        </pc:sldMkLst>
      </pc:sldChg>
      <pc:sldChg chg="modSp new mod">
        <pc:chgData name="zane hassoun" userId="28e75f6dd891ccc7" providerId="LiveId" clId="{EEA0EE63-00E1-4A1D-A4B8-F4F058EADEB5}" dt="2024-08-07T13:23:59.345" v="2044"/>
        <pc:sldMkLst>
          <pc:docMk/>
          <pc:sldMk cId="2428604774" sldId="265"/>
        </pc:sldMkLst>
        <pc:spChg chg="mod">
          <ac:chgData name="zane hassoun" userId="28e75f6dd891ccc7" providerId="LiveId" clId="{EEA0EE63-00E1-4A1D-A4B8-F4F058EADEB5}" dt="2024-08-07T13:23:59.345" v="2044"/>
          <ac:spMkLst>
            <pc:docMk/>
            <pc:sldMk cId="2428604774" sldId="265"/>
            <ac:spMk id="2" creationId="{6DBE1DDA-843B-9291-2A69-571395A8C22D}"/>
          </ac:spMkLst>
        </pc:spChg>
        <pc:spChg chg="mod">
          <ac:chgData name="zane hassoun" userId="28e75f6dd891ccc7" providerId="LiveId" clId="{EEA0EE63-00E1-4A1D-A4B8-F4F058EADEB5}" dt="2024-08-07T13:13:09.907" v="1118" actId="403"/>
          <ac:spMkLst>
            <pc:docMk/>
            <pc:sldMk cId="2428604774" sldId="265"/>
            <ac:spMk id="3" creationId="{2DD09459-48B0-AA61-B093-02C8C8FA97EC}"/>
          </ac:spMkLst>
        </pc:spChg>
      </pc:sldChg>
      <pc:sldChg chg="modSp new del mod">
        <pc:chgData name="zane hassoun" userId="28e75f6dd891ccc7" providerId="LiveId" clId="{EEA0EE63-00E1-4A1D-A4B8-F4F058EADEB5}" dt="2024-08-07T12:57:50.966" v="854" actId="47"/>
        <pc:sldMkLst>
          <pc:docMk/>
          <pc:sldMk cId="2376164412" sldId="266"/>
        </pc:sldMkLst>
        <pc:spChg chg="mod">
          <ac:chgData name="zane hassoun" userId="28e75f6dd891ccc7" providerId="LiveId" clId="{EEA0EE63-00E1-4A1D-A4B8-F4F058EADEB5}" dt="2024-08-07T12:57:46.455" v="853"/>
          <ac:spMkLst>
            <pc:docMk/>
            <pc:sldMk cId="2376164412" sldId="266"/>
            <ac:spMk id="3" creationId="{6A62E343-DFE2-B2B1-D64C-A6F1C1302C21}"/>
          </ac:spMkLst>
        </pc:spChg>
      </pc:sldChg>
      <pc:sldChg chg="addSp delSp modSp new mod ord setBg delDesignElem">
        <pc:chgData name="zane hassoun" userId="28e75f6dd891ccc7" providerId="LiveId" clId="{EEA0EE63-00E1-4A1D-A4B8-F4F058EADEB5}" dt="2024-08-07T13:25:41.394" v="2075" actId="20577"/>
        <pc:sldMkLst>
          <pc:docMk/>
          <pc:sldMk cId="3658768581" sldId="266"/>
        </pc:sldMkLst>
        <pc:spChg chg="mod">
          <ac:chgData name="zane hassoun" userId="28e75f6dd891ccc7" providerId="LiveId" clId="{EEA0EE63-00E1-4A1D-A4B8-F4F058EADEB5}" dt="2024-08-07T13:23:41.645" v="2036" actId="1076"/>
          <ac:spMkLst>
            <pc:docMk/>
            <pc:sldMk cId="3658768581" sldId="266"/>
            <ac:spMk id="2" creationId="{EC21B656-DB7A-1910-AEB8-BE393C5A7D0A}"/>
          </ac:spMkLst>
        </pc:spChg>
        <pc:spChg chg="mod">
          <ac:chgData name="zane hassoun" userId="28e75f6dd891ccc7" providerId="LiveId" clId="{EEA0EE63-00E1-4A1D-A4B8-F4F058EADEB5}" dt="2024-08-07T13:25:41.394" v="2075" actId="20577"/>
          <ac:spMkLst>
            <pc:docMk/>
            <pc:sldMk cId="3658768581" sldId="266"/>
            <ac:spMk id="3" creationId="{8B408366-E540-6E84-79F2-D38734D8E5F6}"/>
          </ac:spMkLst>
        </pc:spChg>
        <pc:spChg chg="add del">
          <ac:chgData name="zane hassoun" userId="28e75f6dd891ccc7" providerId="LiveId" clId="{EEA0EE63-00E1-4A1D-A4B8-F4F058EADEB5}" dt="2024-08-07T13:20:09.804" v="1614" actId="26606"/>
          <ac:spMkLst>
            <pc:docMk/>
            <pc:sldMk cId="3658768581" sldId="266"/>
            <ac:spMk id="14" creationId="{04695F26-39DB-450E-B464-9C76CD233B36}"/>
          </ac:spMkLst>
        </pc:spChg>
        <pc:spChg chg="add del">
          <ac:chgData name="zane hassoun" userId="28e75f6dd891ccc7" providerId="LiveId" clId="{EEA0EE63-00E1-4A1D-A4B8-F4F058EADEB5}" dt="2024-08-07T13:20:09.804" v="1614" actId="26606"/>
          <ac:spMkLst>
            <pc:docMk/>
            <pc:sldMk cId="3658768581" sldId="266"/>
            <ac:spMk id="16" creationId="{2F42E55F-A297-474F-AF2D-6D3A15822BCA}"/>
          </ac:spMkLst>
        </pc:spChg>
        <pc:spChg chg="add del">
          <ac:chgData name="zane hassoun" userId="28e75f6dd891ccc7" providerId="LiveId" clId="{EEA0EE63-00E1-4A1D-A4B8-F4F058EADEB5}" dt="2024-08-07T13:23:59.345" v="2044"/>
          <ac:spMkLst>
            <pc:docMk/>
            <pc:sldMk cId="3658768581" sldId="266"/>
            <ac:spMk id="24" creationId="{352BEC0E-22F8-46D0-9632-375DB541B06C}"/>
          </ac:spMkLst>
        </pc:spChg>
        <pc:spChg chg="add del">
          <ac:chgData name="zane hassoun" userId="28e75f6dd891ccc7" providerId="LiveId" clId="{EEA0EE63-00E1-4A1D-A4B8-F4F058EADEB5}" dt="2024-08-07T13:23:59.345" v="2044"/>
          <ac:spMkLst>
            <pc:docMk/>
            <pc:sldMk cId="3658768581" sldId="266"/>
            <ac:spMk id="25" creationId="{3FCFB1DE-0B7E-48CC-BA90-B2AB0889F9D6}"/>
          </ac:spMkLst>
        </pc:spChg>
        <pc:grpChg chg="add del">
          <ac:chgData name="zane hassoun" userId="28e75f6dd891ccc7" providerId="LiveId" clId="{EEA0EE63-00E1-4A1D-A4B8-F4F058EADEB5}" dt="2024-08-07T13:20:09.804" v="1614" actId="26606"/>
          <ac:grpSpMkLst>
            <pc:docMk/>
            <pc:sldMk cId="3658768581" sldId="266"/>
            <ac:grpSpMk id="18" creationId="{972070F7-E065-4D60-8938-9FB8CDB8ACB0}"/>
          </ac:grpSpMkLst>
        </pc:grpChg>
        <pc:picChg chg="add del mod">
          <ac:chgData name="zane hassoun" userId="28e75f6dd891ccc7" providerId="LiveId" clId="{EEA0EE63-00E1-4A1D-A4B8-F4F058EADEB5}" dt="2024-08-07T13:18:30.076" v="1603" actId="478"/>
          <ac:picMkLst>
            <pc:docMk/>
            <pc:sldMk cId="3658768581" sldId="266"/>
            <ac:picMk id="5" creationId="{71AE3068-BAFF-29F5-F127-0E33C790ACE5}"/>
          </ac:picMkLst>
        </pc:picChg>
        <pc:picChg chg="add mod">
          <ac:chgData name="zane hassoun" userId="28e75f6dd891ccc7" providerId="LiveId" clId="{EEA0EE63-00E1-4A1D-A4B8-F4F058EADEB5}" dt="2024-08-07T13:23:30.956" v="2033" actId="1076"/>
          <ac:picMkLst>
            <pc:docMk/>
            <pc:sldMk cId="3658768581" sldId="266"/>
            <ac:picMk id="7" creationId="{4C54E87F-EC33-21E7-423F-D34215A9E882}"/>
          </ac:picMkLst>
        </pc:picChg>
        <pc:picChg chg="add mod">
          <ac:chgData name="zane hassoun" userId="28e75f6dd891ccc7" providerId="LiveId" clId="{EEA0EE63-00E1-4A1D-A4B8-F4F058EADEB5}" dt="2024-08-07T13:20:31.655" v="1621" actId="1076"/>
          <ac:picMkLst>
            <pc:docMk/>
            <pc:sldMk cId="3658768581" sldId="266"/>
            <ac:picMk id="9" creationId="{6A0FB3EE-A3B9-CA91-EBCB-A9949CA568C0}"/>
          </ac:picMkLst>
        </pc:picChg>
      </pc:sldChg>
      <pc:sldChg chg="addSp new mod ord">
        <pc:chgData name="zane hassoun" userId="28e75f6dd891ccc7" providerId="LiveId" clId="{EEA0EE63-00E1-4A1D-A4B8-F4F058EADEB5}" dt="2024-08-07T14:05:33.758" v="2099" actId="22"/>
        <pc:sldMkLst>
          <pc:docMk/>
          <pc:sldMk cId="3230300490" sldId="267"/>
        </pc:sldMkLst>
        <pc:picChg chg="add">
          <ac:chgData name="zane hassoun" userId="28e75f6dd891ccc7" providerId="LiveId" clId="{EEA0EE63-00E1-4A1D-A4B8-F4F058EADEB5}" dt="2024-08-07T14:05:33.758" v="2099" actId="22"/>
          <ac:picMkLst>
            <pc:docMk/>
            <pc:sldMk cId="3230300490" sldId="267"/>
            <ac:picMk id="3" creationId="{59AE9AF3-5368-982C-8860-FBDB14444D62}"/>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07T10:26:39.194"/>
    </inkml:context>
    <inkml:brush xml:id="br0">
      <inkml:brushProperty name="width" value="0.035" units="cm"/>
      <inkml:brushProperty name="height" value="0.035" units="cm"/>
      <inkml:brushProperty name="ignorePressure" value="1"/>
    </inkml:brush>
  </inkml:definitions>
  <inkml:trace contextRef="#ctx0" brushRef="#br0">1 0,'15105'0,"-15234"0,7936 0,1214 0,-8989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07T10:27:00.707"/>
    </inkml:context>
    <inkml:brush xml:id="br0">
      <inkml:brushProperty name="width" value="0.035" units="cm"/>
      <inkml:brushProperty name="height" value="0.035" units="cm"/>
      <inkml:brushProperty name="ignorePressure" value="1"/>
    </inkml:brush>
  </inkml:definitions>
  <inkml:trace contextRef="#ctx0" brushRef="#br0">0 0,'22522'0,"-11390"0,-10231 0,-120 0,-165 0,-185 0,-28 0,-358 0,-61 0,-63 0,15 0,61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07T10:27:06.476"/>
    </inkml:context>
    <inkml:brush xml:id="br0">
      <inkml:brushProperty name="width" value="0.035" units="cm"/>
      <inkml:brushProperty name="height" value="0.035" units="cm"/>
      <inkml:brushProperty name="ignorePressure" value="1"/>
    </inkml:brush>
  </inkml:definitions>
  <inkml:trace contextRef="#ctx0" brushRef="#br0">1 0,'4310'0,"-3341"0,6402 0,-6865 0,16595 0,-13051 0,-2789 0,-265 0,-301 0,-235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D72D-DDF5-5FC2-768A-7616B542E7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50FCBF-B5F3-CD11-DE9E-644B367A65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AB8615-1DBC-D19B-099B-FF5582A7B1DB}"/>
              </a:ext>
            </a:extLst>
          </p:cNvPr>
          <p:cNvSpPr>
            <a:spLocks noGrp="1"/>
          </p:cNvSpPr>
          <p:nvPr>
            <p:ph type="dt" sz="half" idx="10"/>
          </p:nvPr>
        </p:nvSpPr>
        <p:spPr/>
        <p:txBody>
          <a:bodyPr/>
          <a:lstStyle/>
          <a:p>
            <a:fld id="{F98D6226-CA3B-49ED-B54A-378C79C9AD91}" type="datetimeFigureOut">
              <a:rPr lang="en-US" smtClean="0"/>
              <a:t>8/7/2024</a:t>
            </a:fld>
            <a:endParaRPr lang="en-US"/>
          </a:p>
        </p:txBody>
      </p:sp>
      <p:sp>
        <p:nvSpPr>
          <p:cNvPr id="5" name="Footer Placeholder 4">
            <a:extLst>
              <a:ext uri="{FF2B5EF4-FFF2-40B4-BE49-F238E27FC236}">
                <a16:creationId xmlns:a16="http://schemas.microsoft.com/office/drawing/2014/main" id="{A2B7728D-7813-1256-30BA-85C0B35B9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A7B42-8EA1-39C0-DFB6-B7BE22D9AF21}"/>
              </a:ext>
            </a:extLst>
          </p:cNvPr>
          <p:cNvSpPr>
            <a:spLocks noGrp="1"/>
          </p:cNvSpPr>
          <p:nvPr>
            <p:ph type="sldNum" sz="quarter" idx="12"/>
          </p:nvPr>
        </p:nvSpPr>
        <p:spPr/>
        <p:txBody>
          <a:bodyPr/>
          <a:lstStyle/>
          <a:p>
            <a:fld id="{0C57ACFB-8B5D-4600-BF2A-0DF1A27A3BA3}" type="slidenum">
              <a:rPr lang="en-US" smtClean="0"/>
              <a:t>‹#›</a:t>
            </a:fld>
            <a:endParaRPr lang="en-US"/>
          </a:p>
        </p:txBody>
      </p:sp>
    </p:spTree>
    <p:extLst>
      <p:ext uri="{BB962C8B-B14F-4D97-AF65-F5344CB8AC3E}">
        <p14:creationId xmlns:p14="http://schemas.microsoft.com/office/powerpoint/2010/main" val="359198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F0C6-C3F1-C3EB-82F5-EA298D4CE7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B3A519-0041-B20E-B4D5-8493E2D8F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143E8-A801-4652-8181-F75628F3E02D}"/>
              </a:ext>
            </a:extLst>
          </p:cNvPr>
          <p:cNvSpPr>
            <a:spLocks noGrp="1"/>
          </p:cNvSpPr>
          <p:nvPr>
            <p:ph type="dt" sz="half" idx="10"/>
          </p:nvPr>
        </p:nvSpPr>
        <p:spPr/>
        <p:txBody>
          <a:bodyPr/>
          <a:lstStyle/>
          <a:p>
            <a:fld id="{F98D6226-CA3B-49ED-B54A-378C79C9AD91}" type="datetimeFigureOut">
              <a:rPr lang="en-US" smtClean="0"/>
              <a:t>8/7/2024</a:t>
            </a:fld>
            <a:endParaRPr lang="en-US"/>
          </a:p>
        </p:txBody>
      </p:sp>
      <p:sp>
        <p:nvSpPr>
          <p:cNvPr id="5" name="Footer Placeholder 4">
            <a:extLst>
              <a:ext uri="{FF2B5EF4-FFF2-40B4-BE49-F238E27FC236}">
                <a16:creationId xmlns:a16="http://schemas.microsoft.com/office/drawing/2014/main" id="{43AAF3B4-7C03-F08C-4333-E6663ADF7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EBB23-E47F-10FD-8378-63F82B645E35}"/>
              </a:ext>
            </a:extLst>
          </p:cNvPr>
          <p:cNvSpPr>
            <a:spLocks noGrp="1"/>
          </p:cNvSpPr>
          <p:nvPr>
            <p:ph type="sldNum" sz="quarter" idx="12"/>
          </p:nvPr>
        </p:nvSpPr>
        <p:spPr/>
        <p:txBody>
          <a:bodyPr/>
          <a:lstStyle/>
          <a:p>
            <a:fld id="{0C57ACFB-8B5D-4600-BF2A-0DF1A27A3BA3}" type="slidenum">
              <a:rPr lang="en-US" smtClean="0"/>
              <a:t>‹#›</a:t>
            </a:fld>
            <a:endParaRPr lang="en-US"/>
          </a:p>
        </p:txBody>
      </p:sp>
    </p:spTree>
    <p:extLst>
      <p:ext uri="{BB962C8B-B14F-4D97-AF65-F5344CB8AC3E}">
        <p14:creationId xmlns:p14="http://schemas.microsoft.com/office/powerpoint/2010/main" val="2101683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481D57-2BEA-E9EB-B8F4-4C008A36F1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AA7040-2E65-AA91-47FE-6D6E56559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9DA225-B444-4CC9-2990-0A424C292CA6}"/>
              </a:ext>
            </a:extLst>
          </p:cNvPr>
          <p:cNvSpPr>
            <a:spLocks noGrp="1"/>
          </p:cNvSpPr>
          <p:nvPr>
            <p:ph type="dt" sz="half" idx="10"/>
          </p:nvPr>
        </p:nvSpPr>
        <p:spPr/>
        <p:txBody>
          <a:bodyPr/>
          <a:lstStyle/>
          <a:p>
            <a:fld id="{F98D6226-CA3B-49ED-B54A-378C79C9AD91}" type="datetimeFigureOut">
              <a:rPr lang="en-US" smtClean="0"/>
              <a:t>8/7/2024</a:t>
            </a:fld>
            <a:endParaRPr lang="en-US"/>
          </a:p>
        </p:txBody>
      </p:sp>
      <p:sp>
        <p:nvSpPr>
          <p:cNvPr id="5" name="Footer Placeholder 4">
            <a:extLst>
              <a:ext uri="{FF2B5EF4-FFF2-40B4-BE49-F238E27FC236}">
                <a16:creationId xmlns:a16="http://schemas.microsoft.com/office/drawing/2014/main" id="{1EBEBC86-BAB7-5DF6-E8E8-90D35BB5D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78F6E-0A53-88D8-4265-D99F6959124D}"/>
              </a:ext>
            </a:extLst>
          </p:cNvPr>
          <p:cNvSpPr>
            <a:spLocks noGrp="1"/>
          </p:cNvSpPr>
          <p:nvPr>
            <p:ph type="sldNum" sz="quarter" idx="12"/>
          </p:nvPr>
        </p:nvSpPr>
        <p:spPr/>
        <p:txBody>
          <a:bodyPr/>
          <a:lstStyle/>
          <a:p>
            <a:fld id="{0C57ACFB-8B5D-4600-BF2A-0DF1A27A3BA3}" type="slidenum">
              <a:rPr lang="en-US" smtClean="0"/>
              <a:t>‹#›</a:t>
            </a:fld>
            <a:endParaRPr lang="en-US"/>
          </a:p>
        </p:txBody>
      </p:sp>
    </p:spTree>
    <p:extLst>
      <p:ext uri="{BB962C8B-B14F-4D97-AF65-F5344CB8AC3E}">
        <p14:creationId xmlns:p14="http://schemas.microsoft.com/office/powerpoint/2010/main" val="32559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EF402-A45C-5DF8-9DEA-AB8352DB6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D2C79C-9E0E-B6A0-EDE1-C200D357E9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0A84C-CAEF-7F0F-19D1-0AADEB830EE1}"/>
              </a:ext>
            </a:extLst>
          </p:cNvPr>
          <p:cNvSpPr>
            <a:spLocks noGrp="1"/>
          </p:cNvSpPr>
          <p:nvPr>
            <p:ph type="dt" sz="half" idx="10"/>
          </p:nvPr>
        </p:nvSpPr>
        <p:spPr/>
        <p:txBody>
          <a:bodyPr/>
          <a:lstStyle/>
          <a:p>
            <a:fld id="{F98D6226-CA3B-49ED-B54A-378C79C9AD91}" type="datetimeFigureOut">
              <a:rPr lang="en-US" smtClean="0"/>
              <a:t>8/7/2024</a:t>
            </a:fld>
            <a:endParaRPr lang="en-US"/>
          </a:p>
        </p:txBody>
      </p:sp>
      <p:sp>
        <p:nvSpPr>
          <p:cNvPr id="5" name="Footer Placeholder 4">
            <a:extLst>
              <a:ext uri="{FF2B5EF4-FFF2-40B4-BE49-F238E27FC236}">
                <a16:creationId xmlns:a16="http://schemas.microsoft.com/office/drawing/2014/main" id="{8ED59CB4-0606-A2BB-5782-69510ED7AD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34BFF-AB24-0511-C626-E83A401FCA2F}"/>
              </a:ext>
            </a:extLst>
          </p:cNvPr>
          <p:cNvSpPr>
            <a:spLocks noGrp="1"/>
          </p:cNvSpPr>
          <p:nvPr>
            <p:ph type="sldNum" sz="quarter" idx="12"/>
          </p:nvPr>
        </p:nvSpPr>
        <p:spPr/>
        <p:txBody>
          <a:bodyPr/>
          <a:lstStyle/>
          <a:p>
            <a:fld id="{0C57ACFB-8B5D-4600-BF2A-0DF1A27A3BA3}" type="slidenum">
              <a:rPr lang="en-US" smtClean="0"/>
              <a:t>‹#›</a:t>
            </a:fld>
            <a:endParaRPr lang="en-US"/>
          </a:p>
        </p:txBody>
      </p:sp>
    </p:spTree>
    <p:extLst>
      <p:ext uri="{BB962C8B-B14F-4D97-AF65-F5344CB8AC3E}">
        <p14:creationId xmlns:p14="http://schemas.microsoft.com/office/powerpoint/2010/main" val="3816338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1CAD-5543-6D68-07A4-7825B55C8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E878B6-40C8-DADC-5457-4D782BC6E1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CF4E86-C079-6A0A-8CBF-DFC2C34D0EED}"/>
              </a:ext>
            </a:extLst>
          </p:cNvPr>
          <p:cNvSpPr>
            <a:spLocks noGrp="1"/>
          </p:cNvSpPr>
          <p:nvPr>
            <p:ph type="dt" sz="half" idx="10"/>
          </p:nvPr>
        </p:nvSpPr>
        <p:spPr/>
        <p:txBody>
          <a:bodyPr/>
          <a:lstStyle/>
          <a:p>
            <a:fld id="{F98D6226-CA3B-49ED-B54A-378C79C9AD91}" type="datetimeFigureOut">
              <a:rPr lang="en-US" smtClean="0"/>
              <a:t>8/7/2024</a:t>
            </a:fld>
            <a:endParaRPr lang="en-US"/>
          </a:p>
        </p:txBody>
      </p:sp>
      <p:sp>
        <p:nvSpPr>
          <p:cNvPr id="5" name="Footer Placeholder 4">
            <a:extLst>
              <a:ext uri="{FF2B5EF4-FFF2-40B4-BE49-F238E27FC236}">
                <a16:creationId xmlns:a16="http://schemas.microsoft.com/office/drawing/2014/main" id="{3C78E4F1-C02D-1033-3252-100A82303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9D9C1-D316-C863-E127-A60945212981}"/>
              </a:ext>
            </a:extLst>
          </p:cNvPr>
          <p:cNvSpPr>
            <a:spLocks noGrp="1"/>
          </p:cNvSpPr>
          <p:nvPr>
            <p:ph type="sldNum" sz="quarter" idx="12"/>
          </p:nvPr>
        </p:nvSpPr>
        <p:spPr/>
        <p:txBody>
          <a:bodyPr/>
          <a:lstStyle/>
          <a:p>
            <a:fld id="{0C57ACFB-8B5D-4600-BF2A-0DF1A27A3BA3}" type="slidenum">
              <a:rPr lang="en-US" smtClean="0"/>
              <a:t>‹#›</a:t>
            </a:fld>
            <a:endParaRPr lang="en-US"/>
          </a:p>
        </p:txBody>
      </p:sp>
    </p:spTree>
    <p:extLst>
      <p:ext uri="{BB962C8B-B14F-4D97-AF65-F5344CB8AC3E}">
        <p14:creationId xmlns:p14="http://schemas.microsoft.com/office/powerpoint/2010/main" val="2205882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0A30-9761-FDA7-459A-227CA906C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2BC230-5CA5-40AB-64C3-4EE440705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27738-C2DD-AFB1-3B26-AF2D8E78B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388991-46B8-182B-9EFB-9A1CFB5B03FE}"/>
              </a:ext>
            </a:extLst>
          </p:cNvPr>
          <p:cNvSpPr>
            <a:spLocks noGrp="1"/>
          </p:cNvSpPr>
          <p:nvPr>
            <p:ph type="dt" sz="half" idx="10"/>
          </p:nvPr>
        </p:nvSpPr>
        <p:spPr/>
        <p:txBody>
          <a:bodyPr/>
          <a:lstStyle/>
          <a:p>
            <a:fld id="{F98D6226-CA3B-49ED-B54A-378C79C9AD91}" type="datetimeFigureOut">
              <a:rPr lang="en-US" smtClean="0"/>
              <a:t>8/7/2024</a:t>
            </a:fld>
            <a:endParaRPr lang="en-US"/>
          </a:p>
        </p:txBody>
      </p:sp>
      <p:sp>
        <p:nvSpPr>
          <p:cNvPr id="6" name="Footer Placeholder 5">
            <a:extLst>
              <a:ext uri="{FF2B5EF4-FFF2-40B4-BE49-F238E27FC236}">
                <a16:creationId xmlns:a16="http://schemas.microsoft.com/office/drawing/2014/main" id="{7E7472DE-7EA7-0789-2837-611937BEC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A06AE5-A612-C3C3-A590-826D6A97B3F5}"/>
              </a:ext>
            </a:extLst>
          </p:cNvPr>
          <p:cNvSpPr>
            <a:spLocks noGrp="1"/>
          </p:cNvSpPr>
          <p:nvPr>
            <p:ph type="sldNum" sz="quarter" idx="12"/>
          </p:nvPr>
        </p:nvSpPr>
        <p:spPr/>
        <p:txBody>
          <a:bodyPr/>
          <a:lstStyle/>
          <a:p>
            <a:fld id="{0C57ACFB-8B5D-4600-BF2A-0DF1A27A3BA3}" type="slidenum">
              <a:rPr lang="en-US" smtClean="0"/>
              <a:t>‹#›</a:t>
            </a:fld>
            <a:endParaRPr lang="en-US"/>
          </a:p>
        </p:txBody>
      </p:sp>
    </p:spTree>
    <p:extLst>
      <p:ext uri="{BB962C8B-B14F-4D97-AF65-F5344CB8AC3E}">
        <p14:creationId xmlns:p14="http://schemas.microsoft.com/office/powerpoint/2010/main" val="178460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B8B2-6D60-B1BE-42A0-3356A77F12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01A900-9623-88DD-0602-0C258169C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47A1D-93FA-9850-B015-C72974D181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4BA080-BB88-3CB8-E04B-309F9C79E4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4E4BF9-178A-402F-D6F4-CD91B113B5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B1916C-4FE9-4E4A-649D-BA4FAB99075C}"/>
              </a:ext>
            </a:extLst>
          </p:cNvPr>
          <p:cNvSpPr>
            <a:spLocks noGrp="1"/>
          </p:cNvSpPr>
          <p:nvPr>
            <p:ph type="dt" sz="half" idx="10"/>
          </p:nvPr>
        </p:nvSpPr>
        <p:spPr/>
        <p:txBody>
          <a:bodyPr/>
          <a:lstStyle/>
          <a:p>
            <a:fld id="{F98D6226-CA3B-49ED-B54A-378C79C9AD91}" type="datetimeFigureOut">
              <a:rPr lang="en-US" smtClean="0"/>
              <a:t>8/7/2024</a:t>
            </a:fld>
            <a:endParaRPr lang="en-US"/>
          </a:p>
        </p:txBody>
      </p:sp>
      <p:sp>
        <p:nvSpPr>
          <p:cNvPr id="8" name="Footer Placeholder 7">
            <a:extLst>
              <a:ext uri="{FF2B5EF4-FFF2-40B4-BE49-F238E27FC236}">
                <a16:creationId xmlns:a16="http://schemas.microsoft.com/office/drawing/2014/main" id="{55E0DC77-E504-F968-8A50-C05A34B490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208531-C81B-21AE-89C7-1C56FBE2BA6A}"/>
              </a:ext>
            </a:extLst>
          </p:cNvPr>
          <p:cNvSpPr>
            <a:spLocks noGrp="1"/>
          </p:cNvSpPr>
          <p:nvPr>
            <p:ph type="sldNum" sz="quarter" idx="12"/>
          </p:nvPr>
        </p:nvSpPr>
        <p:spPr/>
        <p:txBody>
          <a:bodyPr/>
          <a:lstStyle/>
          <a:p>
            <a:fld id="{0C57ACFB-8B5D-4600-BF2A-0DF1A27A3BA3}" type="slidenum">
              <a:rPr lang="en-US" smtClean="0"/>
              <a:t>‹#›</a:t>
            </a:fld>
            <a:endParaRPr lang="en-US"/>
          </a:p>
        </p:txBody>
      </p:sp>
    </p:spTree>
    <p:extLst>
      <p:ext uri="{BB962C8B-B14F-4D97-AF65-F5344CB8AC3E}">
        <p14:creationId xmlns:p14="http://schemas.microsoft.com/office/powerpoint/2010/main" val="410560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8DEE-8605-A967-67F5-C384F610D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2D1034-D38B-6F35-5D3A-B6ADB3A97196}"/>
              </a:ext>
            </a:extLst>
          </p:cNvPr>
          <p:cNvSpPr>
            <a:spLocks noGrp="1"/>
          </p:cNvSpPr>
          <p:nvPr>
            <p:ph type="dt" sz="half" idx="10"/>
          </p:nvPr>
        </p:nvSpPr>
        <p:spPr/>
        <p:txBody>
          <a:bodyPr/>
          <a:lstStyle/>
          <a:p>
            <a:fld id="{F98D6226-CA3B-49ED-B54A-378C79C9AD91}" type="datetimeFigureOut">
              <a:rPr lang="en-US" smtClean="0"/>
              <a:t>8/7/2024</a:t>
            </a:fld>
            <a:endParaRPr lang="en-US"/>
          </a:p>
        </p:txBody>
      </p:sp>
      <p:sp>
        <p:nvSpPr>
          <p:cNvPr id="4" name="Footer Placeholder 3">
            <a:extLst>
              <a:ext uri="{FF2B5EF4-FFF2-40B4-BE49-F238E27FC236}">
                <a16:creationId xmlns:a16="http://schemas.microsoft.com/office/drawing/2014/main" id="{2B6E9364-70DE-4C0D-FD1F-C25BE5F768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2E439C-89ED-088B-0E6A-4EDD390F4062}"/>
              </a:ext>
            </a:extLst>
          </p:cNvPr>
          <p:cNvSpPr>
            <a:spLocks noGrp="1"/>
          </p:cNvSpPr>
          <p:nvPr>
            <p:ph type="sldNum" sz="quarter" idx="12"/>
          </p:nvPr>
        </p:nvSpPr>
        <p:spPr/>
        <p:txBody>
          <a:bodyPr/>
          <a:lstStyle/>
          <a:p>
            <a:fld id="{0C57ACFB-8B5D-4600-BF2A-0DF1A27A3BA3}" type="slidenum">
              <a:rPr lang="en-US" smtClean="0"/>
              <a:t>‹#›</a:t>
            </a:fld>
            <a:endParaRPr lang="en-US"/>
          </a:p>
        </p:txBody>
      </p:sp>
    </p:spTree>
    <p:extLst>
      <p:ext uri="{BB962C8B-B14F-4D97-AF65-F5344CB8AC3E}">
        <p14:creationId xmlns:p14="http://schemas.microsoft.com/office/powerpoint/2010/main" val="226325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4F7D8D-F960-F8BC-8884-6A091B9F3833}"/>
              </a:ext>
            </a:extLst>
          </p:cNvPr>
          <p:cNvSpPr>
            <a:spLocks noGrp="1"/>
          </p:cNvSpPr>
          <p:nvPr>
            <p:ph type="dt" sz="half" idx="10"/>
          </p:nvPr>
        </p:nvSpPr>
        <p:spPr/>
        <p:txBody>
          <a:bodyPr/>
          <a:lstStyle/>
          <a:p>
            <a:fld id="{F98D6226-CA3B-49ED-B54A-378C79C9AD91}" type="datetimeFigureOut">
              <a:rPr lang="en-US" smtClean="0"/>
              <a:t>8/7/2024</a:t>
            </a:fld>
            <a:endParaRPr lang="en-US"/>
          </a:p>
        </p:txBody>
      </p:sp>
      <p:sp>
        <p:nvSpPr>
          <p:cNvPr id="3" name="Footer Placeholder 2">
            <a:extLst>
              <a:ext uri="{FF2B5EF4-FFF2-40B4-BE49-F238E27FC236}">
                <a16:creationId xmlns:a16="http://schemas.microsoft.com/office/drawing/2014/main" id="{4A518DA5-316D-3261-2B63-9B79B305C3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3F044A-E8BC-3CF4-2381-7E31CFA6826F}"/>
              </a:ext>
            </a:extLst>
          </p:cNvPr>
          <p:cNvSpPr>
            <a:spLocks noGrp="1"/>
          </p:cNvSpPr>
          <p:nvPr>
            <p:ph type="sldNum" sz="quarter" idx="12"/>
          </p:nvPr>
        </p:nvSpPr>
        <p:spPr/>
        <p:txBody>
          <a:bodyPr/>
          <a:lstStyle/>
          <a:p>
            <a:fld id="{0C57ACFB-8B5D-4600-BF2A-0DF1A27A3BA3}" type="slidenum">
              <a:rPr lang="en-US" smtClean="0"/>
              <a:t>‹#›</a:t>
            </a:fld>
            <a:endParaRPr lang="en-US"/>
          </a:p>
        </p:txBody>
      </p:sp>
    </p:spTree>
    <p:extLst>
      <p:ext uri="{BB962C8B-B14F-4D97-AF65-F5344CB8AC3E}">
        <p14:creationId xmlns:p14="http://schemas.microsoft.com/office/powerpoint/2010/main" val="163868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FE1F-771E-CD65-10F0-187EBBF0EC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45FA60-EBE7-2148-E955-AE24BB04F0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5B98B1-E63E-AB4B-2B43-2BEB9CAA7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BE888-0110-91A2-4BBB-5C263F0AE0CE}"/>
              </a:ext>
            </a:extLst>
          </p:cNvPr>
          <p:cNvSpPr>
            <a:spLocks noGrp="1"/>
          </p:cNvSpPr>
          <p:nvPr>
            <p:ph type="dt" sz="half" idx="10"/>
          </p:nvPr>
        </p:nvSpPr>
        <p:spPr/>
        <p:txBody>
          <a:bodyPr/>
          <a:lstStyle/>
          <a:p>
            <a:fld id="{F98D6226-CA3B-49ED-B54A-378C79C9AD91}" type="datetimeFigureOut">
              <a:rPr lang="en-US" smtClean="0"/>
              <a:t>8/7/2024</a:t>
            </a:fld>
            <a:endParaRPr lang="en-US"/>
          </a:p>
        </p:txBody>
      </p:sp>
      <p:sp>
        <p:nvSpPr>
          <p:cNvPr id="6" name="Footer Placeholder 5">
            <a:extLst>
              <a:ext uri="{FF2B5EF4-FFF2-40B4-BE49-F238E27FC236}">
                <a16:creationId xmlns:a16="http://schemas.microsoft.com/office/drawing/2014/main" id="{0F86913D-3E91-E37B-3B1D-68EF535C4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3AF8E-FCE6-EA94-2D48-4C15626E5ED2}"/>
              </a:ext>
            </a:extLst>
          </p:cNvPr>
          <p:cNvSpPr>
            <a:spLocks noGrp="1"/>
          </p:cNvSpPr>
          <p:nvPr>
            <p:ph type="sldNum" sz="quarter" idx="12"/>
          </p:nvPr>
        </p:nvSpPr>
        <p:spPr/>
        <p:txBody>
          <a:bodyPr/>
          <a:lstStyle/>
          <a:p>
            <a:fld id="{0C57ACFB-8B5D-4600-BF2A-0DF1A27A3BA3}" type="slidenum">
              <a:rPr lang="en-US" smtClean="0"/>
              <a:t>‹#›</a:t>
            </a:fld>
            <a:endParaRPr lang="en-US"/>
          </a:p>
        </p:txBody>
      </p:sp>
    </p:spTree>
    <p:extLst>
      <p:ext uri="{BB962C8B-B14F-4D97-AF65-F5344CB8AC3E}">
        <p14:creationId xmlns:p14="http://schemas.microsoft.com/office/powerpoint/2010/main" val="275451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9A3A-A12D-E204-1A35-767B6643C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221471-8D61-FE2A-8ABB-02E31091F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335903-4EDA-648D-703E-E9A3AABC7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AC5444-7A54-9880-74FB-2C3E36D64A21}"/>
              </a:ext>
            </a:extLst>
          </p:cNvPr>
          <p:cNvSpPr>
            <a:spLocks noGrp="1"/>
          </p:cNvSpPr>
          <p:nvPr>
            <p:ph type="dt" sz="half" idx="10"/>
          </p:nvPr>
        </p:nvSpPr>
        <p:spPr/>
        <p:txBody>
          <a:bodyPr/>
          <a:lstStyle/>
          <a:p>
            <a:fld id="{F98D6226-CA3B-49ED-B54A-378C79C9AD91}" type="datetimeFigureOut">
              <a:rPr lang="en-US" smtClean="0"/>
              <a:t>8/7/2024</a:t>
            </a:fld>
            <a:endParaRPr lang="en-US"/>
          </a:p>
        </p:txBody>
      </p:sp>
      <p:sp>
        <p:nvSpPr>
          <p:cNvPr id="6" name="Footer Placeholder 5">
            <a:extLst>
              <a:ext uri="{FF2B5EF4-FFF2-40B4-BE49-F238E27FC236}">
                <a16:creationId xmlns:a16="http://schemas.microsoft.com/office/drawing/2014/main" id="{BD1458E2-35EB-4F3F-E139-D548602BFC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12AC6-2758-5D3D-381F-1E9254E5D0B9}"/>
              </a:ext>
            </a:extLst>
          </p:cNvPr>
          <p:cNvSpPr>
            <a:spLocks noGrp="1"/>
          </p:cNvSpPr>
          <p:nvPr>
            <p:ph type="sldNum" sz="quarter" idx="12"/>
          </p:nvPr>
        </p:nvSpPr>
        <p:spPr/>
        <p:txBody>
          <a:bodyPr/>
          <a:lstStyle/>
          <a:p>
            <a:fld id="{0C57ACFB-8B5D-4600-BF2A-0DF1A27A3BA3}" type="slidenum">
              <a:rPr lang="en-US" smtClean="0"/>
              <a:t>‹#›</a:t>
            </a:fld>
            <a:endParaRPr lang="en-US"/>
          </a:p>
        </p:txBody>
      </p:sp>
    </p:spTree>
    <p:extLst>
      <p:ext uri="{BB962C8B-B14F-4D97-AF65-F5344CB8AC3E}">
        <p14:creationId xmlns:p14="http://schemas.microsoft.com/office/powerpoint/2010/main" val="393290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EC9BD2-C739-6FDB-E1AA-21CCEAEF7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102C9D-FDE3-7974-E605-4B07FE517E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8E807-18ED-B856-5D3B-974B4B0C7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8D6226-CA3B-49ED-B54A-378C79C9AD91}" type="datetimeFigureOut">
              <a:rPr lang="en-US" smtClean="0"/>
              <a:t>8/7/2024</a:t>
            </a:fld>
            <a:endParaRPr lang="en-US"/>
          </a:p>
        </p:txBody>
      </p:sp>
      <p:sp>
        <p:nvSpPr>
          <p:cNvPr id="5" name="Footer Placeholder 4">
            <a:extLst>
              <a:ext uri="{FF2B5EF4-FFF2-40B4-BE49-F238E27FC236}">
                <a16:creationId xmlns:a16="http://schemas.microsoft.com/office/drawing/2014/main" id="{2B34C5A9-81E9-2FBB-46D1-B5463C6B6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910AA94-276A-CDD5-5006-E63541CD5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57ACFB-8B5D-4600-BF2A-0DF1A27A3BA3}" type="slidenum">
              <a:rPr lang="en-US" smtClean="0"/>
              <a:t>‹#›</a:t>
            </a:fld>
            <a:endParaRPr lang="en-US"/>
          </a:p>
        </p:txBody>
      </p:sp>
    </p:spTree>
    <p:extLst>
      <p:ext uri="{BB962C8B-B14F-4D97-AF65-F5344CB8AC3E}">
        <p14:creationId xmlns:p14="http://schemas.microsoft.com/office/powerpoint/2010/main" val="2527120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customXml" Target="../ink/ink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B656-DB7A-1910-AEB8-BE393C5A7D0A}"/>
              </a:ext>
            </a:extLst>
          </p:cNvPr>
          <p:cNvSpPr>
            <a:spLocks noGrp="1"/>
          </p:cNvSpPr>
          <p:nvPr>
            <p:ph type="title"/>
          </p:nvPr>
        </p:nvSpPr>
        <p:spPr>
          <a:xfrm>
            <a:off x="676656" y="203673"/>
            <a:ext cx="10835640" cy="1225296"/>
          </a:xfrm>
        </p:spPr>
        <p:txBody>
          <a:bodyPr anchor="b">
            <a:normAutofit/>
          </a:bodyPr>
          <a:lstStyle/>
          <a:p>
            <a:r>
              <a:rPr lang="en-US" sz="3800" kern="1200" dirty="0">
                <a:latin typeface="+mj-lt"/>
                <a:ea typeface="+mj-ea"/>
                <a:cs typeface="+mj-cs"/>
              </a:rPr>
              <a:t>Aggregation of equity researchers’ buy, hold or sell forecasts</a:t>
            </a:r>
            <a:endParaRPr lang="en-US" sz="3800" dirty="0"/>
          </a:p>
        </p:txBody>
      </p:sp>
      <p:sp>
        <p:nvSpPr>
          <p:cNvPr id="3" name="Content Placeholder 2">
            <a:extLst>
              <a:ext uri="{FF2B5EF4-FFF2-40B4-BE49-F238E27FC236}">
                <a16:creationId xmlns:a16="http://schemas.microsoft.com/office/drawing/2014/main" id="{8B408366-E540-6E84-79F2-D38734D8E5F6}"/>
              </a:ext>
            </a:extLst>
          </p:cNvPr>
          <p:cNvSpPr>
            <a:spLocks noGrp="1"/>
          </p:cNvSpPr>
          <p:nvPr>
            <p:ph idx="1"/>
          </p:nvPr>
        </p:nvSpPr>
        <p:spPr>
          <a:xfrm>
            <a:off x="594360" y="1700092"/>
            <a:ext cx="3995928" cy="4755572"/>
          </a:xfrm>
        </p:spPr>
        <p:txBody>
          <a:bodyPr>
            <a:normAutofit fontScale="92500" lnSpcReduction="10000"/>
          </a:bodyPr>
          <a:lstStyle/>
          <a:p>
            <a:r>
              <a:rPr lang="en-US" sz="2200" dirty="0"/>
              <a:t>Equity researchers (expert judgement) at investment banks and research firms put out </a:t>
            </a:r>
          </a:p>
          <a:p>
            <a:r>
              <a:rPr lang="en-US" sz="2200" dirty="0"/>
              <a:t>Proposing to aggregate these as forecasts from experts to try and make a better prediction than simply taking the “consensus” (the average) as advertised by Bloomberg, CNBC, FT, </a:t>
            </a:r>
            <a:r>
              <a:rPr lang="en-US" sz="2200" dirty="0" err="1"/>
              <a:t>Barrons</a:t>
            </a:r>
            <a:r>
              <a:rPr lang="en-US" sz="2200" dirty="0"/>
              <a:t>, WSJ </a:t>
            </a:r>
            <a:r>
              <a:rPr lang="en-US" sz="2200" dirty="0" err="1"/>
              <a:t>etc</a:t>
            </a:r>
            <a:endParaRPr lang="en-US" sz="2200" dirty="0"/>
          </a:p>
          <a:p>
            <a:r>
              <a:rPr lang="en-US" sz="2200" dirty="0"/>
              <a:t>Finding immediate success over the consensus when predicting the probability of the stock being </a:t>
            </a:r>
          </a:p>
          <a:p>
            <a:pPr lvl="1"/>
            <a:r>
              <a:rPr lang="en-US" sz="1800" dirty="0"/>
              <a:t>Stock price &gt; +5% : buy</a:t>
            </a:r>
          </a:p>
          <a:p>
            <a:pPr lvl="1"/>
            <a:r>
              <a:rPr lang="en-US" sz="1800" dirty="0"/>
              <a:t> -5%&lt;stock&lt;+5%: hold,</a:t>
            </a:r>
          </a:p>
          <a:p>
            <a:pPr lvl="1"/>
            <a:r>
              <a:rPr lang="en-US" sz="1800" dirty="0"/>
              <a:t>Stock price &lt; -5% :sell</a:t>
            </a:r>
          </a:p>
          <a:p>
            <a:r>
              <a:rPr lang="en-US" sz="2200" dirty="0"/>
              <a:t>Using all of the FTSE 100 </a:t>
            </a:r>
          </a:p>
        </p:txBody>
      </p:sp>
      <p:pic>
        <p:nvPicPr>
          <p:cNvPr id="7" name="Picture 6">
            <a:extLst>
              <a:ext uri="{FF2B5EF4-FFF2-40B4-BE49-F238E27FC236}">
                <a16:creationId xmlns:a16="http://schemas.microsoft.com/office/drawing/2014/main" id="{4C54E87F-EC33-21E7-423F-D34215A9E882}"/>
              </a:ext>
            </a:extLst>
          </p:cNvPr>
          <p:cNvPicPr>
            <a:picLocks noChangeAspect="1"/>
          </p:cNvPicPr>
          <p:nvPr/>
        </p:nvPicPr>
        <p:blipFill>
          <a:blip r:embed="rId2"/>
          <a:stretch>
            <a:fillRect/>
          </a:stretch>
        </p:blipFill>
        <p:spPr>
          <a:xfrm>
            <a:off x="5761493" y="1509883"/>
            <a:ext cx="5534062" cy="2393481"/>
          </a:xfrm>
          <a:prstGeom prst="rect">
            <a:avLst/>
          </a:prstGeom>
        </p:spPr>
      </p:pic>
      <p:pic>
        <p:nvPicPr>
          <p:cNvPr id="9" name="Picture 8">
            <a:extLst>
              <a:ext uri="{FF2B5EF4-FFF2-40B4-BE49-F238E27FC236}">
                <a16:creationId xmlns:a16="http://schemas.microsoft.com/office/drawing/2014/main" id="{6A0FB3EE-A3B9-CA91-EBCB-A9949CA568C0}"/>
              </a:ext>
            </a:extLst>
          </p:cNvPr>
          <p:cNvPicPr>
            <a:picLocks noChangeAspect="1"/>
          </p:cNvPicPr>
          <p:nvPr/>
        </p:nvPicPr>
        <p:blipFill>
          <a:blip r:embed="rId3"/>
          <a:stretch>
            <a:fillRect/>
          </a:stretch>
        </p:blipFill>
        <p:spPr>
          <a:xfrm>
            <a:off x="4831390" y="4065193"/>
            <a:ext cx="6897035" cy="1069039"/>
          </a:xfrm>
          <a:prstGeom prst="rect">
            <a:avLst/>
          </a:prstGeom>
        </p:spPr>
      </p:pic>
    </p:spTree>
    <p:extLst>
      <p:ext uri="{BB962C8B-B14F-4D97-AF65-F5344CB8AC3E}">
        <p14:creationId xmlns:p14="http://schemas.microsoft.com/office/powerpoint/2010/main" val="365876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1DDA-843B-9291-2A69-571395A8C22D}"/>
              </a:ext>
            </a:extLst>
          </p:cNvPr>
          <p:cNvSpPr>
            <a:spLocks noGrp="1"/>
          </p:cNvSpPr>
          <p:nvPr>
            <p:ph type="title"/>
          </p:nvPr>
        </p:nvSpPr>
        <p:spPr/>
        <p:txBody>
          <a:bodyPr/>
          <a:lstStyle/>
          <a:p>
            <a:r>
              <a:rPr lang="en-US" dirty="0"/>
              <a:t>Support from Literature</a:t>
            </a:r>
          </a:p>
        </p:txBody>
      </p:sp>
      <p:sp>
        <p:nvSpPr>
          <p:cNvPr id="3" name="Content Placeholder 2">
            <a:extLst>
              <a:ext uri="{FF2B5EF4-FFF2-40B4-BE49-F238E27FC236}">
                <a16:creationId xmlns:a16="http://schemas.microsoft.com/office/drawing/2014/main" id="{2DD09459-48B0-AA61-B093-02C8C8FA97EC}"/>
              </a:ext>
            </a:extLst>
          </p:cNvPr>
          <p:cNvSpPr>
            <a:spLocks noGrp="1"/>
          </p:cNvSpPr>
          <p:nvPr>
            <p:ph idx="1"/>
          </p:nvPr>
        </p:nvSpPr>
        <p:spPr>
          <a:xfrm>
            <a:off x="682752" y="1591691"/>
            <a:ext cx="10515600" cy="4901184"/>
          </a:xfrm>
        </p:spPr>
        <p:txBody>
          <a:bodyPr>
            <a:normAutofit fontScale="92500" lnSpcReduction="10000"/>
          </a:bodyPr>
          <a:lstStyle/>
          <a:p>
            <a:r>
              <a:rPr lang="en-US" sz="1400" b="1" u="sng" dirty="0"/>
              <a:t>(Forecasting Stock Returns Through an Efficient Aggregation of Mutual Fund Holdings </a:t>
            </a:r>
            <a:r>
              <a:rPr lang="en-US" sz="1400" b="1" u="sng" dirty="0" err="1"/>
              <a:t>Werners</a:t>
            </a:r>
            <a:r>
              <a:rPr lang="en-US" sz="1400" b="1" u="sng" dirty="0"/>
              <a:t> 2012)</a:t>
            </a:r>
          </a:p>
          <a:p>
            <a:pPr lvl="1"/>
            <a:r>
              <a:rPr lang="en-US" sz="1000" dirty="0"/>
              <a:t>We develop a stock return–predictive measure based on an efficient aggregation of the portfolio holdings of all actively managed U.S. domestic equity mutual funds, and use this model to study the source of fund managers’ stock selection abilities. This “generalized inverse alpha” (GIA) approach reveals differences in the ability of managers to predict firms’ future earnings from fundamental research. </a:t>
            </a:r>
          </a:p>
          <a:p>
            <a:r>
              <a:rPr lang="en-US" sz="1400" b="1" u="sng" dirty="0"/>
              <a:t>(Analyzing the Analysts: When Do Recommendations Add Value?, JEGADEESH 2004)</a:t>
            </a:r>
            <a:endParaRPr lang="en-US" sz="1000" b="1" u="sng" dirty="0"/>
          </a:p>
          <a:p>
            <a:pPr lvl="1"/>
            <a:r>
              <a:rPr lang="en-US" sz="1000" dirty="0"/>
              <a:t>“In fact, among stocks with unfavorable quantitative characteristics, higher consensus recommendations are associated with worse subsequent returns. In contrast, we find that the quarterly change in consensus recommendations is a robust return predictor that appears to contain information orthogonal to a large range of other predictive variables” </a:t>
            </a:r>
          </a:p>
          <a:p>
            <a:r>
              <a:rPr lang="en-US" sz="1400" b="1" u="sng" dirty="0"/>
              <a:t>(Changes in analysts’ stock recommendations following regulatory action against their brokerage Call et al 2019)</a:t>
            </a:r>
          </a:p>
          <a:p>
            <a:pPr lvl="1"/>
            <a:r>
              <a:rPr lang="en-US" sz="1000" dirty="0"/>
              <a:t>We find that after a sanction, analysts at sanctioned brokerages lower their stock recommendations, both in absolute terms and relative to the recommendations of other analysts following the same firms. These analysts are also more likely than analysts at other brokerages to downgrade a company’s stock after the receipt of unfavorable information about the firm.</a:t>
            </a:r>
          </a:p>
          <a:p>
            <a:r>
              <a:rPr lang="en-US" sz="1400" b="1" u="sng" dirty="0"/>
              <a:t>(How Do Analyst Recommendations Respond to Major News? Conrad 2006)</a:t>
            </a:r>
          </a:p>
          <a:p>
            <a:pPr lvl="1"/>
            <a:r>
              <a:rPr lang="en-US" sz="1000" dirty="0"/>
              <a:t>We model the determinants of analysts’ recommendation changes following large stock price movements. We find evidence of an asymmetry following large positive and negative returns. Following large stock price increases, analysts are equally likely to upgrade or downgrade. Following large stock price declines, analysts are more likely to downgrade. This asymmetry exists after accounting for investment banking relationships and herding behavior. This result suggests recommendation changes are “sticky” in one direction, with analysts reluctant to downgrade. Moreover, this result implies that analysts’ optimistic bias may vary through time.</a:t>
            </a:r>
          </a:p>
          <a:p>
            <a:r>
              <a:rPr lang="en-US" sz="1400" b="1" u="sng" dirty="0"/>
              <a:t>(Target Price Accuracy in Equity Research, </a:t>
            </a:r>
            <a:r>
              <a:rPr lang="en-US" sz="1400" b="1" u="sng" dirty="0" err="1"/>
              <a:t>Bonini</a:t>
            </a:r>
            <a:r>
              <a:rPr lang="en-US" sz="1400" b="1" u="sng" dirty="0"/>
              <a:t> et al 2010)</a:t>
            </a:r>
          </a:p>
          <a:p>
            <a:pPr lvl="1"/>
            <a:r>
              <a:rPr lang="en-US" sz="1000" dirty="0"/>
              <a:t>Our analysis shows that forecasting accuracy is very limited: prediction errors are consistent, auto-correlated, non-mean reverting and large (up to 36.6%). The size of forecasting errors increases with the predicted growth in the stock price, the size of the company and for loss making firms. Additionally, the intensity of research and the market momentum negatively affect accuracy. These results suggest that analysts’ research is systematically biased which supports theoretical predictions by Ottaviani and Sorensen (2006). Since stock price </a:t>
            </a:r>
            <a:r>
              <a:rPr lang="en-US" sz="1000" dirty="0" err="1"/>
              <a:t>forecastingis</a:t>
            </a:r>
            <a:r>
              <a:rPr lang="en-US" sz="1000" dirty="0"/>
              <a:t> largely an unmonitored activity, market participants may fail in fully understanding this behavior, thus not arbitraging away these inefficiencies. </a:t>
            </a:r>
          </a:p>
          <a:p>
            <a:r>
              <a:rPr lang="en-US" sz="1400" b="1" u="sng" dirty="0"/>
              <a:t>(Do brokerage houses add value? The market impact of UK sell-side analyst recommendation changes Ryan 2004)</a:t>
            </a:r>
          </a:p>
          <a:p>
            <a:pPr lvl="1"/>
            <a:r>
              <a:rPr lang="en-US" sz="1000" dirty="0"/>
              <a:t>We find that UK analysts’ investment recommendations in practice appear less susceptible to potential conflicts of interest than their US counterparts. The ratio of new sell to buy recommendations is higher in the UK and a greater proportion of such recommendations are accompanied by same-sign earnings forecast revisions than their equivalents in the US. We find brokerage house investment banking relationships do not appear to impact (adversely) on abnormal returns </a:t>
            </a:r>
          </a:p>
          <a:p>
            <a:r>
              <a:rPr lang="en-US" sz="1400" b="1" u="sng" dirty="0"/>
              <a:t>(Buys, holds, and sells: The distribution of investment banks’ stock ratings and the implications for the profitability of analysts’ recommendations: 2006 Barber)</a:t>
            </a:r>
          </a:p>
          <a:p>
            <a:pPr lvl="1"/>
            <a:r>
              <a:rPr lang="en-US" sz="1000" dirty="0"/>
              <a:t>Upgrades to buy (downgrades to hold or sell) issued by brokers with the smallest percentage of buy recommendations significantly outperformed (underperformed) those of brokers with the greatest percentage of buys.</a:t>
            </a:r>
            <a:endParaRPr lang="en-US" sz="700" dirty="0"/>
          </a:p>
          <a:p>
            <a:pPr lvl="1"/>
            <a:endParaRPr lang="en-US" sz="1000" dirty="0"/>
          </a:p>
        </p:txBody>
      </p:sp>
    </p:spTree>
    <p:extLst>
      <p:ext uri="{BB962C8B-B14F-4D97-AF65-F5344CB8AC3E}">
        <p14:creationId xmlns:p14="http://schemas.microsoft.com/office/powerpoint/2010/main" val="242860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colored wires&#10;&#10;Description automatically generated">
            <a:extLst>
              <a:ext uri="{FF2B5EF4-FFF2-40B4-BE49-F238E27FC236}">
                <a16:creationId xmlns:a16="http://schemas.microsoft.com/office/drawing/2014/main" id="{1CC3654F-E8C6-B548-B7C2-E5311AA11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752" y="0"/>
            <a:ext cx="7286625"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B4783E6-10A6-8D18-7999-417E1DF168F5}"/>
                  </a:ext>
                </a:extLst>
              </p14:cNvPr>
              <p14:cNvContentPartPr/>
              <p14:nvPr/>
            </p14:nvContentPartPr>
            <p14:xfrm>
              <a:off x="264593" y="2258176"/>
              <a:ext cx="11461320" cy="360"/>
            </p14:xfrm>
          </p:contentPart>
        </mc:Choice>
        <mc:Fallback xmlns="">
          <p:pic>
            <p:nvPicPr>
              <p:cNvPr id="4" name="Ink 3">
                <a:extLst>
                  <a:ext uri="{FF2B5EF4-FFF2-40B4-BE49-F238E27FC236}">
                    <a16:creationId xmlns:a16="http://schemas.microsoft.com/office/drawing/2014/main" id="{2B4783E6-10A6-8D18-7999-417E1DF168F5}"/>
                  </a:ext>
                </a:extLst>
              </p:cNvPr>
              <p:cNvPicPr/>
              <p:nvPr/>
            </p:nvPicPr>
            <p:blipFill>
              <a:blip r:embed="rId4"/>
              <a:stretch>
                <a:fillRect/>
              </a:stretch>
            </p:blipFill>
            <p:spPr>
              <a:xfrm>
                <a:off x="258473" y="2252056"/>
                <a:ext cx="114735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E48FB1F-0C24-84E2-B7BE-AD4028710BC9}"/>
                  </a:ext>
                </a:extLst>
              </p14:cNvPr>
              <p14:cNvContentPartPr/>
              <p14:nvPr/>
            </p14:nvContentPartPr>
            <p14:xfrm>
              <a:off x="-273607" y="5582416"/>
              <a:ext cx="13259520" cy="360"/>
            </p14:xfrm>
          </p:contentPart>
        </mc:Choice>
        <mc:Fallback xmlns="">
          <p:pic>
            <p:nvPicPr>
              <p:cNvPr id="7" name="Ink 6">
                <a:extLst>
                  <a:ext uri="{FF2B5EF4-FFF2-40B4-BE49-F238E27FC236}">
                    <a16:creationId xmlns:a16="http://schemas.microsoft.com/office/drawing/2014/main" id="{0E48FB1F-0C24-84E2-B7BE-AD4028710BC9}"/>
                  </a:ext>
                </a:extLst>
              </p:cNvPr>
              <p:cNvPicPr/>
              <p:nvPr/>
            </p:nvPicPr>
            <p:blipFill>
              <a:blip r:embed="rId6"/>
              <a:stretch>
                <a:fillRect/>
              </a:stretch>
            </p:blipFill>
            <p:spPr>
              <a:xfrm>
                <a:off x="-279727" y="5576296"/>
                <a:ext cx="132717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4BF47454-EF57-E08A-2102-59CA396DA8D4}"/>
                  </a:ext>
                </a:extLst>
              </p14:cNvPr>
              <p14:cNvContentPartPr/>
              <p14:nvPr/>
            </p14:nvContentPartPr>
            <p14:xfrm>
              <a:off x="-419070" y="2258176"/>
              <a:ext cx="13579200" cy="360"/>
            </p14:xfrm>
          </p:contentPart>
        </mc:Choice>
        <mc:Fallback xmlns="">
          <p:pic>
            <p:nvPicPr>
              <p:cNvPr id="8" name="Ink 7">
                <a:extLst>
                  <a:ext uri="{FF2B5EF4-FFF2-40B4-BE49-F238E27FC236}">
                    <a16:creationId xmlns:a16="http://schemas.microsoft.com/office/drawing/2014/main" id="{4BF47454-EF57-E08A-2102-59CA396DA8D4}"/>
                  </a:ext>
                </a:extLst>
              </p:cNvPr>
              <p:cNvPicPr/>
              <p:nvPr/>
            </p:nvPicPr>
            <p:blipFill>
              <a:blip r:embed="rId8"/>
              <a:stretch>
                <a:fillRect/>
              </a:stretch>
            </p:blipFill>
            <p:spPr>
              <a:xfrm>
                <a:off x="-425190" y="2252056"/>
                <a:ext cx="13591440" cy="12600"/>
              </a:xfrm>
              <a:prstGeom prst="rect">
                <a:avLst/>
              </a:prstGeom>
            </p:spPr>
          </p:pic>
        </mc:Fallback>
      </mc:AlternateContent>
    </p:spTree>
    <p:extLst>
      <p:ext uri="{BB962C8B-B14F-4D97-AF65-F5344CB8AC3E}">
        <p14:creationId xmlns:p14="http://schemas.microsoft.com/office/powerpoint/2010/main" val="231930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35FF1E2-F271-F870-D1D5-5F41F011F028}"/>
              </a:ext>
            </a:extLst>
          </p:cNvPr>
          <p:cNvPicPr>
            <a:picLocks noChangeAspect="1"/>
          </p:cNvPicPr>
          <p:nvPr/>
        </p:nvPicPr>
        <p:blipFill>
          <a:blip r:embed="rId2"/>
          <a:srcRect l="682" r="1913" b="2"/>
          <a:stretch/>
        </p:blipFill>
        <p:spPr>
          <a:xfrm>
            <a:off x="296523" y="3328888"/>
            <a:ext cx="5799477" cy="2783429"/>
          </a:xfrm>
          <a:prstGeom prst="rect">
            <a:avLst/>
          </a:prstGeom>
        </p:spPr>
      </p:pic>
      <p:pic>
        <p:nvPicPr>
          <p:cNvPr id="19" name="Picture 18">
            <a:extLst>
              <a:ext uri="{FF2B5EF4-FFF2-40B4-BE49-F238E27FC236}">
                <a16:creationId xmlns:a16="http://schemas.microsoft.com/office/drawing/2014/main" id="{F319486F-5A43-43DC-C61A-0C88332C6376}"/>
              </a:ext>
            </a:extLst>
          </p:cNvPr>
          <p:cNvPicPr>
            <a:picLocks noChangeAspect="1"/>
          </p:cNvPicPr>
          <p:nvPr/>
        </p:nvPicPr>
        <p:blipFill>
          <a:blip r:embed="rId3"/>
          <a:srcRect l="1594" r="-1" b="-1"/>
          <a:stretch/>
        </p:blipFill>
        <p:spPr>
          <a:xfrm>
            <a:off x="398866" y="360653"/>
            <a:ext cx="5796945" cy="2783429"/>
          </a:xfrm>
          <a:prstGeom prst="rect">
            <a:avLst/>
          </a:prstGeom>
        </p:spPr>
      </p:pic>
      <p:pic>
        <p:nvPicPr>
          <p:cNvPr id="11" name="Picture 10">
            <a:extLst>
              <a:ext uri="{FF2B5EF4-FFF2-40B4-BE49-F238E27FC236}">
                <a16:creationId xmlns:a16="http://schemas.microsoft.com/office/drawing/2014/main" id="{68AEF28D-23AD-6A05-3CE3-9578796023A9}"/>
              </a:ext>
            </a:extLst>
          </p:cNvPr>
          <p:cNvPicPr>
            <a:picLocks noChangeAspect="1"/>
          </p:cNvPicPr>
          <p:nvPr/>
        </p:nvPicPr>
        <p:blipFill>
          <a:blip r:embed="rId4"/>
          <a:srcRect l="837" r="-1" b="-1"/>
          <a:stretch/>
        </p:blipFill>
        <p:spPr>
          <a:xfrm>
            <a:off x="6294671" y="3319691"/>
            <a:ext cx="5799477" cy="2792626"/>
          </a:xfrm>
          <a:prstGeom prst="rect">
            <a:avLst/>
          </a:prstGeom>
        </p:spPr>
      </p:pic>
      <p:pic>
        <p:nvPicPr>
          <p:cNvPr id="13" name="Picture 12">
            <a:extLst>
              <a:ext uri="{FF2B5EF4-FFF2-40B4-BE49-F238E27FC236}">
                <a16:creationId xmlns:a16="http://schemas.microsoft.com/office/drawing/2014/main" id="{95DD8E59-37F1-B9AC-FE73-81A5BB2FB79B}"/>
              </a:ext>
            </a:extLst>
          </p:cNvPr>
          <p:cNvPicPr>
            <a:picLocks noChangeAspect="1"/>
          </p:cNvPicPr>
          <p:nvPr/>
        </p:nvPicPr>
        <p:blipFill>
          <a:blip r:embed="rId5"/>
          <a:srcRect l="1918" r="1" b="1"/>
          <a:stretch/>
        </p:blipFill>
        <p:spPr>
          <a:xfrm>
            <a:off x="6294671" y="360653"/>
            <a:ext cx="5796945" cy="2792626"/>
          </a:xfrm>
          <a:prstGeom prst="rect">
            <a:avLst/>
          </a:prstGeom>
        </p:spPr>
      </p:pic>
    </p:spTree>
    <p:extLst>
      <p:ext uri="{BB962C8B-B14F-4D97-AF65-F5344CB8AC3E}">
        <p14:creationId xmlns:p14="http://schemas.microsoft.com/office/powerpoint/2010/main" val="385152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graph of a stock market&#10;&#10;Description automatically generated">
            <a:extLst>
              <a:ext uri="{FF2B5EF4-FFF2-40B4-BE49-F238E27FC236}">
                <a16:creationId xmlns:a16="http://schemas.microsoft.com/office/drawing/2014/main" id="{E707700E-5852-F9A0-123A-31CFEE43BF15}"/>
              </a:ext>
            </a:extLst>
          </p:cNvPr>
          <p:cNvPicPr>
            <a:picLocks noChangeAspect="1"/>
          </p:cNvPicPr>
          <p:nvPr/>
        </p:nvPicPr>
        <p:blipFill>
          <a:blip r:embed="rId2"/>
          <a:srcRect r="2" b="1552"/>
          <a:stretch/>
        </p:blipFill>
        <p:spPr>
          <a:xfrm>
            <a:off x="192526" y="550518"/>
            <a:ext cx="5799477" cy="2783429"/>
          </a:xfrm>
          <a:prstGeom prst="rect">
            <a:avLst/>
          </a:prstGeom>
        </p:spPr>
      </p:pic>
      <p:pic>
        <p:nvPicPr>
          <p:cNvPr id="7" name="Picture 6" descr="A graph with numbers and letters&#10;&#10;Description automatically generated with medium confidence">
            <a:extLst>
              <a:ext uri="{FF2B5EF4-FFF2-40B4-BE49-F238E27FC236}">
                <a16:creationId xmlns:a16="http://schemas.microsoft.com/office/drawing/2014/main" id="{7103BEA5-DB46-CFD6-47FC-8F7C657B2AA7}"/>
              </a:ext>
            </a:extLst>
          </p:cNvPr>
          <p:cNvPicPr>
            <a:picLocks noChangeAspect="1"/>
          </p:cNvPicPr>
          <p:nvPr/>
        </p:nvPicPr>
        <p:blipFill>
          <a:blip r:embed="rId3"/>
          <a:srcRect r="-3" b="2007"/>
          <a:stretch/>
        </p:blipFill>
        <p:spPr>
          <a:xfrm>
            <a:off x="199245" y="3624943"/>
            <a:ext cx="5796945" cy="2783429"/>
          </a:xfrm>
          <a:prstGeom prst="rect">
            <a:avLst/>
          </a:prstGeom>
        </p:spPr>
      </p:pic>
      <p:pic>
        <p:nvPicPr>
          <p:cNvPr id="5" name="Picture 4" descr="A graph of a stock market&#10;&#10;Description automatically generated">
            <a:extLst>
              <a:ext uri="{FF2B5EF4-FFF2-40B4-BE49-F238E27FC236}">
                <a16:creationId xmlns:a16="http://schemas.microsoft.com/office/drawing/2014/main" id="{127713F4-8714-18DB-B8BD-13C3D04FE968}"/>
              </a:ext>
            </a:extLst>
          </p:cNvPr>
          <p:cNvPicPr>
            <a:picLocks noChangeAspect="1"/>
          </p:cNvPicPr>
          <p:nvPr/>
        </p:nvPicPr>
        <p:blipFill>
          <a:blip r:embed="rId4"/>
          <a:srcRect l="1356"/>
          <a:stretch/>
        </p:blipFill>
        <p:spPr>
          <a:xfrm>
            <a:off x="6096000" y="541321"/>
            <a:ext cx="5799477" cy="2792626"/>
          </a:xfrm>
          <a:prstGeom prst="rect">
            <a:avLst/>
          </a:prstGeom>
        </p:spPr>
      </p:pic>
      <p:pic>
        <p:nvPicPr>
          <p:cNvPr id="3" name="Picture 2" descr="A graph of stock prices&#10;&#10;Description automatically generated">
            <a:extLst>
              <a:ext uri="{FF2B5EF4-FFF2-40B4-BE49-F238E27FC236}">
                <a16:creationId xmlns:a16="http://schemas.microsoft.com/office/drawing/2014/main" id="{6882CB42-BC1D-1E79-1B54-0F2CC86F5DF0}"/>
              </a:ext>
            </a:extLst>
          </p:cNvPr>
          <p:cNvPicPr>
            <a:picLocks noChangeAspect="1"/>
          </p:cNvPicPr>
          <p:nvPr/>
        </p:nvPicPr>
        <p:blipFill>
          <a:blip r:embed="rId5"/>
          <a:srcRect r="-3" b="2182"/>
          <a:stretch/>
        </p:blipFill>
        <p:spPr>
          <a:xfrm>
            <a:off x="6195810" y="3514855"/>
            <a:ext cx="5796945" cy="2792626"/>
          </a:xfrm>
          <a:prstGeom prst="rect">
            <a:avLst/>
          </a:prstGeom>
        </p:spPr>
      </p:pic>
    </p:spTree>
    <p:extLst>
      <p:ext uri="{BB962C8B-B14F-4D97-AF65-F5344CB8AC3E}">
        <p14:creationId xmlns:p14="http://schemas.microsoft.com/office/powerpoint/2010/main" val="230576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703BD1-73CE-7A52-7F29-A7B180FD0165}"/>
              </a:ext>
            </a:extLst>
          </p:cNvPr>
          <p:cNvPicPr>
            <a:picLocks noChangeAspect="1"/>
          </p:cNvPicPr>
          <p:nvPr/>
        </p:nvPicPr>
        <p:blipFill>
          <a:blip r:embed="rId2"/>
          <a:srcRect r="2" b="3531"/>
          <a:stretch/>
        </p:blipFill>
        <p:spPr>
          <a:xfrm>
            <a:off x="192526" y="550518"/>
            <a:ext cx="5799477" cy="2783429"/>
          </a:xfrm>
          <a:prstGeom prst="rect">
            <a:avLst/>
          </a:prstGeom>
        </p:spPr>
      </p:pic>
      <p:pic>
        <p:nvPicPr>
          <p:cNvPr id="5" name="Picture 4">
            <a:extLst>
              <a:ext uri="{FF2B5EF4-FFF2-40B4-BE49-F238E27FC236}">
                <a16:creationId xmlns:a16="http://schemas.microsoft.com/office/drawing/2014/main" id="{9747B3DD-2D82-AE55-8EE1-5EB6D10617C3}"/>
              </a:ext>
            </a:extLst>
          </p:cNvPr>
          <p:cNvPicPr>
            <a:picLocks noChangeAspect="1"/>
          </p:cNvPicPr>
          <p:nvPr/>
        </p:nvPicPr>
        <p:blipFill>
          <a:blip r:embed="rId3"/>
          <a:srcRect r="32"/>
          <a:stretch/>
        </p:blipFill>
        <p:spPr>
          <a:xfrm>
            <a:off x="6191622" y="550517"/>
            <a:ext cx="5796945" cy="2783429"/>
          </a:xfrm>
          <a:prstGeom prst="rect">
            <a:avLst/>
          </a:prstGeom>
        </p:spPr>
      </p:pic>
      <p:pic>
        <p:nvPicPr>
          <p:cNvPr id="7" name="Picture 6">
            <a:extLst>
              <a:ext uri="{FF2B5EF4-FFF2-40B4-BE49-F238E27FC236}">
                <a16:creationId xmlns:a16="http://schemas.microsoft.com/office/drawing/2014/main" id="{2ED627E9-5E82-835B-4A11-AF0C886A03CF}"/>
              </a:ext>
            </a:extLst>
          </p:cNvPr>
          <p:cNvPicPr>
            <a:picLocks noChangeAspect="1"/>
          </p:cNvPicPr>
          <p:nvPr/>
        </p:nvPicPr>
        <p:blipFill>
          <a:blip r:embed="rId4"/>
          <a:srcRect r="2" b="3696"/>
          <a:stretch/>
        </p:blipFill>
        <p:spPr>
          <a:xfrm>
            <a:off x="196714" y="3514856"/>
            <a:ext cx="5799477" cy="2792626"/>
          </a:xfrm>
          <a:prstGeom prst="rect">
            <a:avLst/>
          </a:prstGeom>
        </p:spPr>
      </p:pic>
      <p:pic>
        <p:nvPicPr>
          <p:cNvPr id="3" name="Picture 2">
            <a:extLst>
              <a:ext uri="{FF2B5EF4-FFF2-40B4-BE49-F238E27FC236}">
                <a16:creationId xmlns:a16="http://schemas.microsoft.com/office/drawing/2014/main" id="{5DCECC17-799E-C9CC-94B8-0690E3689A8A}"/>
              </a:ext>
            </a:extLst>
          </p:cNvPr>
          <p:cNvPicPr>
            <a:picLocks noChangeAspect="1"/>
          </p:cNvPicPr>
          <p:nvPr/>
        </p:nvPicPr>
        <p:blipFill>
          <a:blip r:embed="rId5"/>
          <a:srcRect r="-3" b="3165"/>
          <a:stretch/>
        </p:blipFill>
        <p:spPr>
          <a:xfrm>
            <a:off x="6195810" y="3514855"/>
            <a:ext cx="5796945" cy="2792626"/>
          </a:xfrm>
          <a:prstGeom prst="rect">
            <a:avLst/>
          </a:prstGeom>
        </p:spPr>
      </p:pic>
    </p:spTree>
    <p:extLst>
      <p:ext uri="{BB962C8B-B14F-4D97-AF65-F5344CB8AC3E}">
        <p14:creationId xmlns:p14="http://schemas.microsoft.com/office/powerpoint/2010/main" val="220093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6A4C13-4ECE-793F-DB65-6362E325AE21}"/>
              </a:ext>
            </a:extLst>
          </p:cNvPr>
          <p:cNvSpPr txBox="1"/>
          <p:nvPr/>
        </p:nvSpPr>
        <p:spPr>
          <a:xfrm>
            <a:off x="637902" y="1471749"/>
            <a:ext cx="3586626" cy="353943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Diageo plc (DGE.L)</a:t>
            </a:r>
          </a:p>
          <a:p>
            <a:pPr marL="285750" indent="-285750">
              <a:buFont typeface="Arial" panose="020B0604020202020204" pitchFamily="34" charset="0"/>
              <a:buChar char="•"/>
            </a:pPr>
            <a:r>
              <a:rPr lang="en-US" sz="2800" b="1" dirty="0"/>
              <a:t> Bunzl plc (BNZL.L)</a:t>
            </a:r>
          </a:p>
          <a:p>
            <a:pPr marL="285750" indent="-285750">
              <a:buFont typeface="Arial" panose="020B0604020202020204" pitchFamily="34" charset="0"/>
              <a:buChar char="•"/>
            </a:pPr>
            <a:r>
              <a:rPr lang="en-US" sz="2800" b="1" dirty="0" err="1"/>
              <a:t>Croda</a:t>
            </a:r>
            <a:r>
              <a:rPr lang="en-US" sz="2800" b="1" dirty="0"/>
              <a:t> International Plc (CRDA.L), B&amp;M</a:t>
            </a:r>
          </a:p>
          <a:p>
            <a:pPr marL="285750" indent="-285750">
              <a:buFont typeface="Arial" panose="020B0604020202020204" pitchFamily="34" charset="0"/>
              <a:buChar char="•"/>
            </a:pPr>
            <a:r>
              <a:rPr lang="en-US" sz="2800" b="1" dirty="0"/>
              <a:t>European Value Retail S.A. (BME.L)</a:t>
            </a:r>
          </a:p>
          <a:p>
            <a:pPr marL="285750" indent="-28575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20490EE7-4F3A-BDB6-C850-B4E1B40AD454}"/>
              </a:ext>
            </a:extLst>
          </p:cNvPr>
          <p:cNvPicPr>
            <a:picLocks noChangeAspect="1"/>
          </p:cNvPicPr>
          <p:nvPr/>
        </p:nvPicPr>
        <p:blipFill>
          <a:blip r:embed="rId2"/>
          <a:stretch>
            <a:fillRect/>
          </a:stretch>
        </p:blipFill>
        <p:spPr>
          <a:xfrm>
            <a:off x="4595153" y="90021"/>
            <a:ext cx="6744641" cy="6677957"/>
          </a:xfrm>
          <a:prstGeom prst="rect">
            <a:avLst/>
          </a:prstGeom>
        </p:spPr>
      </p:pic>
    </p:spTree>
    <p:extLst>
      <p:ext uri="{BB962C8B-B14F-4D97-AF65-F5344CB8AC3E}">
        <p14:creationId xmlns:p14="http://schemas.microsoft.com/office/powerpoint/2010/main" val="360053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AE9AF3-5368-982C-8860-FBDB14444D62}"/>
              </a:ext>
            </a:extLst>
          </p:cNvPr>
          <p:cNvPicPr>
            <a:picLocks noChangeAspect="1"/>
          </p:cNvPicPr>
          <p:nvPr/>
        </p:nvPicPr>
        <p:blipFill>
          <a:blip r:embed="rId2"/>
          <a:stretch>
            <a:fillRect/>
          </a:stretch>
        </p:blipFill>
        <p:spPr>
          <a:xfrm>
            <a:off x="1771650" y="1776412"/>
            <a:ext cx="8648700" cy="3305175"/>
          </a:xfrm>
          <a:prstGeom prst="rect">
            <a:avLst/>
          </a:prstGeom>
        </p:spPr>
      </p:pic>
    </p:spTree>
    <p:extLst>
      <p:ext uri="{BB962C8B-B14F-4D97-AF65-F5344CB8AC3E}">
        <p14:creationId xmlns:p14="http://schemas.microsoft.com/office/powerpoint/2010/main" val="323030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0C67-3FB8-CEAA-7985-414511668074}"/>
              </a:ext>
            </a:extLst>
          </p:cNvPr>
          <p:cNvSpPr>
            <a:spLocks noGrp="1"/>
          </p:cNvSpPr>
          <p:nvPr>
            <p:ph type="title"/>
          </p:nvPr>
        </p:nvSpPr>
        <p:spPr/>
        <p:txBody>
          <a:bodyPr/>
          <a:lstStyle/>
          <a:p>
            <a:r>
              <a:rPr lang="en-US" dirty="0"/>
              <a:t>Further Thoughts</a:t>
            </a:r>
          </a:p>
        </p:txBody>
      </p:sp>
      <p:sp>
        <p:nvSpPr>
          <p:cNvPr id="3" name="Content Placeholder 2">
            <a:extLst>
              <a:ext uri="{FF2B5EF4-FFF2-40B4-BE49-F238E27FC236}">
                <a16:creationId xmlns:a16="http://schemas.microsoft.com/office/drawing/2014/main" id="{0CCD0632-9BDC-1E54-9730-5F4E26723349}"/>
              </a:ext>
            </a:extLst>
          </p:cNvPr>
          <p:cNvSpPr>
            <a:spLocks noGrp="1"/>
          </p:cNvSpPr>
          <p:nvPr>
            <p:ph idx="1"/>
          </p:nvPr>
        </p:nvSpPr>
        <p:spPr/>
        <p:txBody>
          <a:bodyPr/>
          <a:lstStyle/>
          <a:p>
            <a:r>
              <a:rPr lang="en-US" dirty="0"/>
              <a:t>Better loss function?</a:t>
            </a:r>
          </a:p>
          <a:p>
            <a:r>
              <a:rPr lang="en-US" dirty="0"/>
              <a:t>More candidate weights</a:t>
            </a:r>
          </a:p>
          <a:p>
            <a:r>
              <a:rPr lang="en-US" dirty="0"/>
              <a:t>These are FTSE 100</a:t>
            </a:r>
          </a:p>
          <a:p>
            <a:r>
              <a:rPr lang="en-US" dirty="0"/>
              <a:t>There probably is correlation with Market Cap </a:t>
            </a:r>
          </a:p>
          <a:p>
            <a:r>
              <a:rPr lang="en-US" dirty="0"/>
              <a:t>I don’t want to get into portfolio management ideas</a:t>
            </a:r>
          </a:p>
          <a:p>
            <a:r>
              <a:rPr lang="en-US" dirty="0"/>
              <a:t>How do you parlay an old idea with a new one and write some short article about it</a:t>
            </a:r>
          </a:p>
          <a:p>
            <a:r>
              <a:rPr lang="en-US" dirty="0"/>
              <a:t>Bins from slide A can be more or less granular</a:t>
            </a:r>
          </a:p>
          <a:p>
            <a:pPr lvl="1"/>
            <a:r>
              <a:rPr lang="en-US" dirty="0"/>
              <a:t>Could be another idea after?</a:t>
            </a:r>
          </a:p>
        </p:txBody>
      </p:sp>
    </p:spTree>
    <p:extLst>
      <p:ext uri="{BB962C8B-B14F-4D97-AF65-F5344CB8AC3E}">
        <p14:creationId xmlns:p14="http://schemas.microsoft.com/office/powerpoint/2010/main" val="2586540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179</TotalTime>
  <Words>847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Aggregation of equity researchers’ buy, hold or sell forecasts</vt:lpstr>
      <vt:lpstr>Support from Literature</vt:lpstr>
      <vt:lpstr>PowerPoint Presentation</vt:lpstr>
      <vt:lpstr>PowerPoint Presentation</vt:lpstr>
      <vt:lpstr>PowerPoint Presentation</vt:lpstr>
      <vt:lpstr>PowerPoint Presentation</vt:lpstr>
      <vt:lpstr>PowerPoint Presentation</vt:lpstr>
      <vt:lpstr>PowerPoint Presentation</vt:lpstr>
      <vt:lpstr>Further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zane hassoun</dc:creator>
  <cp:lastModifiedBy>zane hassoun</cp:lastModifiedBy>
  <cp:revision>1</cp:revision>
  <dcterms:created xsi:type="dcterms:W3CDTF">2024-08-07T10:15:39Z</dcterms:created>
  <dcterms:modified xsi:type="dcterms:W3CDTF">2024-08-07T14:05:36Z</dcterms:modified>
</cp:coreProperties>
</file>