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9" autoAdjust="0"/>
  </p:normalViewPr>
  <p:slideViewPr>
    <p:cSldViewPr snapToGrid="0">
      <p:cViewPr varScale="1">
        <p:scale>
          <a:sx n="84" d="100"/>
          <a:sy n="84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88A64-F15B-4837-8DE8-183C444988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7FB81-5E65-462F-9DCA-4DB866F289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Automated Facial Expression Recognition</a:t>
          </a:r>
        </a:p>
      </dgm:t>
    </dgm:pt>
    <dgm:pt modelId="{54696C91-F8C6-4BE6-86A3-625F16A1F9A6}" type="parTrans" cxnId="{0A82BC8D-E78B-4F50-AB10-95D77B4531FB}">
      <dgm:prSet/>
      <dgm:spPr/>
      <dgm:t>
        <a:bodyPr/>
        <a:lstStyle/>
        <a:p>
          <a:endParaRPr lang="en-US"/>
        </a:p>
      </dgm:t>
    </dgm:pt>
    <dgm:pt modelId="{D032F812-3D09-4E30-8CEA-80FAB767F279}" type="sibTrans" cxnId="{0A82BC8D-E78B-4F50-AB10-95D77B4531FB}">
      <dgm:prSet/>
      <dgm:spPr/>
      <dgm:t>
        <a:bodyPr/>
        <a:lstStyle/>
        <a:p>
          <a:endParaRPr lang="en-US"/>
        </a:p>
      </dgm:t>
    </dgm:pt>
    <dgm:pt modelId="{11AFC8EB-6D5B-468B-B6D3-F7160D494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 Based Texture Transformation</a:t>
          </a:r>
        </a:p>
      </dgm:t>
    </dgm:pt>
    <dgm:pt modelId="{BF08EF0F-AF82-49E1-B9EA-E4EA1D2764C4}" type="parTrans" cxnId="{6553D721-8D61-4A39-992E-F424518355C0}">
      <dgm:prSet/>
      <dgm:spPr/>
      <dgm:t>
        <a:bodyPr/>
        <a:lstStyle/>
        <a:p>
          <a:endParaRPr lang="en-US"/>
        </a:p>
      </dgm:t>
    </dgm:pt>
    <dgm:pt modelId="{FF8C3222-83BF-4613-B882-59E72AB7FAA4}" type="sibTrans" cxnId="{6553D721-8D61-4A39-992E-F424518355C0}">
      <dgm:prSet/>
      <dgm:spPr/>
      <dgm:t>
        <a:bodyPr/>
        <a:lstStyle/>
        <a:p>
          <a:endParaRPr lang="en-US"/>
        </a:p>
      </dgm:t>
    </dgm:pt>
    <dgm:pt modelId="{00A99FDF-13E8-43E9-AA31-A8ED4987916B}" type="pres">
      <dgm:prSet presAssocID="{FE388A64-F15B-4837-8DE8-183C44498835}" presName="root" presStyleCnt="0">
        <dgm:presLayoutVars>
          <dgm:dir/>
          <dgm:resizeHandles val="exact"/>
        </dgm:presLayoutVars>
      </dgm:prSet>
      <dgm:spPr/>
    </dgm:pt>
    <dgm:pt modelId="{EDAF1280-3EF6-4EFB-A578-378A072BBD5B}" type="pres">
      <dgm:prSet presAssocID="{EBB7FB81-5E65-462F-9DCA-4DB866F289AD}" presName="compNode" presStyleCnt="0"/>
      <dgm:spPr/>
    </dgm:pt>
    <dgm:pt modelId="{01417562-3C40-4028-AADB-D1703787347D}" type="pres">
      <dgm:prSet presAssocID="{EBB7FB81-5E65-462F-9DCA-4DB866F289AD}" presName="bgRect" presStyleLbl="bgShp" presStyleIdx="0" presStyleCnt="2"/>
      <dgm:spPr/>
    </dgm:pt>
    <dgm:pt modelId="{1785203B-2223-4C25-8E9A-607E9EEEBEDE}" type="pres">
      <dgm:prSet presAssocID="{EBB7FB81-5E65-462F-9DCA-4DB866F289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F4C81E2-AA95-4EBC-A03C-1467E38748D2}" type="pres">
      <dgm:prSet presAssocID="{EBB7FB81-5E65-462F-9DCA-4DB866F289AD}" presName="spaceRect" presStyleCnt="0"/>
      <dgm:spPr/>
    </dgm:pt>
    <dgm:pt modelId="{A64B39E6-8C05-420A-911D-91987F3FD21C}" type="pres">
      <dgm:prSet presAssocID="{EBB7FB81-5E65-462F-9DCA-4DB866F289AD}" presName="parTx" presStyleLbl="revTx" presStyleIdx="0" presStyleCnt="2">
        <dgm:presLayoutVars>
          <dgm:chMax val="0"/>
          <dgm:chPref val="0"/>
        </dgm:presLayoutVars>
      </dgm:prSet>
      <dgm:spPr/>
    </dgm:pt>
    <dgm:pt modelId="{F8881086-FB7F-41D7-9015-0E8176A525C2}" type="pres">
      <dgm:prSet presAssocID="{D032F812-3D09-4E30-8CEA-80FAB767F279}" presName="sibTrans" presStyleCnt="0"/>
      <dgm:spPr/>
    </dgm:pt>
    <dgm:pt modelId="{E697532E-C226-4257-9ABA-D378452D71D5}" type="pres">
      <dgm:prSet presAssocID="{11AFC8EB-6D5B-468B-B6D3-F7160D49456D}" presName="compNode" presStyleCnt="0"/>
      <dgm:spPr/>
    </dgm:pt>
    <dgm:pt modelId="{3AADEC45-68AE-41C8-8A69-D20BD5A37471}" type="pres">
      <dgm:prSet presAssocID="{11AFC8EB-6D5B-468B-B6D3-F7160D49456D}" presName="bgRect" presStyleLbl="bgShp" presStyleIdx="1" presStyleCnt="2"/>
      <dgm:spPr/>
    </dgm:pt>
    <dgm:pt modelId="{8D64C194-E4EB-4E28-967F-774C336CC47B}" type="pres">
      <dgm:prSet presAssocID="{11AFC8EB-6D5B-468B-B6D3-F7160D4945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2C8B309-E4DA-45CD-9EAE-EE44582260D4}" type="pres">
      <dgm:prSet presAssocID="{11AFC8EB-6D5B-468B-B6D3-F7160D49456D}" presName="spaceRect" presStyleCnt="0"/>
      <dgm:spPr/>
    </dgm:pt>
    <dgm:pt modelId="{CD15AD92-2DA5-4C8D-A6AB-DC1EBEC14A14}" type="pres">
      <dgm:prSet presAssocID="{11AFC8EB-6D5B-468B-B6D3-F7160D49456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553D721-8D61-4A39-992E-F424518355C0}" srcId="{FE388A64-F15B-4837-8DE8-183C44498835}" destId="{11AFC8EB-6D5B-468B-B6D3-F7160D49456D}" srcOrd="1" destOrd="0" parTransId="{BF08EF0F-AF82-49E1-B9EA-E4EA1D2764C4}" sibTransId="{FF8C3222-83BF-4613-B882-59E72AB7FAA4}"/>
    <dgm:cxn modelId="{4C53BD85-7D7A-4061-A38B-5156C46EA4A1}" type="presOf" srcId="{11AFC8EB-6D5B-468B-B6D3-F7160D49456D}" destId="{CD15AD92-2DA5-4C8D-A6AB-DC1EBEC14A14}" srcOrd="0" destOrd="0" presId="urn:microsoft.com/office/officeart/2018/2/layout/IconVerticalSolidList"/>
    <dgm:cxn modelId="{0A82BC8D-E78B-4F50-AB10-95D77B4531FB}" srcId="{FE388A64-F15B-4837-8DE8-183C44498835}" destId="{EBB7FB81-5E65-462F-9DCA-4DB866F289AD}" srcOrd="0" destOrd="0" parTransId="{54696C91-F8C6-4BE6-86A3-625F16A1F9A6}" sibTransId="{D032F812-3D09-4E30-8CEA-80FAB767F279}"/>
    <dgm:cxn modelId="{45E663AE-F0A0-4F93-A1D2-A984AA0460DE}" type="presOf" srcId="{FE388A64-F15B-4837-8DE8-183C44498835}" destId="{00A99FDF-13E8-43E9-AA31-A8ED4987916B}" srcOrd="0" destOrd="0" presId="urn:microsoft.com/office/officeart/2018/2/layout/IconVerticalSolidList"/>
    <dgm:cxn modelId="{822439BD-A447-4624-8BFC-B39601D1A96A}" type="presOf" srcId="{EBB7FB81-5E65-462F-9DCA-4DB866F289AD}" destId="{A64B39E6-8C05-420A-911D-91987F3FD21C}" srcOrd="0" destOrd="0" presId="urn:microsoft.com/office/officeart/2018/2/layout/IconVerticalSolidList"/>
    <dgm:cxn modelId="{EA6B9AE4-78C6-4FB3-AC7B-B56DF55FA273}" type="presParOf" srcId="{00A99FDF-13E8-43E9-AA31-A8ED4987916B}" destId="{EDAF1280-3EF6-4EFB-A578-378A072BBD5B}" srcOrd="0" destOrd="0" presId="urn:microsoft.com/office/officeart/2018/2/layout/IconVerticalSolidList"/>
    <dgm:cxn modelId="{C702713F-24E1-4DEA-9AFA-7C9F436DA06C}" type="presParOf" srcId="{EDAF1280-3EF6-4EFB-A578-378A072BBD5B}" destId="{01417562-3C40-4028-AADB-D1703787347D}" srcOrd="0" destOrd="0" presId="urn:microsoft.com/office/officeart/2018/2/layout/IconVerticalSolidList"/>
    <dgm:cxn modelId="{B0E7593F-630D-4D34-B735-D267F2D6C525}" type="presParOf" srcId="{EDAF1280-3EF6-4EFB-A578-378A072BBD5B}" destId="{1785203B-2223-4C25-8E9A-607E9EEEBEDE}" srcOrd="1" destOrd="0" presId="urn:microsoft.com/office/officeart/2018/2/layout/IconVerticalSolidList"/>
    <dgm:cxn modelId="{B9D13D6F-8C7C-4B0E-912E-A727F13C0881}" type="presParOf" srcId="{EDAF1280-3EF6-4EFB-A578-378A072BBD5B}" destId="{6F4C81E2-AA95-4EBC-A03C-1467E38748D2}" srcOrd="2" destOrd="0" presId="urn:microsoft.com/office/officeart/2018/2/layout/IconVerticalSolidList"/>
    <dgm:cxn modelId="{736E7719-090A-4184-823F-3CF8E0C2399A}" type="presParOf" srcId="{EDAF1280-3EF6-4EFB-A578-378A072BBD5B}" destId="{A64B39E6-8C05-420A-911D-91987F3FD21C}" srcOrd="3" destOrd="0" presId="urn:microsoft.com/office/officeart/2018/2/layout/IconVerticalSolidList"/>
    <dgm:cxn modelId="{0D479775-2DED-47AC-80A8-BF647A1FD141}" type="presParOf" srcId="{00A99FDF-13E8-43E9-AA31-A8ED4987916B}" destId="{F8881086-FB7F-41D7-9015-0E8176A525C2}" srcOrd="1" destOrd="0" presId="urn:microsoft.com/office/officeart/2018/2/layout/IconVerticalSolidList"/>
    <dgm:cxn modelId="{FF1D894A-DC74-4F26-833D-C9D843E4373A}" type="presParOf" srcId="{00A99FDF-13E8-43E9-AA31-A8ED4987916B}" destId="{E697532E-C226-4257-9ABA-D378452D71D5}" srcOrd="2" destOrd="0" presId="urn:microsoft.com/office/officeart/2018/2/layout/IconVerticalSolidList"/>
    <dgm:cxn modelId="{9E3A93F8-F454-45E2-8243-EDC9237A6BF5}" type="presParOf" srcId="{E697532E-C226-4257-9ABA-D378452D71D5}" destId="{3AADEC45-68AE-41C8-8A69-D20BD5A37471}" srcOrd="0" destOrd="0" presId="urn:microsoft.com/office/officeart/2018/2/layout/IconVerticalSolidList"/>
    <dgm:cxn modelId="{6F1D0F97-88EB-45BA-B850-D9F89FF3C41B}" type="presParOf" srcId="{E697532E-C226-4257-9ABA-D378452D71D5}" destId="{8D64C194-E4EB-4E28-967F-774C336CC47B}" srcOrd="1" destOrd="0" presId="urn:microsoft.com/office/officeart/2018/2/layout/IconVerticalSolidList"/>
    <dgm:cxn modelId="{2973F43E-5570-4E62-B2A0-66AB88FF66AE}" type="presParOf" srcId="{E697532E-C226-4257-9ABA-D378452D71D5}" destId="{22C8B309-E4DA-45CD-9EAE-EE44582260D4}" srcOrd="2" destOrd="0" presId="urn:microsoft.com/office/officeart/2018/2/layout/IconVerticalSolidList"/>
    <dgm:cxn modelId="{6FBB6997-072E-4269-9746-54BB4527F82B}" type="presParOf" srcId="{E697532E-C226-4257-9ABA-D378452D71D5}" destId="{CD15AD92-2DA5-4C8D-A6AB-DC1EBEC14A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0281A-4D34-43A5-B785-3E0B7929C73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6CD060-D1CA-452C-8FF9-32A1491220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Extraction</a:t>
          </a:r>
        </a:p>
      </dgm:t>
    </dgm:pt>
    <dgm:pt modelId="{ED864340-162E-4694-A587-3756992E83B5}" type="parTrans" cxnId="{A1971C35-3B08-4756-8CAA-8231FAEF3677}">
      <dgm:prSet/>
      <dgm:spPr/>
      <dgm:t>
        <a:bodyPr/>
        <a:lstStyle/>
        <a:p>
          <a:endParaRPr lang="en-US"/>
        </a:p>
      </dgm:t>
    </dgm:pt>
    <dgm:pt modelId="{F064BCE3-5010-4711-B803-006314E7F03A}" type="sibTrans" cxnId="{A1971C35-3B08-4756-8CAA-8231FAEF3677}">
      <dgm:prSet/>
      <dgm:spPr/>
      <dgm:t>
        <a:bodyPr/>
        <a:lstStyle/>
        <a:p>
          <a:endParaRPr lang="en-US"/>
        </a:p>
      </dgm:t>
    </dgm:pt>
    <dgm:pt modelId="{D487E2E0-F3DF-44BA-958F-0191D985C7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Local Binary Pattern</a:t>
          </a:r>
        </a:p>
      </dgm:t>
    </dgm:pt>
    <dgm:pt modelId="{77275ADD-EBF6-436E-9C96-574042E414C1}" type="parTrans" cxnId="{8B3BBA84-6919-45DA-9973-59C7565D00C8}">
      <dgm:prSet/>
      <dgm:spPr/>
      <dgm:t>
        <a:bodyPr/>
        <a:lstStyle/>
        <a:p>
          <a:endParaRPr lang="en-US"/>
        </a:p>
      </dgm:t>
    </dgm:pt>
    <dgm:pt modelId="{BA2F5BF7-7C7D-412E-8126-AA3036830C05}" type="sibTrans" cxnId="{8B3BBA84-6919-45DA-9973-59C7565D00C8}">
      <dgm:prSet/>
      <dgm:spPr/>
      <dgm:t>
        <a:bodyPr/>
        <a:lstStyle/>
        <a:p>
          <a:endParaRPr lang="en-US"/>
        </a:p>
      </dgm:t>
    </dgm:pt>
    <dgm:pt modelId="{2C7CD644-885B-4D71-81F0-1ACAFEDC7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Gabor Wavelets</a:t>
          </a:r>
        </a:p>
      </dgm:t>
    </dgm:pt>
    <dgm:pt modelId="{82C3269E-EA1E-4372-94EF-F7C3EFB0E2E1}" type="parTrans" cxnId="{BCFE74D8-A429-4194-A683-450D590A9ED7}">
      <dgm:prSet/>
      <dgm:spPr/>
      <dgm:t>
        <a:bodyPr/>
        <a:lstStyle/>
        <a:p>
          <a:endParaRPr lang="en-US"/>
        </a:p>
      </dgm:t>
    </dgm:pt>
    <dgm:pt modelId="{E89A5943-ADCA-41B4-839E-EB4562C87DA8}" type="sibTrans" cxnId="{BCFE74D8-A429-4194-A683-450D590A9ED7}">
      <dgm:prSet/>
      <dgm:spPr/>
      <dgm:t>
        <a:bodyPr/>
        <a:lstStyle/>
        <a:p>
          <a:endParaRPr lang="en-US"/>
        </a:p>
      </dgm:t>
    </dgm:pt>
    <dgm:pt modelId="{4DD282EE-8FC9-45C1-8F5D-D77FC6A9AB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Local Directional Number Pattern</a:t>
          </a:r>
        </a:p>
      </dgm:t>
    </dgm:pt>
    <dgm:pt modelId="{57E78CA3-37EB-483C-BD24-5382CABF93CF}" type="parTrans" cxnId="{1DD155CF-DE9D-4A5A-B862-408F9BEA48D0}">
      <dgm:prSet/>
      <dgm:spPr/>
      <dgm:t>
        <a:bodyPr/>
        <a:lstStyle/>
        <a:p>
          <a:endParaRPr lang="en-US"/>
        </a:p>
      </dgm:t>
    </dgm:pt>
    <dgm:pt modelId="{A1A9B0EE-7567-475E-9A99-4FB75257DDC7}" type="sibTrans" cxnId="{1DD155CF-DE9D-4A5A-B862-408F9BEA48D0}">
      <dgm:prSet/>
      <dgm:spPr/>
      <dgm:t>
        <a:bodyPr/>
        <a:lstStyle/>
        <a:p>
          <a:endParaRPr lang="en-US"/>
        </a:p>
      </dgm:t>
    </dgm:pt>
    <dgm:pt modelId="{55AAD658-A811-4448-9E24-CA25EFC961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Deep Learning</a:t>
          </a:r>
        </a:p>
      </dgm:t>
    </dgm:pt>
    <dgm:pt modelId="{E0DB6B2B-1D27-4648-8CBE-8083D086B35F}" type="parTrans" cxnId="{A351F3FE-EA04-4ADA-AEBE-28B33D0DC0A4}">
      <dgm:prSet/>
      <dgm:spPr/>
      <dgm:t>
        <a:bodyPr/>
        <a:lstStyle/>
        <a:p>
          <a:endParaRPr lang="en-US"/>
        </a:p>
      </dgm:t>
    </dgm:pt>
    <dgm:pt modelId="{B494BFE9-19AD-4E30-9000-ACCAECEBC99F}" type="sibTrans" cxnId="{A351F3FE-EA04-4ADA-AEBE-28B33D0DC0A4}">
      <dgm:prSet/>
      <dgm:spPr/>
      <dgm:t>
        <a:bodyPr/>
        <a:lstStyle/>
        <a:p>
          <a:endParaRPr lang="en-US"/>
        </a:p>
      </dgm:t>
    </dgm:pt>
    <dgm:pt modelId="{303E4FA5-2260-4B30-AF78-56B132E6B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Convolutional Neural Networks</a:t>
          </a:r>
        </a:p>
      </dgm:t>
    </dgm:pt>
    <dgm:pt modelId="{4164BC53-379A-45B5-A1CD-488A2A4F2F8C}" type="parTrans" cxnId="{56107560-CCDC-41C5-8B95-294819038079}">
      <dgm:prSet/>
      <dgm:spPr/>
      <dgm:t>
        <a:bodyPr/>
        <a:lstStyle/>
        <a:p>
          <a:endParaRPr lang="en-US"/>
        </a:p>
      </dgm:t>
    </dgm:pt>
    <dgm:pt modelId="{FEB9CD98-570F-4D26-AD68-218B95E3F0A5}" type="sibTrans" cxnId="{56107560-CCDC-41C5-8B95-294819038079}">
      <dgm:prSet/>
      <dgm:spPr/>
      <dgm:t>
        <a:bodyPr/>
        <a:lstStyle/>
        <a:p>
          <a:endParaRPr lang="en-US"/>
        </a:p>
      </dgm:t>
    </dgm:pt>
    <dgm:pt modelId="{600A3DE7-579A-42C3-95C9-D97B4B706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Image Processing Methods</a:t>
          </a:r>
        </a:p>
      </dgm:t>
    </dgm:pt>
    <dgm:pt modelId="{0EDD7E4A-3353-4E37-80BD-031C49BE53E9}" type="parTrans" cxnId="{0732290D-C489-4C7F-B874-488FAD332E70}">
      <dgm:prSet/>
      <dgm:spPr/>
      <dgm:t>
        <a:bodyPr/>
        <a:lstStyle/>
        <a:p>
          <a:endParaRPr lang="en-US"/>
        </a:p>
      </dgm:t>
    </dgm:pt>
    <dgm:pt modelId="{017AB37D-4D7B-4D68-937D-62E13A9612C8}" type="sibTrans" cxnId="{0732290D-C489-4C7F-B874-488FAD332E70}">
      <dgm:prSet/>
      <dgm:spPr/>
      <dgm:t>
        <a:bodyPr/>
        <a:lstStyle/>
        <a:p>
          <a:endParaRPr lang="en-US"/>
        </a:p>
      </dgm:t>
    </dgm:pt>
    <dgm:pt modelId="{C2B742CB-2A79-4369-9BCA-76539A785D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Local Descriptors</a:t>
          </a:r>
        </a:p>
      </dgm:t>
    </dgm:pt>
    <dgm:pt modelId="{CCD91B5B-70FE-463D-9077-8A8B874313C9}" type="parTrans" cxnId="{4C5CD285-D17E-40BB-8D62-903488877F50}">
      <dgm:prSet/>
      <dgm:spPr/>
      <dgm:t>
        <a:bodyPr/>
        <a:lstStyle/>
        <a:p>
          <a:endParaRPr lang="en-US"/>
        </a:p>
      </dgm:t>
    </dgm:pt>
    <dgm:pt modelId="{AA033D11-5D09-4B5E-9AA4-2EF8EEA2B5E3}" type="sibTrans" cxnId="{4C5CD285-D17E-40BB-8D62-903488877F50}">
      <dgm:prSet/>
      <dgm:spPr/>
      <dgm:t>
        <a:bodyPr/>
        <a:lstStyle/>
        <a:p>
          <a:endParaRPr lang="en-US"/>
        </a:p>
      </dgm:t>
    </dgm:pt>
    <dgm:pt modelId="{4C5768F5-4AEF-44A2-B89C-463006321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Facial Landmark Detection</a:t>
          </a:r>
        </a:p>
      </dgm:t>
    </dgm:pt>
    <dgm:pt modelId="{3420B5C3-3082-4685-BFEC-C1718E608163}" type="parTrans" cxnId="{09BE793F-0679-4CED-AE50-C9E9CAF2EBDA}">
      <dgm:prSet/>
      <dgm:spPr/>
      <dgm:t>
        <a:bodyPr/>
        <a:lstStyle/>
        <a:p>
          <a:endParaRPr lang="en-US"/>
        </a:p>
      </dgm:t>
    </dgm:pt>
    <dgm:pt modelId="{2A52C4AD-A1BC-431E-8E8D-341E0C2417FA}" type="sibTrans" cxnId="{09BE793F-0679-4CED-AE50-C9E9CAF2EBDA}">
      <dgm:prSet/>
      <dgm:spPr/>
      <dgm:t>
        <a:bodyPr/>
        <a:lstStyle/>
        <a:p>
          <a:endParaRPr lang="en-US"/>
        </a:p>
      </dgm:t>
    </dgm:pt>
    <dgm:pt modelId="{C9357B93-EE5F-4FBA-A0AD-2A94C474E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More</a:t>
          </a:r>
        </a:p>
      </dgm:t>
    </dgm:pt>
    <dgm:pt modelId="{AEEE6452-EBEF-47E1-8220-A6215F9B4F48}" type="parTrans" cxnId="{45111E18-0238-4C9D-B5F4-0CFC93F2733B}">
      <dgm:prSet/>
      <dgm:spPr/>
      <dgm:t>
        <a:bodyPr/>
        <a:lstStyle/>
        <a:p>
          <a:endParaRPr lang="en-US"/>
        </a:p>
      </dgm:t>
    </dgm:pt>
    <dgm:pt modelId="{28EE7970-C1DB-4CA4-8452-A3B34FFB4CCB}" type="sibTrans" cxnId="{45111E18-0238-4C9D-B5F4-0CFC93F2733B}">
      <dgm:prSet/>
      <dgm:spPr/>
      <dgm:t>
        <a:bodyPr/>
        <a:lstStyle/>
        <a:p>
          <a:endParaRPr lang="en-US"/>
        </a:p>
      </dgm:t>
    </dgm:pt>
    <dgm:pt modelId="{BF6E9B51-4706-49C0-BA79-F2C6462079F5}" type="pres">
      <dgm:prSet presAssocID="{9E40281A-4D34-43A5-B785-3E0B7929C739}" presName="root" presStyleCnt="0">
        <dgm:presLayoutVars>
          <dgm:dir/>
          <dgm:resizeHandles val="exact"/>
        </dgm:presLayoutVars>
      </dgm:prSet>
      <dgm:spPr/>
    </dgm:pt>
    <dgm:pt modelId="{8A7F163D-76FB-4CB6-8441-513418086230}" type="pres">
      <dgm:prSet presAssocID="{836CD060-D1CA-452C-8FF9-32A1491220F6}" presName="compNode" presStyleCnt="0"/>
      <dgm:spPr/>
    </dgm:pt>
    <dgm:pt modelId="{F6636327-3C15-4161-987B-6F7FA9181BD8}" type="pres">
      <dgm:prSet presAssocID="{836CD060-D1CA-452C-8FF9-32A1491220F6}" presName="bgRect" presStyleLbl="bgShp" presStyleIdx="0" presStyleCnt="4"/>
      <dgm:spPr/>
    </dgm:pt>
    <dgm:pt modelId="{EC8E7B2A-109E-47A0-B812-C1818AFFFECC}" type="pres">
      <dgm:prSet presAssocID="{836CD060-D1CA-452C-8FF9-32A1491220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B86720-8B24-4E36-925F-0A96C40CF028}" type="pres">
      <dgm:prSet presAssocID="{836CD060-D1CA-452C-8FF9-32A1491220F6}" presName="spaceRect" presStyleCnt="0"/>
      <dgm:spPr/>
    </dgm:pt>
    <dgm:pt modelId="{55233713-D43C-46DC-8C0F-FEFFB4D48981}" type="pres">
      <dgm:prSet presAssocID="{836CD060-D1CA-452C-8FF9-32A1491220F6}" presName="parTx" presStyleLbl="revTx" presStyleIdx="0" presStyleCnt="7">
        <dgm:presLayoutVars>
          <dgm:chMax val="0"/>
          <dgm:chPref val="0"/>
        </dgm:presLayoutVars>
      </dgm:prSet>
      <dgm:spPr/>
    </dgm:pt>
    <dgm:pt modelId="{593926BC-AE8C-4896-9B0E-77D2414CBC05}" type="pres">
      <dgm:prSet presAssocID="{836CD060-D1CA-452C-8FF9-32A1491220F6}" presName="desTx" presStyleLbl="revTx" presStyleIdx="1" presStyleCnt="7">
        <dgm:presLayoutVars/>
      </dgm:prSet>
      <dgm:spPr/>
    </dgm:pt>
    <dgm:pt modelId="{D3ECD4F4-FF37-422A-9E63-BD9D75FD59C2}" type="pres">
      <dgm:prSet presAssocID="{F064BCE3-5010-4711-B803-006314E7F03A}" presName="sibTrans" presStyleCnt="0"/>
      <dgm:spPr/>
    </dgm:pt>
    <dgm:pt modelId="{EBAFB2A8-94E1-4C40-AF4C-2FBBBC604C83}" type="pres">
      <dgm:prSet presAssocID="{55AAD658-A811-4448-9E24-CA25EFC96179}" presName="compNode" presStyleCnt="0"/>
      <dgm:spPr/>
    </dgm:pt>
    <dgm:pt modelId="{24AC0FDF-E864-41AA-A3E7-1B87A1BD969B}" type="pres">
      <dgm:prSet presAssocID="{55AAD658-A811-4448-9E24-CA25EFC96179}" presName="bgRect" presStyleLbl="bgShp" presStyleIdx="1" presStyleCnt="4"/>
      <dgm:spPr/>
    </dgm:pt>
    <dgm:pt modelId="{CD90E8D0-6D29-4DE3-A754-84689A659703}" type="pres">
      <dgm:prSet presAssocID="{55AAD658-A811-4448-9E24-CA25EFC961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7DC4125-DB76-4880-991D-39BDC7F322FF}" type="pres">
      <dgm:prSet presAssocID="{55AAD658-A811-4448-9E24-CA25EFC96179}" presName="spaceRect" presStyleCnt="0"/>
      <dgm:spPr/>
    </dgm:pt>
    <dgm:pt modelId="{D6C8CFF0-7DE0-4D16-AC34-7511CF18B6C8}" type="pres">
      <dgm:prSet presAssocID="{55AAD658-A811-4448-9E24-CA25EFC96179}" presName="parTx" presStyleLbl="revTx" presStyleIdx="2" presStyleCnt="7">
        <dgm:presLayoutVars>
          <dgm:chMax val="0"/>
          <dgm:chPref val="0"/>
        </dgm:presLayoutVars>
      </dgm:prSet>
      <dgm:spPr/>
    </dgm:pt>
    <dgm:pt modelId="{0D4B17FA-10B3-404E-B370-07064CC4F0E1}" type="pres">
      <dgm:prSet presAssocID="{55AAD658-A811-4448-9E24-CA25EFC96179}" presName="desTx" presStyleLbl="revTx" presStyleIdx="3" presStyleCnt="7">
        <dgm:presLayoutVars/>
      </dgm:prSet>
      <dgm:spPr/>
    </dgm:pt>
    <dgm:pt modelId="{E46B08E9-68AA-459F-8E3E-2090AAD6B34D}" type="pres">
      <dgm:prSet presAssocID="{B494BFE9-19AD-4E30-9000-ACCAECEBC99F}" presName="sibTrans" presStyleCnt="0"/>
      <dgm:spPr/>
    </dgm:pt>
    <dgm:pt modelId="{188325F2-F1CA-4E3C-B896-D50E0B57900C}" type="pres">
      <dgm:prSet presAssocID="{600A3DE7-579A-42C3-95C9-D97B4B706CBD}" presName="compNode" presStyleCnt="0"/>
      <dgm:spPr/>
    </dgm:pt>
    <dgm:pt modelId="{A5E803A4-B77C-4160-AA08-F23D5C3C96E0}" type="pres">
      <dgm:prSet presAssocID="{600A3DE7-579A-42C3-95C9-D97B4B706CBD}" presName="bgRect" presStyleLbl="bgShp" presStyleIdx="2" presStyleCnt="4"/>
      <dgm:spPr/>
    </dgm:pt>
    <dgm:pt modelId="{F2E51032-7080-4B72-B7AB-1D8F0F5CF2FA}" type="pres">
      <dgm:prSet presAssocID="{600A3DE7-579A-42C3-95C9-D97B4B706C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A6BB318D-5A61-4A96-9CCC-661F47B7F3A9}" type="pres">
      <dgm:prSet presAssocID="{600A3DE7-579A-42C3-95C9-D97B4B706CBD}" presName="spaceRect" presStyleCnt="0"/>
      <dgm:spPr/>
    </dgm:pt>
    <dgm:pt modelId="{2A9FF7EA-BC84-4299-BFC7-535FB8E0502C}" type="pres">
      <dgm:prSet presAssocID="{600A3DE7-579A-42C3-95C9-D97B4B706CBD}" presName="parTx" presStyleLbl="revTx" presStyleIdx="4" presStyleCnt="7">
        <dgm:presLayoutVars>
          <dgm:chMax val="0"/>
          <dgm:chPref val="0"/>
        </dgm:presLayoutVars>
      </dgm:prSet>
      <dgm:spPr/>
    </dgm:pt>
    <dgm:pt modelId="{B5F530C0-B537-4CA8-9F6A-1A0FC67C8D28}" type="pres">
      <dgm:prSet presAssocID="{600A3DE7-579A-42C3-95C9-D97B4B706CBD}" presName="desTx" presStyleLbl="revTx" presStyleIdx="5" presStyleCnt="7">
        <dgm:presLayoutVars/>
      </dgm:prSet>
      <dgm:spPr/>
    </dgm:pt>
    <dgm:pt modelId="{7AD0529C-157E-4A84-9A6B-58539FD1A2AD}" type="pres">
      <dgm:prSet presAssocID="{017AB37D-4D7B-4D68-937D-62E13A9612C8}" presName="sibTrans" presStyleCnt="0"/>
      <dgm:spPr/>
    </dgm:pt>
    <dgm:pt modelId="{A269939F-EE97-4EA9-97F7-F98452F055ED}" type="pres">
      <dgm:prSet presAssocID="{C9357B93-EE5F-4FBA-A0AD-2A94C474EED1}" presName="compNode" presStyleCnt="0"/>
      <dgm:spPr/>
    </dgm:pt>
    <dgm:pt modelId="{B4D4740C-70FA-4F45-A64A-DCCD0A121775}" type="pres">
      <dgm:prSet presAssocID="{C9357B93-EE5F-4FBA-A0AD-2A94C474EED1}" presName="bgRect" presStyleLbl="bgShp" presStyleIdx="3" presStyleCnt="4"/>
      <dgm:spPr/>
    </dgm:pt>
    <dgm:pt modelId="{6D1ABB2C-AAB1-4552-92C0-B9522D1CD051}" type="pres">
      <dgm:prSet presAssocID="{C9357B93-EE5F-4FBA-A0AD-2A94C474EED1}" presName="iconRect" presStyleLbl="node1" presStyleIdx="3" presStyleCnt="4" custLinFactNeighborY="336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NotWashingMachine"/>
        </a:ext>
      </dgm:extLst>
    </dgm:pt>
    <dgm:pt modelId="{D949919C-05EE-42B7-8417-AE15F2CFFF87}" type="pres">
      <dgm:prSet presAssocID="{C9357B93-EE5F-4FBA-A0AD-2A94C474EED1}" presName="spaceRect" presStyleCnt="0"/>
      <dgm:spPr/>
    </dgm:pt>
    <dgm:pt modelId="{DC7EA842-D662-4AF9-8061-C1197BD08BBC}" type="pres">
      <dgm:prSet presAssocID="{C9357B93-EE5F-4FBA-A0AD-2A94C474EED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732290D-C489-4C7F-B874-488FAD332E70}" srcId="{9E40281A-4D34-43A5-B785-3E0B7929C739}" destId="{600A3DE7-579A-42C3-95C9-D97B4B706CBD}" srcOrd="2" destOrd="0" parTransId="{0EDD7E4A-3353-4E37-80BD-031C49BE53E9}" sibTransId="{017AB37D-4D7B-4D68-937D-62E13A9612C8}"/>
    <dgm:cxn modelId="{45111E18-0238-4C9D-B5F4-0CFC93F2733B}" srcId="{9E40281A-4D34-43A5-B785-3E0B7929C739}" destId="{C9357B93-EE5F-4FBA-A0AD-2A94C474EED1}" srcOrd="3" destOrd="0" parTransId="{AEEE6452-EBEF-47E1-8220-A6215F9B4F48}" sibTransId="{28EE7970-C1DB-4CA4-8452-A3B34FFB4CCB}"/>
    <dgm:cxn modelId="{A1971C35-3B08-4756-8CAA-8231FAEF3677}" srcId="{9E40281A-4D34-43A5-B785-3E0B7929C739}" destId="{836CD060-D1CA-452C-8FF9-32A1491220F6}" srcOrd="0" destOrd="0" parTransId="{ED864340-162E-4694-A587-3756992E83B5}" sibTransId="{F064BCE3-5010-4711-B803-006314E7F03A}"/>
    <dgm:cxn modelId="{C320583E-949E-47B6-BEBF-36F56BD539C5}" type="presOf" srcId="{C9357B93-EE5F-4FBA-A0AD-2A94C474EED1}" destId="{DC7EA842-D662-4AF9-8061-C1197BD08BBC}" srcOrd="0" destOrd="0" presId="urn:microsoft.com/office/officeart/2018/2/layout/IconVerticalSolidList"/>
    <dgm:cxn modelId="{09BE793F-0679-4CED-AE50-C9E9CAF2EBDA}" srcId="{600A3DE7-579A-42C3-95C9-D97B4B706CBD}" destId="{4C5768F5-4AEF-44A2-B89C-46300632172E}" srcOrd="1" destOrd="0" parTransId="{3420B5C3-3082-4685-BFEC-C1718E608163}" sibTransId="{2A52C4AD-A1BC-431E-8E8D-341E0C2417FA}"/>
    <dgm:cxn modelId="{56107560-CCDC-41C5-8B95-294819038079}" srcId="{55AAD658-A811-4448-9E24-CA25EFC96179}" destId="{303E4FA5-2260-4B30-AF78-56B132E6BEFC}" srcOrd="0" destOrd="0" parTransId="{4164BC53-379A-45B5-A1CD-488A2A4F2F8C}" sibTransId="{FEB9CD98-570F-4D26-AD68-218B95E3F0A5}"/>
    <dgm:cxn modelId="{8112A165-578A-41A3-B1AC-4F1FF00B21B9}" type="presOf" srcId="{303E4FA5-2260-4B30-AF78-56B132E6BEFC}" destId="{0D4B17FA-10B3-404E-B370-07064CC4F0E1}" srcOrd="0" destOrd="0" presId="urn:microsoft.com/office/officeart/2018/2/layout/IconVerticalSolidList"/>
    <dgm:cxn modelId="{69A34347-1DEB-45EE-A5CB-3CF2F74B7497}" type="presOf" srcId="{C2B742CB-2A79-4369-9BCA-76539A785DD1}" destId="{B5F530C0-B537-4CA8-9F6A-1A0FC67C8D28}" srcOrd="0" destOrd="0" presId="urn:microsoft.com/office/officeart/2018/2/layout/IconVerticalSolidList"/>
    <dgm:cxn modelId="{0C8E6979-D30B-4201-AA2F-3146EAE9BC12}" type="presOf" srcId="{4C5768F5-4AEF-44A2-B89C-46300632172E}" destId="{B5F530C0-B537-4CA8-9F6A-1A0FC67C8D28}" srcOrd="0" destOrd="1" presId="urn:microsoft.com/office/officeart/2018/2/layout/IconVerticalSolidList"/>
    <dgm:cxn modelId="{59F4537D-61D7-4A88-94CE-4BC66F33E569}" type="presOf" srcId="{4DD282EE-8FC9-45C1-8F5D-D77FC6A9AB9D}" destId="{593926BC-AE8C-4896-9B0E-77D2414CBC05}" srcOrd="0" destOrd="2" presId="urn:microsoft.com/office/officeart/2018/2/layout/IconVerticalSolidList"/>
    <dgm:cxn modelId="{8B3BBA84-6919-45DA-9973-59C7565D00C8}" srcId="{836CD060-D1CA-452C-8FF9-32A1491220F6}" destId="{D487E2E0-F3DF-44BA-958F-0191D985C75D}" srcOrd="0" destOrd="0" parTransId="{77275ADD-EBF6-436E-9C96-574042E414C1}" sibTransId="{BA2F5BF7-7C7D-412E-8126-AA3036830C05}"/>
    <dgm:cxn modelId="{4C5CD285-D17E-40BB-8D62-903488877F50}" srcId="{600A3DE7-579A-42C3-95C9-D97B4B706CBD}" destId="{C2B742CB-2A79-4369-9BCA-76539A785DD1}" srcOrd="0" destOrd="0" parTransId="{CCD91B5B-70FE-463D-9077-8A8B874313C9}" sibTransId="{AA033D11-5D09-4B5E-9AA4-2EF8EEA2B5E3}"/>
    <dgm:cxn modelId="{AF01848E-345D-4A27-B505-00089775648A}" type="presOf" srcId="{9E40281A-4D34-43A5-B785-3E0B7929C739}" destId="{BF6E9B51-4706-49C0-BA79-F2C6462079F5}" srcOrd="0" destOrd="0" presId="urn:microsoft.com/office/officeart/2018/2/layout/IconVerticalSolidList"/>
    <dgm:cxn modelId="{F3FAB39D-CA55-4292-83E2-B79681462B11}" type="presOf" srcId="{D487E2E0-F3DF-44BA-958F-0191D985C75D}" destId="{593926BC-AE8C-4896-9B0E-77D2414CBC05}" srcOrd="0" destOrd="0" presId="urn:microsoft.com/office/officeart/2018/2/layout/IconVerticalSolidList"/>
    <dgm:cxn modelId="{E9570CB4-FF9A-4EAD-B2BA-98E0EEA918B3}" type="presOf" srcId="{55AAD658-A811-4448-9E24-CA25EFC96179}" destId="{D6C8CFF0-7DE0-4D16-AC34-7511CF18B6C8}" srcOrd="0" destOrd="0" presId="urn:microsoft.com/office/officeart/2018/2/layout/IconVerticalSolidList"/>
    <dgm:cxn modelId="{7AF383BD-6053-481E-A33A-0F8BAD57B228}" type="presOf" srcId="{2C7CD644-885B-4D71-81F0-1ACAFEDC71FD}" destId="{593926BC-AE8C-4896-9B0E-77D2414CBC05}" srcOrd="0" destOrd="1" presId="urn:microsoft.com/office/officeart/2018/2/layout/IconVerticalSolidList"/>
    <dgm:cxn modelId="{1DD155CF-DE9D-4A5A-B862-408F9BEA48D0}" srcId="{836CD060-D1CA-452C-8FF9-32A1491220F6}" destId="{4DD282EE-8FC9-45C1-8F5D-D77FC6A9AB9D}" srcOrd="2" destOrd="0" parTransId="{57E78CA3-37EB-483C-BD24-5382CABF93CF}" sibTransId="{A1A9B0EE-7567-475E-9A99-4FB75257DDC7}"/>
    <dgm:cxn modelId="{BCFE74D8-A429-4194-A683-450D590A9ED7}" srcId="{836CD060-D1CA-452C-8FF9-32A1491220F6}" destId="{2C7CD644-885B-4D71-81F0-1ACAFEDC71FD}" srcOrd="1" destOrd="0" parTransId="{82C3269E-EA1E-4372-94EF-F7C3EFB0E2E1}" sibTransId="{E89A5943-ADCA-41B4-839E-EB4562C87DA8}"/>
    <dgm:cxn modelId="{BCE383DE-F93E-4BFA-A2D4-6D41814BF6EA}" type="presOf" srcId="{600A3DE7-579A-42C3-95C9-D97B4B706CBD}" destId="{2A9FF7EA-BC84-4299-BFC7-535FB8E0502C}" srcOrd="0" destOrd="0" presId="urn:microsoft.com/office/officeart/2018/2/layout/IconVerticalSolidList"/>
    <dgm:cxn modelId="{2D41F9F8-2B1D-4126-87AD-6BDD41AF6674}" type="presOf" srcId="{836CD060-D1CA-452C-8FF9-32A1491220F6}" destId="{55233713-D43C-46DC-8C0F-FEFFB4D48981}" srcOrd="0" destOrd="0" presId="urn:microsoft.com/office/officeart/2018/2/layout/IconVerticalSolidList"/>
    <dgm:cxn modelId="{A351F3FE-EA04-4ADA-AEBE-28B33D0DC0A4}" srcId="{9E40281A-4D34-43A5-B785-3E0B7929C739}" destId="{55AAD658-A811-4448-9E24-CA25EFC96179}" srcOrd="1" destOrd="0" parTransId="{E0DB6B2B-1D27-4648-8CBE-8083D086B35F}" sibTransId="{B494BFE9-19AD-4E30-9000-ACCAECEBC99F}"/>
    <dgm:cxn modelId="{A03D448B-28A8-4249-9477-20D753467B70}" type="presParOf" srcId="{BF6E9B51-4706-49C0-BA79-F2C6462079F5}" destId="{8A7F163D-76FB-4CB6-8441-513418086230}" srcOrd="0" destOrd="0" presId="urn:microsoft.com/office/officeart/2018/2/layout/IconVerticalSolidList"/>
    <dgm:cxn modelId="{002055FD-5DAB-40A1-864C-EAF31E1FC22E}" type="presParOf" srcId="{8A7F163D-76FB-4CB6-8441-513418086230}" destId="{F6636327-3C15-4161-987B-6F7FA9181BD8}" srcOrd="0" destOrd="0" presId="urn:microsoft.com/office/officeart/2018/2/layout/IconVerticalSolidList"/>
    <dgm:cxn modelId="{ED723A71-86EB-4425-89B8-F58206CCB84B}" type="presParOf" srcId="{8A7F163D-76FB-4CB6-8441-513418086230}" destId="{EC8E7B2A-109E-47A0-B812-C1818AFFFECC}" srcOrd="1" destOrd="0" presId="urn:microsoft.com/office/officeart/2018/2/layout/IconVerticalSolidList"/>
    <dgm:cxn modelId="{DDAE2961-0973-4E24-AC13-BC5615F9CD67}" type="presParOf" srcId="{8A7F163D-76FB-4CB6-8441-513418086230}" destId="{89B86720-8B24-4E36-925F-0A96C40CF028}" srcOrd="2" destOrd="0" presId="urn:microsoft.com/office/officeart/2018/2/layout/IconVerticalSolidList"/>
    <dgm:cxn modelId="{82B4961A-34AA-4BC6-A8F0-473F17E28BDB}" type="presParOf" srcId="{8A7F163D-76FB-4CB6-8441-513418086230}" destId="{55233713-D43C-46DC-8C0F-FEFFB4D48981}" srcOrd="3" destOrd="0" presId="urn:microsoft.com/office/officeart/2018/2/layout/IconVerticalSolidList"/>
    <dgm:cxn modelId="{313E5140-74A5-4160-97CC-38DD6A12B92A}" type="presParOf" srcId="{8A7F163D-76FB-4CB6-8441-513418086230}" destId="{593926BC-AE8C-4896-9B0E-77D2414CBC05}" srcOrd="4" destOrd="0" presId="urn:microsoft.com/office/officeart/2018/2/layout/IconVerticalSolidList"/>
    <dgm:cxn modelId="{7F7E4708-3320-4F48-B95F-C26D3CA855A7}" type="presParOf" srcId="{BF6E9B51-4706-49C0-BA79-F2C6462079F5}" destId="{D3ECD4F4-FF37-422A-9E63-BD9D75FD59C2}" srcOrd="1" destOrd="0" presId="urn:microsoft.com/office/officeart/2018/2/layout/IconVerticalSolidList"/>
    <dgm:cxn modelId="{98039085-8760-4964-89E3-0E3805DE3F28}" type="presParOf" srcId="{BF6E9B51-4706-49C0-BA79-F2C6462079F5}" destId="{EBAFB2A8-94E1-4C40-AF4C-2FBBBC604C83}" srcOrd="2" destOrd="0" presId="urn:microsoft.com/office/officeart/2018/2/layout/IconVerticalSolidList"/>
    <dgm:cxn modelId="{155E3574-655E-4F91-9B89-91FE17302CD2}" type="presParOf" srcId="{EBAFB2A8-94E1-4C40-AF4C-2FBBBC604C83}" destId="{24AC0FDF-E864-41AA-A3E7-1B87A1BD969B}" srcOrd="0" destOrd="0" presId="urn:microsoft.com/office/officeart/2018/2/layout/IconVerticalSolidList"/>
    <dgm:cxn modelId="{73AE9E25-2478-489D-A2B8-5F28CFDE648C}" type="presParOf" srcId="{EBAFB2A8-94E1-4C40-AF4C-2FBBBC604C83}" destId="{CD90E8D0-6D29-4DE3-A754-84689A659703}" srcOrd="1" destOrd="0" presId="urn:microsoft.com/office/officeart/2018/2/layout/IconVerticalSolidList"/>
    <dgm:cxn modelId="{A339D661-9050-468B-8E0D-3F5D6BA4F775}" type="presParOf" srcId="{EBAFB2A8-94E1-4C40-AF4C-2FBBBC604C83}" destId="{F7DC4125-DB76-4880-991D-39BDC7F322FF}" srcOrd="2" destOrd="0" presId="urn:microsoft.com/office/officeart/2018/2/layout/IconVerticalSolidList"/>
    <dgm:cxn modelId="{EC142F07-E4CD-4C01-BD04-CA6048507589}" type="presParOf" srcId="{EBAFB2A8-94E1-4C40-AF4C-2FBBBC604C83}" destId="{D6C8CFF0-7DE0-4D16-AC34-7511CF18B6C8}" srcOrd="3" destOrd="0" presId="urn:microsoft.com/office/officeart/2018/2/layout/IconVerticalSolidList"/>
    <dgm:cxn modelId="{6271E73D-D508-43B1-BD9A-DA04B906EF37}" type="presParOf" srcId="{EBAFB2A8-94E1-4C40-AF4C-2FBBBC604C83}" destId="{0D4B17FA-10B3-404E-B370-07064CC4F0E1}" srcOrd="4" destOrd="0" presId="urn:microsoft.com/office/officeart/2018/2/layout/IconVerticalSolidList"/>
    <dgm:cxn modelId="{63C11595-FBA5-4478-844D-B42C4269B82C}" type="presParOf" srcId="{BF6E9B51-4706-49C0-BA79-F2C6462079F5}" destId="{E46B08E9-68AA-459F-8E3E-2090AAD6B34D}" srcOrd="3" destOrd="0" presId="urn:microsoft.com/office/officeart/2018/2/layout/IconVerticalSolidList"/>
    <dgm:cxn modelId="{2D633077-A5F8-4529-9B37-4340B8DE2979}" type="presParOf" srcId="{BF6E9B51-4706-49C0-BA79-F2C6462079F5}" destId="{188325F2-F1CA-4E3C-B896-D50E0B57900C}" srcOrd="4" destOrd="0" presId="urn:microsoft.com/office/officeart/2018/2/layout/IconVerticalSolidList"/>
    <dgm:cxn modelId="{1869C8D2-D40F-4017-BC90-892003580436}" type="presParOf" srcId="{188325F2-F1CA-4E3C-B896-D50E0B57900C}" destId="{A5E803A4-B77C-4160-AA08-F23D5C3C96E0}" srcOrd="0" destOrd="0" presId="urn:microsoft.com/office/officeart/2018/2/layout/IconVerticalSolidList"/>
    <dgm:cxn modelId="{35A4C771-83BA-421D-8FFF-B635C1AE10D9}" type="presParOf" srcId="{188325F2-F1CA-4E3C-B896-D50E0B57900C}" destId="{F2E51032-7080-4B72-B7AB-1D8F0F5CF2FA}" srcOrd="1" destOrd="0" presId="urn:microsoft.com/office/officeart/2018/2/layout/IconVerticalSolidList"/>
    <dgm:cxn modelId="{C4EAF973-DD68-4F02-8801-5500981D0305}" type="presParOf" srcId="{188325F2-F1CA-4E3C-B896-D50E0B57900C}" destId="{A6BB318D-5A61-4A96-9CCC-661F47B7F3A9}" srcOrd="2" destOrd="0" presId="urn:microsoft.com/office/officeart/2018/2/layout/IconVerticalSolidList"/>
    <dgm:cxn modelId="{66490191-88AE-4EEC-B96C-B12A4106E366}" type="presParOf" srcId="{188325F2-F1CA-4E3C-B896-D50E0B57900C}" destId="{2A9FF7EA-BC84-4299-BFC7-535FB8E0502C}" srcOrd="3" destOrd="0" presId="urn:microsoft.com/office/officeart/2018/2/layout/IconVerticalSolidList"/>
    <dgm:cxn modelId="{D974D230-196D-4378-939A-969D1C42166E}" type="presParOf" srcId="{188325F2-F1CA-4E3C-B896-D50E0B57900C}" destId="{B5F530C0-B537-4CA8-9F6A-1A0FC67C8D28}" srcOrd="4" destOrd="0" presId="urn:microsoft.com/office/officeart/2018/2/layout/IconVerticalSolidList"/>
    <dgm:cxn modelId="{4CAE6582-CC58-4F4C-863D-F64973A0D5B3}" type="presParOf" srcId="{BF6E9B51-4706-49C0-BA79-F2C6462079F5}" destId="{7AD0529C-157E-4A84-9A6B-58539FD1A2AD}" srcOrd="5" destOrd="0" presId="urn:microsoft.com/office/officeart/2018/2/layout/IconVerticalSolidList"/>
    <dgm:cxn modelId="{C5288BD7-389C-4ACD-A8F2-BCA4D61BF8E1}" type="presParOf" srcId="{BF6E9B51-4706-49C0-BA79-F2C6462079F5}" destId="{A269939F-EE97-4EA9-97F7-F98452F055ED}" srcOrd="6" destOrd="0" presId="urn:microsoft.com/office/officeart/2018/2/layout/IconVerticalSolidList"/>
    <dgm:cxn modelId="{3F21CAAF-289A-40A9-BD8F-279F0CED9BCD}" type="presParOf" srcId="{A269939F-EE97-4EA9-97F7-F98452F055ED}" destId="{B4D4740C-70FA-4F45-A64A-DCCD0A121775}" srcOrd="0" destOrd="0" presId="urn:microsoft.com/office/officeart/2018/2/layout/IconVerticalSolidList"/>
    <dgm:cxn modelId="{FA7F8E0C-DD44-41D2-8BD9-D04C598DC313}" type="presParOf" srcId="{A269939F-EE97-4EA9-97F7-F98452F055ED}" destId="{6D1ABB2C-AAB1-4552-92C0-B9522D1CD051}" srcOrd="1" destOrd="0" presId="urn:microsoft.com/office/officeart/2018/2/layout/IconVerticalSolidList"/>
    <dgm:cxn modelId="{8000283D-384F-4772-B143-9E031ECE7C6F}" type="presParOf" srcId="{A269939F-EE97-4EA9-97F7-F98452F055ED}" destId="{D949919C-05EE-42B7-8417-AE15F2CFFF87}" srcOrd="2" destOrd="0" presId="urn:microsoft.com/office/officeart/2018/2/layout/IconVerticalSolidList"/>
    <dgm:cxn modelId="{BE8E97A1-8831-44FA-8F49-3199033B6989}" type="presParOf" srcId="{A269939F-EE97-4EA9-97F7-F98452F055ED}" destId="{DC7EA842-D662-4AF9-8061-C1197BD08B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43078-6C1F-4766-90DC-44CBCEFB178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ADBFC8-CF57-496F-8346-9D5137CA00DF}">
      <dgm:prSet/>
      <dgm:spPr/>
      <dgm:t>
        <a:bodyPr/>
        <a:lstStyle/>
        <a:p>
          <a:r>
            <a:rPr lang="en-US"/>
            <a:t>Image Preprocessing</a:t>
          </a:r>
        </a:p>
      </dgm:t>
    </dgm:pt>
    <dgm:pt modelId="{8C174BC0-9F24-4DEB-9CB1-9FF3BFFDAFD6}" type="parTrans" cxnId="{3E6FAC66-8955-452B-A32C-63303CCD85F5}">
      <dgm:prSet/>
      <dgm:spPr/>
      <dgm:t>
        <a:bodyPr/>
        <a:lstStyle/>
        <a:p>
          <a:endParaRPr lang="en-US"/>
        </a:p>
      </dgm:t>
    </dgm:pt>
    <dgm:pt modelId="{4754873A-C35E-4652-BB92-F8E468F61B78}" type="sibTrans" cxnId="{3E6FAC66-8955-452B-A32C-63303CCD85F5}">
      <dgm:prSet/>
      <dgm:spPr/>
      <dgm:t>
        <a:bodyPr/>
        <a:lstStyle/>
        <a:p>
          <a:endParaRPr lang="en-US"/>
        </a:p>
      </dgm:t>
    </dgm:pt>
    <dgm:pt modelId="{8586AD8E-A0D7-4C46-93F3-365D8E470AB9}">
      <dgm:prSet/>
      <dgm:spPr/>
      <dgm:t>
        <a:bodyPr/>
        <a:lstStyle/>
        <a:p>
          <a:r>
            <a:rPr lang="en-US"/>
            <a:t>Face Area is segmented and resized</a:t>
          </a:r>
        </a:p>
      </dgm:t>
    </dgm:pt>
    <dgm:pt modelId="{7555DB57-7DDD-47BB-BC3B-CD9AAC50657B}" type="parTrans" cxnId="{CEB23F6F-BA91-448A-B1C2-D55B7E8EC57E}">
      <dgm:prSet/>
      <dgm:spPr/>
      <dgm:t>
        <a:bodyPr/>
        <a:lstStyle/>
        <a:p>
          <a:endParaRPr lang="en-US"/>
        </a:p>
      </dgm:t>
    </dgm:pt>
    <dgm:pt modelId="{CCCA6CB2-6D9C-4FE0-9501-EDB76213FD5B}" type="sibTrans" cxnId="{CEB23F6F-BA91-448A-B1C2-D55B7E8EC57E}">
      <dgm:prSet/>
      <dgm:spPr/>
      <dgm:t>
        <a:bodyPr/>
        <a:lstStyle/>
        <a:p>
          <a:endParaRPr lang="en-US"/>
        </a:p>
      </dgm:t>
    </dgm:pt>
    <dgm:pt modelId="{9CF9483F-16E7-452B-A67C-B5CF76291985}">
      <dgm:prSet/>
      <dgm:spPr/>
      <dgm:t>
        <a:bodyPr/>
        <a:lstStyle/>
        <a:p>
          <a:r>
            <a:rPr lang="en-US"/>
            <a:t>Segmented image is divided into pieces</a:t>
          </a:r>
        </a:p>
      </dgm:t>
    </dgm:pt>
    <dgm:pt modelId="{4B87891C-D947-41BA-ACB0-8F740A3004AC}" type="parTrans" cxnId="{216D904E-2368-4022-8B17-39579D5E812F}">
      <dgm:prSet/>
      <dgm:spPr/>
      <dgm:t>
        <a:bodyPr/>
        <a:lstStyle/>
        <a:p>
          <a:endParaRPr lang="en-US"/>
        </a:p>
      </dgm:t>
    </dgm:pt>
    <dgm:pt modelId="{A096C630-5573-434F-9A42-87C1D3FCBA1F}" type="sibTrans" cxnId="{216D904E-2368-4022-8B17-39579D5E812F}">
      <dgm:prSet/>
      <dgm:spPr/>
      <dgm:t>
        <a:bodyPr/>
        <a:lstStyle/>
        <a:p>
          <a:endParaRPr lang="en-US"/>
        </a:p>
      </dgm:t>
    </dgm:pt>
    <dgm:pt modelId="{AF2ADC71-E295-455E-97DA-3E953D681802}">
      <dgm:prSet/>
      <dgm:spPr/>
      <dgm:t>
        <a:bodyPr/>
        <a:lstStyle/>
        <a:p>
          <a:r>
            <a:rPr lang="en-US"/>
            <a:t>Proposed Texture Transformation is applied for feature extraction</a:t>
          </a:r>
        </a:p>
      </dgm:t>
    </dgm:pt>
    <dgm:pt modelId="{11B8634C-366C-42BD-97C9-D55E01F12BCF}" type="parTrans" cxnId="{629B6B1B-5C03-480D-8AD0-596E3F384F6C}">
      <dgm:prSet/>
      <dgm:spPr/>
      <dgm:t>
        <a:bodyPr/>
        <a:lstStyle/>
        <a:p>
          <a:endParaRPr lang="en-US"/>
        </a:p>
      </dgm:t>
    </dgm:pt>
    <dgm:pt modelId="{1C334F95-1F2E-4DB7-8A37-A96D9C8287E3}" type="sibTrans" cxnId="{629B6B1B-5C03-480D-8AD0-596E3F384F6C}">
      <dgm:prSet/>
      <dgm:spPr/>
      <dgm:t>
        <a:bodyPr/>
        <a:lstStyle/>
        <a:p>
          <a:endParaRPr lang="en-US"/>
        </a:p>
      </dgm:t>
    </dgm:pt>
    <dgm:pt modelId="{901A9084-73E3-4F65-9224-21C9F1DD042D}">
      <dgm:prSet/>
      <dgm:spPr/>
      <dgm:t>
        <a:bodyPr/>
        <a:lstStyle/>
        <a:p>
          <a:r>
            <a:rPr lang="en-US"/>
            <a:t>Extracted Features are concatenated together to form feature images</a:t>
          </a:r>
        </a:p>
      </dgm:t>
    </dgm:pt>
    <dgm:pt modelId="{B73E4EBC-535F-44CE-B687-12BC8ACC4DE3}" type="parTrans" cxnId="{E3D1806B-0845-458F-AA74-84F0C73CC54A}">
      <dgm:prSet/>
      <dgm:spPr/>
      <dgm:t>
        <a:bodyPr/>
        <a:lstStyle/>
        <a:p>
          <a:endParaRPr lang="en-US"/>
        </a:p>
      </dgm:t>
    </dgm:pt>
    <dgm:pt modelId="{CF7E4904-5B87-4B0C-B75C-F9DB8841B8BF}" type="sibTrans" cxnId="{E3D1806B-0845-458F-AA74-84F0C73CC54A}">
      <dgm:prSet/>
      <dgm:spPr/>
      <dgm:t>
        <a:bodyPr/>
        <a:lstStyle/>
        <a:p>
          <a:endParaRPr lang="en-US"/>
        </a:p>
      </dgm:t>
    </dgm:pt>
    <dgm:pt modelId="{D2D9977B-B242-4758-8C4D-7CBEEC09835C}">
      <dgm:prSet/>
      <dgm:spPr/>
      <dgm:t>
        <a:bodyPr/>
        <a:lstStyle/>
        <a:p>
          <a:r>
            <a:rPr lang="en-US"/>
            <a:t>PCA and one dimensional maximum pooling are used for feature reduction</a:t>
          </a:r>
        </a:p>
      </dgm:t>
    </dgm:pt>
    <dgm:pt modelId="{0A94D6E1-7264-4EDE-AACE-38A620C5C4C6}" type="parTrans" cxnId="{702393FB-CC9F-476F-AE52-1DF991B4FE85}">
      <dgm:prSet/>
      <dgm:spPr/>
      <dgm:t>
        <a:bodyPr/>
        <a:lstStyle/>
        <a:p>
          <a:endParaRPr lang="en-US"/>
        </a:p>
      </dgm:t>
    </dgm:pt>
    <dgm:pt modelId="{E7DAA853-A57D-4F1F-8270-47F6F0487977}" type="sibTrans" cxnId="{702393FB-CC9F-476F-AE52-1DF991B4FE85}">
      <dgm:prSet/>
      <dgm:spPr/>
      <dgm:t>
        <a:bodyPr/>
        <a:lstStyle/>
        <a:p>
          <a:endParaRPr lang="en-US"/>
        </a:p>
      </dgm:t>
    </dgm:pt>
    <dgm:pt modelId="{B49E1D9D-3439-4986-8425-33A098426469}">
      <dgm:prSet/>
      <dgm:spPr/>
      <dgm:t>
        <a:bodyPr/>
        <a:lstStyle/>
        <a:p>
          <a:r>
            <a:rPr lang="en-US"/>
            <a:t>SVM or LDA are used for classification</a:t>
          </a:r>
        </a:p>
      </dgm:t>
    </dgm:pt>
    <dgm:pt modelId="{1D021E84-A6B6-4B6F-943B-955A01493AF6}" type="parTrans" cxnId="{8E104FD7-68AB-42DB-9F0D-4693829D3F46}">
      <dgm:prSet/>
      <dgm:spPr/>
      <dgm:t>
        <a:bodyPr/>
        <a:lstStyle/>
        <a:p>
          <a:endParaRPr lang="en-US"/>
        </a:p>
      </dgm:t>
    </dgm:pt>
    <dgm:pt modelId="{E559729F-9C0F-4C4C-B91F-B8CE72A27E31}" type="sibTrans" cxnId="{8E104FD7-68AB-42DB-9F0D-4693829D3F46}">
      <dgm:prSet/>
      <dgm:spPr/>
      <dgm:t>
        <a:bodyPr/>
        <a:lstStyle/>
        <a:p>
          <a:endParaRPr lang="en-US"/>
        </a:p>
      </dgm:t>
    </dgm:pt>
    <dgm:pt modelId="{DB8CDB88-269F-45BD-9533-ECF0C5CB7A7C}" type="pres">
      <dgm:prSet presAssocID="{47E43078-6C1F-4766-90DC-44CBCEFB1783}" presName="Name0" presStyleCnt="0">
        <dgm:presLayoutVars>
          <dgm:dir/>
          <dgm:resizeHandles val="exact"/>
        </dgm:presLayoutVars>
      </dgm:prSet>
      <dgm:spPr/>
    </dgm:pt>
    <dgm:pt modelId="{4FF37F7B-F186-4100-AF63-5C40CF8CB81A}" type="pres">
      <dgm:prSet presAssocID="{DFADBFC8-CF57-496F-8346-9D5137CA00DF}" presName="node" presStyleLbl="node1" presStyleIdx="0" presStyleCnt="5">
        <dgm:presLayoutVars>
          <dgm:bulletEnabled val="1"/>
        </dgm:presLayoutVars>
      </dgm:prSet>
      <dgm:spPr/>
    </dgm:pt>
    <dgm:pt modelId="{1B47A782-17C1-46C1-B210-1CDEB8EA79E2}" type="pres">
      <dgm:prSet presAssocID="{4754873A-C35E-4652-BB92-F8E468F61B78}" presName="sibTrans" presStyleLbl="sibTrans1D1" presStyleIdx="0" presStyleCnt="4"/>
      <dgm:spPr/>
    </dgm:pt>
    <dgm:pt modelId="{39630282-1955-4A36-8659-B49602E39022}" type="pres">
      <dgm:prSet presAssocID="{4754873A-C35E-4652-BB92-F8E468F61B78}" presName="connectorText" presStyleLbl="sibTrans1D1" presStyleIdx="0" presStyleCnt="4"/>
      <dgm:spPr/>
    </dgm:pt>
    <dgm:pt modelId="{82566323-424B-4848-994B-8B63203958A1}" type="pres">
      <dgm:prSet presAssocID="{AF2ADC71-E295-455E-97DA-3E953D681802}" presName="node" presStyleLbl="node1" presStyleIdx="1" presStyleCnt="5">
        <dgm:presLayoutVars>
          <dgm:bulletEnabled val="1"/>
        </dgm:presLayoutVars>
      </dgm:prSet>
      <dgm:spPr/>
    </dgm:pt>
    <dgm:pt modelId="{FCE68794-2A17-49B8-A3FC-7BEE39A0231E}" type="pres">
      <dgm:prSet presAssocID="{1C334F95-1F2E-4DB7-8A37-A96D9C8287E3}" presName="sibTrans" presStyleLbl="sibTrans1D1" presStyleIdx="1" presStyleCnt="4"/>
      <dgm:spPr/>
    </dgm:pt>
    <dgm:pt modelId="{BFCF2155-B598-4448-A0B1-B80F5763EA25}" type="pres">
      <dgm:prSet presAssocID="{1C334F95-1F2E-4DB7-8A37-A96D9C8287E3}" presName="connectorText" presStyleLbl="sibTrans1D1" presStyleIdx="1" presStyleCnt="4"/>
      <dgm:spPr/>
    </dgm:pt>
    <dgm:pt modelId="{019F18D0-A77C-48B6-A1D6-F84CCAC762C9}" type="pres">
      <dgm:prSet presAssocID="{901A9084-73E3-4F65-9224-21C9F1DD042D}" presName="node" presStyleLbl="node1" presStyleIdx="2" presStyleCnt="5">
        <dgm:presLayoutVars>
          <dgm:bulletEnabled val="1"/>
        </dgm:presLayoutVars>
      </dgm:prSet>
      <dgm:spPr/>
    </dgm:pt>
    <dgm:pt modelId="{77592CA8-0DF4-4664-B83D-A33047549E21}" type="pres">
      <dgm:prSet presAssocID="{CF7E4904-5B87-4B0C-B75C-F9DB8841B8BF}" presName="sibTrans" presStyleLbl="sibTrans1D1" presStyleIdx="2" presStyleCnt="4"/>
      <dgm:spPr/>
    </dgm:pt>
    <dgm:pt modelId="{FDEF6F32-4D3D-4885-A9F2-FF198E30DA63}" type="pres">
      <dgm:prSet presAssocID="{CF7E4904-5B87-4B0C-B75C-F9DB8841B8BF}" presName="connectorText" presStyleLbl="sibTrans1D1" presStyleIdx="2" presStyleCnt="4"/>
      <dgm:spPr/>
    </dgm:pt>
    <dgm:pt modelId="{8D250F2F-5672-4C4E-8309-DB4EE17C8A26}" type="pres">
      <dgm:prSet presAssocID="{D2D9977B-B242-4758-8C4D-7CBEEC09835C}" presName="node" presStyleLbl="node1" presStyleIdx="3" presStyleCnt="5">
        <dgm:presLayoutVars>
          <dgm:bulletEnabled val="1"/>
        </dgm:presLayoutVars>
      </dgm:prSet>
      <dgm:spPr/>
    </dgm:pt>
    <dgm:pt modelId="{56F62F7E-4F2E-4641-8FED-218928AE0739}" type="pres">
      <dgm:prSet presAssocID="{E7DAA853-A57D-4F1F-8270-47F6F0487977}" presName="sibTrans" presStyleLbl="sibTrans1D1" presStyleIdx="3" presStyleCnt="4"/>
      <dgm:spPr/>
    </dgm:pt>
    <dgm:pt modelId="{72C84D3C-DA50-4AE9-AA4F-6EC5494C0542}" type="pres">
      <dgm:prSet presAssocID="{E7DAA853-A57D-4F1F-8270-47F6F0487977}" presName="connectorText" presStyleLbl="sibTrans1D1" presStyleIdx="3" presStyleCnt="4"/>
      <dgm:spPr/>
    </dgm:pt>
    <dgm:pt modelId="{660D97D2-5288-4D5B-9D82-147979EDDD82}" type="pres">
      <dgm:prSet presAssocID="{B49E1D9D-3439-4986-8425-33A098426469}" presName="node" presStyleLbl="node1" presStyleIdx="4" presStyleCnt="5">
        <dgm:presLayoutVars>
          <dgm:bulletEnabled val="1"/>
        </dgm:presLayoutVars>
      </dgm:prSet>
      <dgm:spPr/>
    </dgm:pt>
  </dgm:ptLst>
  <dgm:cxnLst>
    <dgm:cxn modelId="{FB7E9807-CA0F-4449-A971-6F0C7EF5EA00}" type="presOf" srcId="{E7DAA853-A57D-4F1F-8270-47F6F0487977}" destId="{56F62F7E-4F2E-4641-8FED-218928AE0739}" srcOrd="0" destOrd="0" presId="urn:microsoft.com/office/officeart/2016/7/layout/RepeatingBendingProcessNew"/>
    <dgm:cxn modelId="{BFC6AE0A-AEAF-4B42-A6C0-DD0AF365C2BE}" type="presOf" srcId="{901A9084-73E3-4F65-9224-21C9F1DD042D}" destId="{019F18D0-A77C-48B6-A1D6-F84CCAC762C9}" srcOrd="0" destOrd="0" presId="urn:microsoft.com/office/officeart/2016/7/layout/RepeatingBendingProcessNew"/>
    <dgm:cxn modelId="{C3A14D0D-9826-4BC6-A892-BBC5CB2B1B14}" type="presOf" srcId="{B49E1D9D-3439-4986-8425-33A098426469}" destId="{660D97D2-5288-4D5B-9D82-147979EDDD82}" srcOrd="0" destOrd="0" presId="urn:microsoft.com/office/officeart/2016/7/layout/RepeatingBendingProcessNew"/>
    <dgm:cxn modelId="{629B6B1B-5C03-480D-8AD0-596E3F384F6C}" srcId="{47E43078-6C1F-4766-90DC-44CBCEFB1783}" destId="{AF2ADC71-E295-455E-97DA-3E953D681802}" srcOrd="1" destOrd="0" parTransId="{11B8634C-366C-42BD-97C9-D55E01F12BCF}" sibTransId="{1C334F95-1F2E-4DB7-8A37-A96D9C8287E3}"/>
    <dgm:cxn modelId="{93E73035-908E-4505-9D66-4E0A88411E47}" type="presOf" srcId="{8586AD8E-A0D7-4C46-93F3-365D8E470AB9}" destId="{4FF37F7B-F186-4100-AF63-5C40CF8CB81A}" srcOrd="0" destOrd="1" presId="urn:microsoft.com/office/officeart/2016/7/layout/RepeatingBendingProcessNew"/>
    <dgm:cxn modelId="{1C712039-FF47-4735-84AE-5A31C27C3F12}" type="presOf" srcId="{CF7E4904-5B87-4B0C-B75C-F9DB8841B8BF}" destId="{FDEF6F32-4D3D-4885-A9F2-FF198E30DA63}" srcOrd="1" destOrd="0" presId="urn:microsoft.com/office/officeart/2016/7/layout/RepeatingBendingProcessNew"/>
    <dgm:cxn modelId="{B5E48860-8A6B-4B6F-A279-A0B6E6D38CF6}" type="presOf" srcId="{4754873A-C35E-4652-BB92-F8E468F61B78}" destId="{1B47A782-17C1-46C1-B210-1CDEB8EA79E2}" srcOrd="0" destOrd="0" presId="urn:microsoft.com/office/officeart/2016/7/layout/RepeatingBendingProcessNew"/>
    <dgm:cxn modelId="{3E6FAC66-8955-452B-A32C-63303CCD85F5}" srcId="{47E43078-6C1F-4766-90DC-44CBCEFB1783}" destId="{DFADBFC8-CF57-496F-8346-9D5137CA00DF}" srcOrd="0" destOrd="0" parTransId="{8C174BC0-9F24-4DEB-9CB1-9FF3BFFDAFD6}" sibTransId="{4754873A-C35E-4652-BB92-F8E468F61B78}"/>
    <dgm:cxn modelId="{B523D867-5AF0-432E-B1A8-1E79D0A892F5}" type="presOf" srcId="{CF7E4904-5B87-4B0C-B75C-F9DB8841B8BF}" destId="{77592CA8-0DF4-4664-B83D-A33047549E21}" srcOrd="0" destOrd="0" presId="urn:microsoft.com/office/officeart/2016/7/layout/RepeatingBendingProcessNew"/>
    <dgm:cxn modelId="{F21CDE48-BAC5-4E7F-9C38-903ACBDCD9D0}" type="presOf" srcId="{D2D9977B-B242-4758-8C4D-7CBEEC09835C}" destId="{8D250F2F-5672-4C4E-8309-DB4EE17C8A26}" srcOrd="0" destOrd="0" presId="urn:microsoft.com/office/officeart/2016/7/layout/RepeatingBendingProcessNew"/>
    <dgm:cxn modelId="{E3D1806B-0845-458F-AA74-84F0C73CC54A}" srcId="{47E43078-6C1F-4766-90DC-44CBCEFB1783}" destId="{901A9084-73E3-4F65-9224-21C9F1DD042D}" srcOrd="2" destOrd="0" parTransId="{B73E4EBC-535F-44CE-B687-12BC8ACC4DE3}" sibTransId="{CF7E4904-5B87-4B0C-B75C-F9DB8841B8BF}"/>
    <dgm:cxn modelId="{216D904E-2368-4022-8B17-39579D5E812F}" srcId="{DFADBFC8-CF57-496F-8346-9D5137CA00DF}" destId="{9CF9483F-16E7-452B-A67C-B5CF76291985}" srcOrd="1" destOrd="0" parTransId="{4B87891C-D947-41BA-ACB0-8F740A3004AC}" sibTransId="{A096C630-5573-434F-9A42-87C1D3FCBA1F}"/>
    <dgm:cxn modelId="{CEB23F6F-BA91-448A-B1C2-D55B7E8EC57E}" srcId="{DFADBFC8-CF57-496F-8346-9D5137CA00DF}" destId="{8586AD8E-A0D7-4C46-93F3-365D8E470AB9}" srcOrd="0" destOrd="0" parTransId="{7555DB57-7DDD-47BB-BC3B-CD9AAC50657B}" sibTransId="{CCCA6CB2-6D9C-4FE0-9501-EDB76213FD5B}"/>
    <dgm:cxn modelId="{BE78E26F-3D98-4C8A-9E9B-0759351E3310}" type="presOf" srcId="{9CF9483F-16E7-452B-A67C-B5CF76291985}" destId="{4FF37F7B-F186-4100-AF63-5C40CF8CB81A}" srcOrd="0" destOrd="2" presId="urn:microsoft.com/office/officeart/2016/7/layout/RepeatingBendingProcessNew"/>
    <dgm:cxn modelId="{F34DE453-DDBE-4A86-A3E8-AE179332F89B}" type="presOf" srcId="{47E43078-6C1F-4766-90DC-44CBCEFB1783}" destId="{DB8CDB88-269F-45BD-9533-ECF0C5CB7A7C}" srcOrd="0" destOrd="0" presId="urn:microsoft.com/office/officeart/2016/7/layout/RepeatingBendingProcessNew"/>
    <dgm:cxn modelId="{D5FD9975-1F25-487F-80DD-146BFDD7C9E8}" type="presOf" srcId="{1C334F95-1F2E-4DB7-8A37-A96D9C8287E3}" destId="{BFCF2155-B598-4448-A0B1-B80F5763EA25}" srcOrd="1" destOrd="0" presId="urn:microsoft.com/office/officeart/2016/7/layout/RepeatingBendingProcessNew"/>
    <dgm:cxn modelId="{46CB818D-FD4C-4FB3-A3E1-5C53BF9EDEB2}" type="presOf" srcId="{1C334F95-1F2E-4DB7-8A37-A96D9C8287E3}" destId="{FCE68794-2A17-49B8-A3FC-7BEE39A0231E}" srcOrd="0" destOrd="0" presId="urn:microsoft.com/office/officeart/2016/7/layout/RepeatingBendingProcessNew"/>
    <dgm:cxn modelId="{41F2239E-9CED-4FB2-AA0E-66DB4D885830}" type="presOf" srcId="{AF2ADC71-E295-455E-97DA-3E953D681802}" destId="{82566323-424B-4848-994B-8B63203958A1}" srcOrd="0" destOrd="0" presId="urn:microsoft.com/office/officeart/2016/7/layout/RepeatingBendingProcessNew"/>
    <dgm:cxn modelId="{8E104FD7-68AB-42DB-9F0D-4693829D3F46}" srcId="{47E43078-6C1F-4766-90DC-44CBCEFB1783}" destId="{B49E1D9D-3439-4986-8425-33A098426469}" srcOrd="4" destOrd="0" parTransId="{1D021E84-A6B6-4B6F-943B-955A01493AF6}" sibTransId="{E559729F-9C0F-4C4C-B91F-B8CE72A27E31}"/>
    <dgm:cxn modelId="{03E102EC-6DD1-4135-8973-7FF9D2475176}" type="presOf" srcId="{4754873A-C35E-4652-BB92-F8E468F61B78}" destId="{39630282-1955-4A36-8659-B49602E39022}" srcOrd="1" destOrd="0" presId="urn:microsoft.com/office/officeart/2016/7/layout/RepeatingBendingProcessNew"/>
    <dgm:cxn modelId="{74D33CEC-A67B-42BB-A89E-D9DADC842BF9}" type="presOf" srcId="{E7DAA853-A57D-4F1F-8270-47F6F0487977}" destId="{72C84D3C-DA50-4AE9-AA4F-6EC5494C0542}" srcOrd="1" destOrd="0" presId="urn:microsoft.com/office/officeart/2016/7/layout/RepeatingBendingProcessNew"/>
    <dgm:cxn modelId="{C02E54EC-5E48-4110-A55F-CFB3AE438EBB}" type="presOf" srcId="{DFADBFC8-CF57-496F-8346-9D5137CA00DF}" destId="{4FF37F7B-F186-4100-AF63-5C40CF8CB81A}" srcOrd="0" destOrd="0" presId="urn:microsoft.com/office/officeart/2016/7/layout/RepeatingBendingProcessNew"/>
    <dgm:cxn modelId="{702393FB-CC9F-476F-AE52-1DF991B4FE85}" srcId="{47E43078-6C1F-4766-90DC-44CBCEFB1783}" destId="{D2D9977B-B242-4758-8C4D-7CBEEC09835C}" srcOrd="3" destOrd="0" parTransId="{0A94D6E1-7264-4EDE-AACE-38A620C5C4C6}" sibTransId="{E7DAA853-A57D-4F1F-8270-47F6F0487977}"/>
    <dgm:cxn modelId="{F31B5C77-7461-4C77-B63C-17270499E9D8}" type="presParOf" srcId="{DB8CDB88-269F-45BD-9533-ECF0C5CB7A7C}" destId="{4FF37F7B-F186-4100-AF63-5C40CF8CB81A}" srcOrd="0" destOrd="0" presId="urn:microsoft.com/office/officeart/2016/7/layout/RepeatingBendingProcessNew"/>
    <dgm:cxn modelId="{B5834359-FAC6-4D7C-AD92-79D9B54AD0B6}" type="presParOf" srcId="{DB8CDB88-269F-45BD-9533-ECF0C5CB7A7C}" destId="{1B47A782-17C1-46C1-B210-1CDEB8EA79E2}" srcOrd="1" destOrd="0" presId="urn:microsoft.com/office/officeart/2016/7/layout/RepeatingBendingProcessNew"/>
    <dgm:cxn modelId="{A690FA66-B13F-41E6-8CB9-1A1993FECFCE}" type="presParOf" srcId="{1B47A782-17C1-46C1-B210-1CDEB8EA79E2}" destId="{39630282-1955-4A36-8659-B49602E39022}" srcOrd="0" destOrd="0" presId="urn:microsoft.com/office/officeart/2016/7/layout/RepeatingBendingProcessNew"/>
    <dgm:cxn modelId="{B4074D7D-8C3E-4161-B2E8-A63B7EAA15FC}" type="presParOf" srcId="{DB8CDB88-269F-45BD-9533-ECF0C5CB7A7C}" destId="{82566323-424B-4848-994B-8B63203958A1}" srcOrd="2" destOrd="0" presId="urn:microsoft.com/office/officeart/2016/7/layout/RepeatingBendingProcessNew"/>
    <dgm:cxn modelId="{3247D6A2-3426-4AB8-98BE-A474E0430D7A}" type="presParOf" srcId="{DB8CDB88-269F-45BD-9533-ECF0C5CB7A7C}" destId="{FCE68794-2A17-49B8-A3FC-7BEE39A0231E}" srcOrd="3" destOrd="0" presId="urn:microsoft.com/office/officeart/2016/7/layout/RepeatingBendingProcessNew"/>
    <dgm:cxn modelId="{E76E01FA-4A75-4CB7-A6FA-A60DC3F29A20}" type="presParOf" srcId="{FCE68794-2A17-49B8-A3FC-7BEE39A0231E}" destId="{BFCF2155-B598-4448-A0B1-B80F5763EA25}" srcOrd="0" destOrd="0" presId="urn:microsoft.com/office/officeart/2016/7/layout/RepeatingBendingProcessNew"/>
    <dgm:cxn modelId="{89FC3D6F-07C7-44A6-B7E3-2D223C0B418D}" type="presParOf" srcId="{DB8CDB88-269F-45BD-9533-ECF0C5CB7A7C}" destId="{019F18D0-A77C-48B6-A1D6-F84CCAC762C9}" srcOrd="4" destOrd="0" presId="urn:microsoft.com/office/officeart/2016/7/layout/RepeatingBendingProcessNew"/>
    <dgm:cxn modelId="{9A245D33-9A49-4A6E-80C8-941D21E5AA7C}" type="presParOf" srcId="{DB8CDB88-269F-45BD-9533-ECF0C5CB7A7C}" destId="{77592CA8-0DF4-4664-B83D-A33047549E21}" srcOrd="5" destOrd="0" presId="urn:microsoft.com/office/officeart/2016/7/layout/RepeatingBendingProcessNew"/>
    <dgm:cxn modelId="{41119F11-E375-4DD8-9E39-FB47F1FC2985}" type="presParOf" srcId="{77592CA8-0DF4-4664-B83D-A33047549E21}" destId="{FDEF6F32-4D3D-4885-A9F2-FF198E30DA63}" srcOrd="0" destOrd="0" presId="urn:microsoft.com/office/officeart/2016/7/layout/RepeatingBendingProcessNew"/>
    <dgm:cxn modelId="{E4523575-9358-4441-AD6E-764C7D0E36C9}" type="presParOf" srcId="{DB8CDB88-269F-45BD-9533-ECF0C5CB7A7C}" destId="{8D250F2F-5672-4C4E-8309-DB4EE17C8A26}" srcOrd="6" destOrd="0" presId="urn:microsoft.com/office/officeart/2016/7/layout/RepeatingBendingProcessNew"/>
    <dgm:cxn modelId="{9B8AEE39-AEB8-45F7-A3BA-B382B79315AD}" type="presParOf" srcId="{DB8CDB88-269F-45BD-9533-ECF0C5CB7A7C}" destId="{56F62F7E-4F2E-4641-8FED-218928AE0739}" srcOrd="7" destOrd="0" presId="urn:microsoft.com/office/officeart/2016/7/layout/RepeatingBendingProcessNew"/>
    <dgm:cxn modelId="{A6CAD3EE-ABFE-4ED5-AB05-A483682D4C67}" type="presParOf" srcId="{56F62F7E-4F2E-4641-8FED-218928AE0739}" destId="{72C84D3C-DA50-4AE9-AA4F-6EC5494C0542}" srcOrd="0" destOrd="0" presId="urn:microsoft.com/office/officeart/2016/7/layout/RepeatingBendingProcessNew"/>
    <dgm:cxn modelId="{A56C4406-B938-4692-B93D-3E1371858CB8}" type="presParOf" srcId="{DB8CDB88-269F-45BD-9533-ECF0C5CB7A7C}" destId="{660D97D2-5288-4D5B-9D82-147979EDDD82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D37D0D-C3C0-405A-A4B7-5A2F720C88B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627F5A-B9DC-4CA3-AD91-397DA1585F29}">
      <dgm:prSet/>
      <dgm:spPr/>
      <dgm:t>
        <a:bodyPr/>
        <a:lstStyle/>
        <a:p>
          <a:r>
            <a:rPr lang="en-US" dirty="0"/>
            <a:t>Paper’s Approach</a:t>
          </a:r>
        </a:p>
      </dgm:t>
    </dgm:pt>
    <dgm:pt modelId="{A37DE86E-71CC-4BDD-BD60-183760893593}" type="parTrans" cxnId="{EA49C9E9-C590-47FA-86A0-3E68C015BCA7}">
      <dgm:prSet/>
      <dgm:spPr/>
      <dgm:t>
        <a:bodyPr/>
        <a:lstStyle/>
        <a:p>
          <a:endParaRPr lang="en-US"/>
        </a:p>
      </dgm:t>
    </dgm:pt>
    <dgm:pt modelId="{7FF24C13-ABD3-4236-8FAB-1AEC38CDDE2E}" type="sibTrans" cxnId="{EA49C9E9-C590-47FA-86A0-3E68C015BCA7}">
      <dgm:prSet/>
      <dgm:spPr/>
      <dgm:t>
        <a:bodyPr/>
        <a:lstStyle/>
        <a:p>
          <a:endParaRPr lang="en-US"/>
        </a:p>
      </dgm:t>
    </dgm:pt>
    <dgm:pt modelId="{6A5C790C-EC83-4BA2-8F31-64D0685C7328}">
      <dgm:prSet/>
      <dgm:spPr/>
      <dgm:t>
        <a:bodyPr/>
        <a:lstStyle/>
        <a:p>
          <a:r>
            <a:rPr lang="en-US" dirty="0"/>
            <a:t>My Approach</a:t>
          </a:r>
        </a:p>
      </dgm:t>
    </dgm:pt>
    <dgm:pt modelId="{08C494ED-3AEF-44B8-9E88-7EAEA63E4E5D}" type="parTrans" cxnId="{9E50C348-55BE-46B6-A47C-29E6AFD4BB2D}">
      <dgm:prSet/>
      <dgm:spPr/>
      <dgm:t>
        <a:bodyPr/>
        <a:lstStyle/>
        <a:p>
          <a:endParaRPr lang="en-US"/>
        </a:p>
      </dgm:t>
    </dgm:pt>
    <dgm:pt modelId="{D6C12B84-8D37-4A93-B312-E4C5E737B2B7}" type="sibTrans" cxnId="{9E50C348-55BE-46B6-A47C-29E6AFD4BB2D}">
      <dgm:prSet/>
      <dgm:spPr/>
      <dgm:t>
        <a:bodyPr/>
        <a:lstStyle/>
        <a:p>
          <a:endParaRPr lang="en-US"/>
        </a:p>
      </dgm:t>
    </dgm:pt>
    <dgm:pt modelId="{E38EDA6C-77DD-4333-A9A0-4252F4C98313}">
      <dgm:prSet/>
      <dgm:spPr/>
      <dgm:t>
        <a:bodyPr/>
        <a:lstStyle/>
        <a:p>
          <a:r>
            <a:rPr lang="en-US" dirty="0"/>
            <a:t>Because the face was always placed in the same spot –  I could use this information to segment the face</a:t>
          </a:r>
        </a:p>
      </dgm:t>
    </dgm:pt>
    <dgm:pt modelId="{53C3B4EF-E1B9-4485-B785-50CC10DDB191}" type="parTrans" cxnId="{35EB80DC-7051-4BCA-BA15-CCC88B90F7DF}">
      <dgm:prSet/>
      <dgm:spPr/>
      <dgm:t>
        <a:bodyPr/>
        <a:lstStyle/>
        <a:p>
          <a:endParaRPr lang="en-US"/>
        </a:p>
      </dgm:t>
    </dgm:pt>
    <dgm:pt modelId="{DF9E23ED-9418-47AD-A880-365E18B90E3D}" type="sibTrans" cxnId="{35EB80DC-7051-4BCA-BA15-CCC88B90F7DF}">
      <dgm:prSet/>
      <dgm:spPr/>
      <dgm:t>
        <a:bodyPr/>
        <a:lstStyle/>
        <a:p>
          <a:endParaRPr lang="en-US"/>
        </a:p>
      </dgm:t>
    </dgm:pt>
    <dgm:pt modelId="{C6A16695-DF83-4C9F-AAF1-CD1E5AC3BDFA}">
      <dgm:prSet/>
      <dgm:spPr/>
      <dgm:t>
        <a:bodyPr/>
        <a:lstStyle/>
        <a:p>
          <a:r>
            <a:rPr lang="en-US" dirty="0"/>
            <a:t>Once I found where the face would lay, I removed unnecessary pixels</a:t>
          </a:r>
        </a:p>
      </dgm:t>
    </dgm:pt>
    <dgm:pt modelId="{DD7F398E-C29B-4051-9DB5-48F7C54ACAF6}" type="parTrans" cxnId="{BF3E0BE1-01C7-44AB-B582-5DF84810AA09}">
      <dgm:prSet/>
      <dgm:spPr/>
      <dgm:t>
        <a:bodyPr/>
        <a:lstStyle/>
        <a:p>
          <a:endParaRPr lang="en-US"/>
        </a:p>
      </dgm:t>
    </dgm:pt>
    <dgm:pt modelId="{A534BA6F-78CD-4D9C-BA5A-D8EB59EA13C1}" type="sibTrans" cxnId="{BF3E0BE1-01C7-44AB-B582-5DF84810AA09}">
      <dgm:prSet/>
      <dgm:spPr/>
      <dgm:t>
        <a:bodyPr/>
        <a:lstStyle/>
        <a:p>
          <a:endParaRPr lang="en-US"/>
        </a:p>
      </dgm:t>
    </dgm:pt>
    <dgm:pt modelId="{4D1D5AD0-942C-405E-B0C4-89450263AAB3}">
      <dgm:prSet/>
      <dgm:spPr/>
      <dgm:t>
        <a:bodyPr/>
        <a:lstStyle/>
        <a:p>
          <a:r>
            <a:rPr lang="en-US" dirty="0"/>
            <a:t>Image was then resized to 128x128 pixels</a:t>
          </a:r>
        </a:p>
      </dgm:t>
    </dgm:pt>
    <dgm:pt modelId="{3C631D59-8BFA-4744-B708-D7154BA0BB17}" type="parTrans" cxnId="{23F78CD3-E2D4-45FB-8482-FBE3A17D8A1B}">
      <dgm:prSet/>
      <dgm:spPr/>
      <dgm:t>
        <a:bodyPr/>
        <a:lstStyle/>
        <a:p>
          <a:endParaRPr lang="en-US"/>
        </a:p>
      </dgm:t>
    </dgm:pt>
    <dgm:pt modelId="{170CB52A-6D90-483B-8D6A-1789C141ADCD}" type="sibTrans" cxnId="{23F78CD3-E2D4-45FB-8482-FBE3A17D8A1B}">
      <dgm:prSet/>
      <dgm:spPr/>
      <dgm:t>
        <a:bodyPr/>
        <a:lstStyle/>
        <a:p>
          <a:endParaRPr lang="en-US"/>
        </a:p>
      </dgm:t>
    </dgm:pt>
    <dgm:pt modelId="{F6C4A9A0-9461-4BA3-81E8-6BF35EFF2E51}">
      <dgm:prSet/>
      <dgm:spPr/>
      <dgm:t>
        <a:bodyPr/>
        <a:lstStyle/>
        <a:p>
          <a:r>
            <a:rPr lang="en-US" dirty="0"/>
            <a:t>Manually segment the image</a:t>
          </a:r>
        </a:p>
        <a:p>
          <a:r>
            <a:rPr lang="en-US" dirty="0"/>
            <a:t>Manually resize the image</a:t>
          </a:r>
        </a:p>
      </dgm:t>
    </dgm:pt>
    <dgm:pt modelId="{578D3CB0-62D8-46C1-AE0F-EBA327D29916}" type="parTrans" cxnId="{D03F6482-4694-4B2C-A06C-94D28D5277F2}">
      <dgm:prSet/>
      <dgm:spPr/>
      <dgm:t>
        <a:bodyPr/>
        <a:lstStyle/>
        <a:p>
          <a:endParaRPr lang="en-US"/>
        </a:p>
      </dgm:t>
    </dgm:pt>
    <dgm:pt modelId="{3633D923-AA36-4D96-9C7C-7207290B90EA}" type="sibTrans" cxnId="{D03F6482-4694-4B2C-A06C-94D28D5277F2}">
      <dgm:prSet/>
      <dgm:spPr/>
      <dgm:t>
        <a:bodyPr/>
        <a:lstStyle/>
        <a:p>
          <a:endParaRPr lang="en-US"/>
        </a:p>
      </dgm:t>
    </dgm:pt>
    <dgm:pt modelId="{26C2BB81-17CF-47F3-82FF-5D838C112198}" type="pres">
      <dgm:prSet presAssocID="{74D37D0D-C3C0-405A-A4B7-5A2F720C88BA}" presName="Name0" presStyleCnt="0">
        <dgm:presLayoutVars>
          <dgm:dir/>
          <dgm:animLvl val="lvl"/>
          <dgm:resizeHandles val="exact"/>
        </dgm:presLayoutVars>
      </dgm:prSet>
      <dgm:spPr/>
    </dgm:pt>
    <dgm:pt modelId="{FF282068-3D80-4983-A42E-802F8BED9D1A}" type="pres">
      <dgm:prSet presAssocID="{6A5C790C-EC83-4BA2-8F31-64D0685C7328}" presName="boxAndChildren" presStyleCnt="0"/>
      <dgm:spPr/>
    </dgm:pt>
    <dgm:pt modelId="{30CA28E5-9641-4285-A6F9-9FAF33A9360C}" type="pres">
      <dgm:prSet presAssocID="{6A5C790C-EC83-4BA2-8F31-64D0685C7328}" presName="parentTextBox" presStyleLbl="alignNode1" presStyleIdx="0" presStyleCnt="2"/>
      <dgm:spPr/>
    </dgm:pt>
    <dgm:pt modelId="{600B6F5C-137D-4D3E-A825-058C247EAC9A}" type="pres">
      <dgm:prSet presAssocID="{6A5C790C-EC83-4BA2-8F31-64D0685C7328}" presName="descendantBox" presStyleLbl="bgAccFollowNode1" presStyleIdx="0" presStyleCnt="2"/>
      <dgm:spPr/>
    </dgm:pt>
    <dgm:pt modelId="{DE0A6D69-C77A-44B6-A8B2-440360C38A75}" type="pres">
      <dgm:prSet presAssocID="{7FF24C13-ABD3-4236-8FAB-1AEC38CDDE2E}" presName="sp" presStyleCnt="0"/>
      <dgm:spPr/>
    </dgm:pt>
    <dgm:pt modelId="{73C12616-1505-4F44-B709-1BD27B5FC1E2}" type="pres">
      <dgm:prSet presAssocID="{0A627F5A-B9DC-4CA3-AD91-397DA1585F29}" presName="arrowAndChildren" presStyleCnt="0"/>
      <dgm:spPr/>
    </dgm:pt>
    <dgm:pt modelId="{F522AA64-F330-4A04-AD8D-E1D69D280E51}" type="pres">
      <dgm:prSet presAssocID="{0A627F5A-B9DC-4CA3-AD91-397DA1585F29}" presName="parentTextArrow" presStyleLbl="node1" presStyleIdx="0" presStyleCnt="0"/>
      <dgm:spPr/>
    </dgm:pt>
    <dgm:pt modelId="{B745626C-78F2-4A13-ABC3-9A0822879B3B}" type="pres">
      <dgm:prSet presAssocID="{0A627F5A-B9DC-4CA3-AD91-397DA1585F29}" presName="arrow" presStyleLbl="alignNode1" presStyleIdx="1" presStyleCnt="2"/>
      <dgm:spPr/>
    </dgm:pt>
    <dgm:pt modelId="{67261A18-B8D1-427E-9B83-9C7E601A4FD0}" type="pres">
      <dgm:prSet presAssocID="{0A627F5A-B9DC-4CA3-AD91-397DA1585F29}" presName="descendantArrow" presStyleLbl="bgAccFollowNode1" presStyleIdx="1" presStyleCnt="2"/>
      <dgm:spPr/>
    </dgm:pt>
  </dgm:ptLst>
  <dgm:cxnLst>
    <dgm:cxn modelId="{DBC1100A-D169-4D5B-9510-D24E73685E72}" type="presOf" srcId="{0A627F5A-B9DC-4CA3-AD91-397DA1585F29}" destId="{F522AA64-F330-4A04-AD8D-E1D69D280E51}" srcOrd="0" destOrd="0" presId="urn:microsoft.com/office/officeart/2016/7/layout/VerticalDownArrowProcess"/>
    <dgm:cxn modelId="{AB1D1E64-4935-41DD-8379-4C826BD737A5}" type="presOf" srcId="{C6A16695-DF83-4C9F-AAF1-CD1E5AC3BDFA}" destId="{600B6F5C-137D-4D3E-A825-058C247EAC9A}" srcOrd="0" destOrd="1" presId="urn:microsoft.com/office/officeart/2016/7/layout/VerticalDownArrowProcess"/>
    <dgm:cxn modelId="{56511C45-FF72-4423-B586-07F990A30450}" type="presOf" srcId="{0A627F5A-B9DC-4CA3-AD91-397DA1585F29}" destId="{B745626C-78F2-4A13-ABC3-9A0822879B3B}" srcOrd="1" destOrd="0" presId="urn:microsoft.com/office/officeart/2016/7/layout/VerticalDownArrowProcess"/>
    <dgm:cxn modelId="{9E50C348-55BE-46B6-A47C-29E6AFD4BB2D}" srcId="{74D37D0D-C3C0-405A-A4B7-5A2F720C88BA}" destId="{6A5C790C-EC83-4BA2-8F31-64D0685C7328}" srcOrd="1" destOrd="0" parTransId="{08C494ED-3AEF-44B8-9E88-7EAEA63E4E5D}" sibTransId="{D6C12B84-8D37-4A93-B312-E4C5E737B2B7}"/>
    <dgm:cxn modelId="{8365B773-F925-4EF5-AF26-3AE8A4F67AE8}" type="presOf" srcId="{E38EDA6C-77DD-4333-A9A0-4252F4C98313}" destId="{600B6F5C-137D-4D3E-A825-058C247EAC9A}" srcOrd="0" destOrd="0" presId="urn:microsoft.com/office/officeart/2016/7/layout/VerticalDownArrowProcess"/>
    <dgm:cxn modelId="{D03F6482-4694-4B2C-A06C-94D28D5277F2}" srcId="{0A627F5A-B9DC-4CA3-AD91-397DA1585F29}" destId="{F6C4A9A0-9461-4BA3-81E8-6BF35EFF2E51}" srcOrd="0" destOrd="0" parTransId="{578D3CB0-62D8-46C1-AE0F-EBA327D29916}" sibTransId="{3633D923-AA36-4D96-9C7C-7207290B90EA}"/>
    <dgm:cxn modelId="{6CA1B78F-EED6-4E84-B853-E6F175ADDA93}" type="presOf" srcId="{4D1D5AD0-942C-405E-B0C4-89450263AAB3}" destId="{600B6F5C-137D-4D3E-A825-058C247EAC9A}" srcOrd="0" destOrd="2" presId="urn:microsoft.com/office/officeart/2016/7/layout/VerticalDownArrowProcess"/>
    <dgm:cxn modelId="{3A87EF93-1579-41EE-90EC-5BA1D6E685DC}" type="presOf" srcId="{6A5C790C-EC83-4BA2-8F31-64D0685C7328}" destId="{30CA28E5-9641-4285-A6F9-9FAF33A9360C}" srcOrd="0" destOrd="0" presId="urn:microsoft.com/office/officeart/2016/7/layout/VerticalDownArrowProcess"/>
    <dgm:cxn modelId="{13415E98-DDD5-4EDA-912C-BC2B978C6BCF}" type="presOf" srcId="{F6C4A9A0-9461-4BA3-81E8-6BF35EFF2E51}" destId="{67261A18-B8D1-427E-9B83-9C7E601A4FD0}" srcOrd="0" destOrd="0" presId="urn:microsoft.com/office/officeart/2016/7/layout/VerticalDownArrowProcess"/>
    <dgm:cxn modelId="{64109EB7-DBF6-4C2B-809E-0188532F724E}" type="presOf" srcId="{74D37D0D-C3C0-405A-A4B7-5A2F720C88BA}" destId="{26C2BB81-17CF-47F3-82FF-5D838C112198}" srcOrd="0" destOrd="0" presId="urn:microsoft.com/office/officeart/2016/7/layout/VerticalDownArrowProcess"/>
    <dgm:cxn modelId="{23F78CD3-E2D4-45FB-8482-FBE3A17D8A1B}" srcId="{6A5C790C-EC83-4BA2-8F31-64D0685C7328}" destId="{4D1D5AD0-942C-405E-B0C4-89450263AAB3}" srcOrd="2" destOrd="0" parTransId="{3C631D59-8BFA-4744-B708-D7154BA0BB17}" sibTransId="{170CB52A-6D90-483B-8D6A-1789C141ADCD}"/>
    <dgm:cxn modelId="{35EB80DC-7051-4BCA-BA15-CCC88B90F7DF}" srcId="{6A5C790C-EC83-4BA2-8F31-64D0685C7328}" destId="{E38EDA6C-77DD-4333-A9A0-4252F4C98313}" srcOrd="0" destOrd="0" parTransId="{53C3B4EF-E1B9-4485-B785-50CC10DDB191}" sibTransId="{DF9E23ED-9418-47AD-A880-365E18B90E3D}"/>
    <dgm:cxn modelId="{BF3E0BE1-01C7-44AB-B582-5DF84810AA09}" srcId="{6A5C790C-EC83-4BA2-8F31-64D0685C7328}" destId="{C6A16695-DF83-4C9F-AAF1-CD1E5AC3BDFA}" srcOrd="1" destOrd="0" parTransId="{DD7F398E-C29B-4051-9DB5-48F7C54ACAF6}" sibTransId="{A534BA6F-78CD-4D9C-BA5A-D8EB59EA13C1}"/>
    <dgm:cxn modelId="{EA49C9E9-C590-47FA-86A0-3E68C015BCA7}" srcId="{74D37D0D-C3C0-405A-A4B7-5A2F720C88BA}" destId="{0A627F5A-B9DC-4CA3-AD91-397DA1585F29}" srcOrd="0" destOrd="0" parTransId="{A37DE86E-71CC-4BDD-BD60-183760893593}" sibTransId="{7FF24C13-ABD3-4236-8FAB-1AEC38CDDE2E}"/>
    <dgm:cxn modelId="{D6649D7E-8C93-4F08-9B54-46F1E72B25C1}" type="presParOf" srcId="{26C2BB81-17CF-47F3-82FF-5D838C112198}" destId="{FF282068-3D80-4983-A42E-802F8BED9D1A}" srcOrd="0" destOrd="0" presId="urn:microsoft.com/office/officeart/2016/7/layout/VerticalDownArrowProcess"/>
    <dgm:cxn modelId="{08AA25AA-CD35-4C3C-9F0F-5299256A866F}" type="presParOf" srcId="{FF282068-3D80-4983-A42E-802F8BED9D1A}" destId="{30CA28E5-9641-4285-A6F9-9FAF33A9360C}" srcOrd="0" destOrd="0" presId="urn:microsoft.com/office/officeart/2016/7/layout/VerticalDownArrowProcess"/>
    <dgm:cxn modelId="{39F50B78-E7E3-4EC7-A043-8FA26091BDF2}" type="presParOf" srcId="{FF282068-3D80-4983-A42E-802F8BED9D1A}" destId="{600B6F5C-137D-4D3E-A825-058C247EAC9A}" srcOrd="1" destOrd="0" presId="urn:microsoft.com/office/officeart/2016/7/layout/VerticalDownArrowProcess"/>
    <dgm:cxn modelId="{E58A6F21-0067-4AAC-BE3B-0C133076C5E5}" type="presParOf" srcId="{26C2BB81-17CF-47F3-82FF-5D838C112198}" destId="{DE0A6D69-C77A-44B6-A8B2-440360C38A75}" srcOrd="1" destOrd="0" presId="urn:microsoft.com/office/officeart/2016/7/layout/VerticalDownArrowProcess"/>
    <dgm:cxn modelId="{D99F3F5E-029B-42C3-A007-54E0DC64B5D3}" type="presParOf" srcId="{26C2BB81-17CF-47F3-82FF-5D838C112198}" destId="{73C12616-1505-4F44-B709-1BD27B5FC1E2}" srcOrd="2" destOrd="0" presId="urn:microsoft.com/office/officeart/2016/7/layout/VerticalDownArrowProcess"/>
    <dgm:cxn modelId="{48AE361F-2359-4C18-A4B9-0AFAF6276328}" type="presParOf" srcId="{73C12616-1505-4F44-B709-1BD27B5FC1E2}" destId="{F522AA64-F330-4A04-AD8D-E1D69D280E51}" srcOrd="0" destOrd="0" presId="urn:microsoft.com/office/officeart/2016/7/layout/VerticalDownArrowProcess"/>
    <dgm:cxn modelId="{66143964-BB7E-4BD6-BCD5-9C69C264860F}" type="presParOf" srcId="{73C12616-1505-4F44-B709-1BD27B5FC1E2}" destId="{B745626C-78F2-4A13-ABC3-9A0822879B3B}" srcOrd="1" destOrd="0" presId="urn:microsoft.com/office/officeart/2016/7/layout/VerticalDownArrowProcess"/>
    <dgm:cxn modelId="{DAB8F4E4-0FBC-4092-B0A6-58383A308D37}" type="presParOf" srcId="{73C12616-1505-4F44-B709-1BD27B5FC1E2}" destId="{67261A18-B8D1-427E-9B83-9C7E601A4FD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3D9017-CF77-4EE6-8E30-C6F7FD38DF5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7E58A-812A-490C-91BD-A03A2F422E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Paper’s approach was to divide this image into 30 x 30 non-overlapping blocks</a:t>
          </a:r>
        </a:p>
      </dgm:t>
    </dgm:pt>
    <dgm:pt modelId="{CA95ABCC-82E8-4A83-8BD4-0B5DD7CDBC28}" type="parTrans" cxnId="{F61D3B08-74A7-49C4-BAC4-E52527A85E5C}">
      <dgm:prSet/>
      <dgm:spPr/>
      <dgm:t>
        <a:bodyPr/>
        <a:lstStyle/>
        <a:p>
          <a:endParaRPr lang="en-US"/>
        </a:p>
      </dgm:t>
    </dgm:pt>
    <dgm:pt modelId="{AD48FB93-6F71-40D3-9EF3-AFF5B951C27C}" type="sibTrans" cxnId="{F61D3B08-74A7-49C4-BAC4-E52527A85E5C}">
      <dgm:prSet/>
      <dgm:spPr/>
      <dgm:t>
        <a:bodyPr/>
        <a:lstStyle/>
        <a:p>
          <a:endParaRPr lang="en-US"/>
        </a:p>
      </dgm:t>
    </dgm:pt>
    <dgm:pt modelId="{A6C74B2B-79FE-4623-9B6C-025B703728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utilized many different image divisions – including 20 x 20, 10 x 10, and 4 x 4</a:t>
          </a:r>
        </a:p>
      </dgm:t>
    </dgm:pt>
    <dgm:pt modelId="{49D820E9-B8D9-4865-AF53-2393EF926550}" type="parTrans" cxnId="{2F1AE7FA-904A-40FB-9E99-7958471C3C5B}">
      <dgm:prSet/>
      <dgm:spPr/>
      <dgm:t>
        <a:bodyPr/>
        <a:lstStyle/>
        <a:p>
          <a:endParaRPr lang="en-US"/>
        </a:p>
      </dgm:t>
    </dgm:pt>
    <dgm:pt modelId="{BE090F3B-699A-4F9D-A0A6-E9D1E1F5FF21}" type="sibTrans" cxnId="{2F1AE7FA-904A-40FB-9E99-7958471C3C5B}">
      <dgm:prSet/>
      <dgm:spPr/>
      <dgm:t>
        <a:bodyPr/>
        <a:lstStyle/>
        <a:p>
          <a:endParaRPr lang="en-US"/>
        </a:p>
      </dgm:t>
    </dgm:pt>
    <dgm:pt modelId="{8FD2C0BD-55BC-4882-8BA5-9620ABD84C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ended up going with the 4 x 4 because it yielded the best results in the training phase when compared to computation time (change later)</a:t>
          </a:r>
        </a:p>
      </dgm:t>
    </dgm:pt>
    <dgm:pt modelId="{FEB27E63-4234-483F-85EF-DD848DBA4C2D}" type="parTrans" cxnId="{D377C23B-7CA5-4415-BC74-F7FC48158E84}">
      <dgm:prSet/>
      <dgm:spPr/>
      <dgm:t>
        <a:bodyPr/>
        <a:lstStyle/>
        <a:p>
          <a:endParaRPr lang="en-US"/>
        </a:p>
      </dgm:t>
    </dgm:pt>
    <dgm:pt modelId="{DDC3987B-C41D-4D81-96C5-5074AE9431E4}" type="sibTrans" cxnId="{D377C23B-7CA5-4415-BC74-F7FC48158E84}">
      <dgm:prSet/>
      <dgm:spPr/>
      <dgm:t>
        <a:bodyPr/>
        <a:lstStyle/>
        <a:p>
          <a:endParaRPr lang="en-US"/>
        </a:p>
      </dgm:t>
    </dgm:pt>
    <dgm:pt modelId="{90D9F31B-C738-4908-9DAD-8BE91DA5EF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also made the later stages easier</a:t>
          </a:r>
        </a:p>
      </dgm:t>
    </dgm:pt>
    <dgm:pt modelId="{3450656F-5D75-4197-833D-4ED7BF8EACD8}" type="parTrans" cxnId="{30D50CA3-F75D-4517-AF12-66B29AE5D051}">
      <dgm:prSet/>
      <dgm:spPr/>
      <dgm:t>
        <a:bodyPr/>
        <a:lstStyle/>
        <a:p>
          <a:endParaRPr lang="en-US"/>
        </a:p>
      </dgm:t>
    </dgm:pt>
    <dgm:pt modelId="{642DF673-7821-4CAF-A9FF-F8A4CC938DC2}" type="sibTrans" cxnId="{30D50CA3-F75D-4517-AF12-66B29AE5D051}">
      <dgm:prSet/>
      <dgm:spPr/>
      <dgm:t>
        <a:bodyPr/>
        <a:lstStyle/>
        <a:p>
          <a:endParaRPr lang="en-US"/>
        </a:p>
      </dgm:t>
    </dgm:pt>
    <dgm:pt modelId="{516F4FC4-87F0-4B4D-AD1C-D7F3E544CD85}" type="pres">
      <dgm:prSet presAssocID="{A83D9017-CF77-4EE6-8E30-C6F7FD38DF50}" presName="root" presStyleCnt="0">
        <dgm:presLayoutVars>
          <dgm:dir/>
          <dgm:resizeHandles val="exact"/>
        </dgm:presLayoutVars>
      </dgm:prSet>
      <dgm:spPr/>
    </dgm:pt>
    <dgm:pt modelId="{56B53C7F-CAE6-424D-9A1A-659AF91FB343}" type="pres">
      <dgm:prSet presAssocID="{2717E58A-812A-490C-91BD-A03A2F422EC6}" presName="compNode" presStyleCnt="0"/>
      <dgm:spPr/>
    </dgm:pt>
    <dgm:pt modelId="{26722CFF-8879-423C-A7F5-58EC05EB0507}" type="pres">
      <dgm:prSet presAssocID="{2717E58A-812A-490C-91BD-A03A2F422EC6}" presName="bgRect" presStyleLbl="bgShp" presStyleIdx="0" presStyleCnt="2"/>
      <dgm:spPr/>
    </dgm:pt>
    <dgm:pt modelId="{B8B0DF1F-B246-43D4-BCF4-E4152C461043}" type="pres">
      <dgm:prSet presAssocID="{2717E58A-812A-490C-91BD-A03A2F422E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3967A77-C055-4F7C-8353-AD298FB097E8}" type="pres">
      <dgm:prSet presAssocID="{2717E58A-812A-490C-91BD-A03A2F422EC6}" presName="spaceRect" presStyleCnt="0"/>
      <dgm:spPr/>
    </dgm:pt>
    <dgm:pt modelId="{5195B275-111A-47D4-9D9A-CA0C66D08DAA}" type="pres">
      <dgm:prSet presAssocID="{2717E58A-812A-490C-91BD-A03A2F422EC6}" presName="parTx" presStyleLbl="revTx" presStyleIdx="0" presStyleCnt="3">
        <dgm:presLayoutVars>
          <dgm:chMax val="0"/>
          <dgm:chPref val="0"/>
        </dgm:presLayoutVars>
      </dgm:prSet>
      <dgm:spPr/>
    </dgm:pt>
    <dgm:pt modelId="{58A6A380-1F71-463E-A836-F2266E416644}" type="pres">
      <dgm:prSet presAssocID="{AD48FB93-6F71-40D3-9EF3-AFF5B951C27C}" presName="sibTrans" presStyleCnt="0"/>
      <dgm:spPr/>
    </dgm:pt>
    <dgm:pt modelId="{A9CDC5A0-F04A-4384-BB1D-65636A2CD387}" type="pres">
      <dgm:prSet presAssocID="{A6C74B2B-79FE-4623-9B6C-025B703728EE}" presName="compNode" presStyleCnt="0"/>
      <dgm:spPr/>
    </dgm:pt>
    <dgm:pt modelId="{8D8C2E60-1CE5-4C3C-B523-D6E774E9A24D}" type="pres">
      <dgm:prSet presAssocID="{A6C74B2B-79FE-4623-9B6C-025B703728EE}" presName="bgRect" presStyleLbl="bgShp" presStyleIdx="1" presStyleCnt="2"/>
      <dgm:spPr/>
    </dgm:pt>
    <dgm:pt modelId="{802442A2-93A3-461D-8BBF-52CE3AF522AE}" type="pres">
      <dgm:prSet presAssocID="{A6C74B2B-79FE-4623-9B6C-025B703728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5B51BF36-F625-48C6-BB0C-293887ABAA65}" type="pres">
      <dgm:prSet presAssocID="{A6C74B2B-79FE-4623-9B6C-025B703728EE}" presName="spaceRect" presStyleCnt="0"/>
      <dgm:spPr/>
    </dgm:pt>
    <dgm:pt modelId="{0731244D-FEE1-4427-96E7-7DBE2EAAEEA5}" type="pres">
      <dgm:prSet presAssocID="{A6C74B2B-79FE-4623-9B6C-025B703728EE}" presName="parTx" presStyleLbl="revTx" presStyleIdx="1" presStyleCnt="3">
        <dgm:presLayoutVars>
          <dgm:chMax val="0"/>
          <dgm:chPref val="0"/>
        </dgm:presLayoutVars>
      </dgm:prSet>
      <dgm:spPr/>
    </dgm:pt>
    <dgm:pt modelId="{AEA8622B-F2D5-4587-B71B-58BF156DB3C2}" type="pres">
      <dgm:prSet presAssocID="{A6C74B2B-79FE-4623-9B6C-025B703728EE}" presName="desTx" presStyleLbl="revTx" presStyleIdx="2" presStyleCnt="3">
        <dgm:presLayoutVars/>
      </dgm:prSet>
      <dgm:spPr/>
    </dgm:pt>
  </dgm:ptLst>
  <dgm:cxnLst>
    <dgm:cxn modelId="{F61D3B08-74A7-49C4-BAC4-E52527A85E5C}" srcId="{A83D9017-CF77-4EE6-8E30-C6F7FD38DF50}" destId="{2717E58A-812A-490C-91BD-A03A2F422EC6}" srcOrd="0" destOrd="0" parTransId="{CA95ABCC-82E8-4A83-8BD4-0B5DD7CDBC28}" sibTransId="{AD48FB93-6F71-40D3-9EF3-AFF5B951C27C}"/>
    <dgm:cxn modelId="{D377C23B-7CA5-4415-BC74-F7FC48158E84}" srcId="{A6C74B2B-79FE-4623-9B6C-025B703728EE}" destId="{8FD2C0BD-55BC-4882-8BA5-9620ABD84CB5}" srcOrd="0" destOrd="0" parTransId="{FEB27E63-4234-483F-85EF-DD848DBA4C2D}" sibTransId="{DDC3987B-C41D-4D81-96C5-5074AE9431E4}"/>
    <dgm:cxn modelId="{7033F041-9263-4787-B0FD-F82E579280BE}" type="presOf" srcId="{A6C74B2B-79FE-4623-9B6C-025B703728EE}" destId="{0731244D-FEE1-4427-96E7-7DBE2EAAEEA5}" srcOrd="0" destOrd="0" presId="urn:microsoft.com/office/officeart/2018/2/layout/IconVerticalSolidList"/>
    <dgm:cxn modelId="{E547024B-C9AB-4556-A3E3-B5C28FF5830A}" type="presOf" srcId="{A83D9017-CF77-4EE6-8E30-C6F7FD38DF50}" destId="{516F4FC4-87F0-4B4D-AD1C-D7F3E544CD85}" srcOrd="0" destOrd="0" presId="urn:microsoft.com/office/officeart/2018/2/layout/IconVerticalSolidList"/>
    <dgm:cxn modelId="{5125298D-D5E2-42BD-A7E8-01E57AD17FFF}" type="presOf" srcId="{8FD2C0BD-55BC-4882-8BA5-9620ABD84CB5}" destId="{AEA8622B-F2D5-4587-B71B-58BF156DB3C2}" srcOrd="0" destOrd="0" presId="urn:microsoft.com/office/officeart/2018/2/layout/IconVerticalSolidList"/>
    <dgm:cxn modelId="{03BC9193-92D9-46F7-AF27-18D1E41BFBDC}" type="presOf" srcId="{90D9F31B-C738-4908-9DAD-8BE91DA5EFFF}" destId="{AEA8622B-F2D5-4587-B71B-58BF156DB3C2}" srcOrd="0" destOrd="1" presId="urn:microsoft.com/office/officeart/2018/2/layout/IconVerticalSolidList"/>
    <dgm:cxn modelId="{6FDD2E97-1A00-439E-B8DC-035F05C8AF65}" type="presOf" srcId="{2717E58A-812A-490C-91BD-A03A2F422EC6}" destId="{5195B275-111A-47D4-9D9A-CA0C66D08DAA}" srcOrd="0" destOrd="0" presId="urn:microsoft.com/office/officeart/2018/2/layout/IconVerticalSolidList"/>
    <dgm:cxn modelId="{30D50CA3-F75D-4517-AF12-66B29AE5D051}" srcId="{A6C74B2B-79FE-4623-9B6C-025B703728EE}" destId="{90D9F31B-C738-4908-9DAD-8BE91DA5EFFF}" srcOrd="1" destOrd="0" parTransId="{3450656F-5D75-4197-833D-4ED7BF8EACD8}" sibTransId="{642DF673-7821-4CAF-A9FF-F8A4CC938DC2}"/>
    <dgm:cxn modelId="{2F1AE7FA-904A-40FB-9E99-7958471C3C5B}" srcId="{A83D9017-CF77-4EE6-8E30-C6F7FD38DF50}" destId="{A6C74B2B-79FE-4623-9B6C-025B703728EE}" srcOrd="1" destOrd="0" parTransId="{49D820E9-B8D9-4865-AF53-2393EF926550}" sibTransId="{BE090F3B-699A-4F9D-A0A6-E9D1E1F5FF21}"/>
    <dgm:cxn modelId="{F6492FEA-CBA3-4EA2-B33A-0F2452F00D59}" type="presParOf" srcId="{516F4FC4-87F0-4B4D-AD1C-D7F3E544CD85}" destId="{56B53C7F-CAE6-424D-9A1A-659AF91FB343}" srcOrd="0" destOrd="0" presId="urn:microsoft.com/office/officeart/2018/2/layout/IconVerticalSolidList"/>
    <dgm:cxn modelId="{49EE8C17-04FC-4642-86FC-406C4901779D}" type="presParOf" srcId="{56B53C7F-CAE6-424D-9A1A-659AF91FB343}" destId="{26722CFF-8879-423C-A7F5-58EC05EB0507}" srcOrd="0" destOrd="0" presId="urn:microsoft.com/office/officeart/2018/2/layout/IconVerticalSolidList"/>
    <dgm:cxn modelId="{EDFA3968-C18F-4232-AC83-71D06C612FF3}" type="presParOf" srcId="{56B53C7F-CAE6-424D-9A1A-659AF91FB343}" destId="{B8B0DF1F-B246-43D4-BCF4-E4152C461043}" srcOrd="1" destOrd="0" presId="urn:microsoft.com/office/officeart/2018/2/layout/IconVerticalSolidList"/>
    <dgm:cxn modelId="{51FA28E7-F224-4F2D-8671-D41DE867619E}" type="presParOf" srcId="{56B53C7F-CAE6-424D-9A1A-659AF91FB343}" destId="{D3967A77-C055-4F7C-8353-AD298FB097E8}" srcOrd="2" destOrd="0" presId="urn:microsoft.com/office/officeart/2018/2/layout/IconVerticalSolidList"/>
    <dgm:cxn modelId="{F440C658-5872-41F1-9E9F-E01F0E5F2BE1}" type="presParOf" srcId="{56B53C7F-CAE6-424D-9A1A-659AF91FB343}" destId="{5195B275-111A-47D4-9D9A-CA0C66D08DAA}" srcOrd="3" destOrd="0" presId="urn:microsoft.com/office/officeart/2018/2/layout/IconVerticalSolidList"/>
    <dgm:cxn modelId="{7B4056A7-9EF4-4D4E-ACF0-2991941AC725}" type="presParOf" srcId="{516F4FC4-87F0-4B4D-AD1C-D7F3E544CD85}" destId="{58A6A380-1F71-463E-A836-F2266E416644}" srcOrd="1" destOrd="0" presId="urn:microsoft.com/office/officeart/2018/2/layout/IconVerticalSolidList"/>
    <dgm:cxn modelId="{B4D0201C-197A-457C-BF79-43D4FC2D9601}" type="presParOf" srcId="{516F4FC4-87F0-4B4D-AD1C-D7F3E544CD85}" destId="{A9CDC5A0-F04A-4384-BB1D-65636A2CD387}" srcOrd="2" destOrd="0" presId="urn:microsoft.com/office/officeart/2018/2/layout/IconVerticalSolidList"/>
    <dgm:cxn modelId="{C1F7CA4C-3CFB-4FE2-8E56-84949839DC85}" type="presParOf" srcId="{A9CDC5A0-F04A-4384-BB1D-65636A2CD387}" destId="{8D8C2E60-1CE5-4C3C-B523-D6E774E9A24D}" srcOrd="0" destOrd="0" presId="urn:microsoft.com/office/officeart/2018/2/layout/IconVerticalSolidList"/>
    <dgm:cxn modelId="{DC754000-E5DB-43FB-9DEB-178924F4A83F}" type="presParOf" srcId="{A9CDC5A0-F04A-4384-BB1D-65636A2CD387}" destId="{802442A2-93A3-461D-8BBF-52CE3AF522AE}" srcOrd="1" destOrd="0" presId="urn:microsoft.com/office/officeart/2018/2/layout/IconVerticalSolidList"/>
    <dgm:cxn modelId="{18E6767B-6369-4010-A2CC-5752011E9223}" type="presParOf" srcId="{A9CDC5A0-F04A-4384-BB1D-65636A2CD387}" destId="{5B51BF36-F625-48C6-BB0C-293887ABAA65}" srcOrd="2" destOrd="0" presId="urn:microsoft.com/office/officeart/2018/2/layout/IconVerticalSolidList"/>
    <dgm:cxn modelId="{C570FB9E-34E6-48A8-8DC2-814D51F27080}" type="presParOf" srcId="{A9CDC5A0-F04A-4384-BB1D-65636A2CD387}" destId="{0731244D-FEE1-4427-96E7-7DBE2EAAEEA5}" srcOrd="3" destOrd="0" presId="urn:microsoft.com/office/officeart/2018/2/layout/IconVerticalSolidList"/>
    <dgm:cxn modelId="{0D7C0E02-9FA9-40F4-9B0F-F16CA135EF24}" type="presParOf" srcId="{A9CDC5A0-F04A-4384-BB1D-65636A2CD387}" destId="{AEA8622B-F2D5-4587-B71B-58BF156DB3C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2F3F08-382F-4FEC-8188-300A8180DF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9CA05B-667A-47BC-A8A6-E38489EFA543}">
      <dgm:prSet/>
      <dgm:spPr/>
      <dgm:t>
        <a:bodyPr/>
        <a:lstStyle/>
        <a:p>
          <a:r>
            <a:rPr lang="en-US"/>
            <a:t>Utilized a five level graph-based transformation</a:t>
          </a:r>
        </a:p>
      </dgm:t>
    </dgm:pt>
    <dgm:pt modelId="{BB6A1BE2-E6AD-4CD8-A594-E852AAF195B9}" type="parTrans" cxnId="{25BF6B1F-9891-45F5-B9B4-74568F042DC1}">
      <dgm:prSet/>
      <dgm:spPr/>
      <dgm:t>
        <a:bodyPr/>
        <a:lstStyle/>
        <a:p>
          <a:endParaRPr lang="en-US"/>
        </a:p>
      </dgm:t>
    </dgm:pt>
    <dgm:pt modelId="{BBA1033E-85DE-4196-96B5-324D8B224B50}" type="sibTrans" cxnId="{25BF6B1F-9891-45F5-B9B4-74568F042DC1}">
      <dgm:prSet/>
      <dgm:spPr/>
      <dgm:t>
        <a:bodyPr/>
        <a:lstStyle/>
        <a:p>
          <a:endParaRPr lang="en-US"/>
        </a:p>
      </dgm:t>
    </dgm:pt>
    <dgm:pt modelId="{17B8E78D-DC4E-40A5-B397-78359418360D}">
      <dgm:prSet/>
      <dgm:spPr/>
      <dgm:t>
        <a:bodyPr/>
        <a:lstStyle/>
        <a:p>
          <a:r>
            <a:rPr lang="en-US"/>
            <a:t>Signum function</a:t>
          </a:r>
        </a:p>
      </dgm:t>
    </dgm:pt>
    <dgm:pt modelId="{36AEBDC0-F986-42D8-BE26-226AB2E9E09D}" type="parTrans" cxnId="{8638FC60-BEB5-4989-BCFF-6A53C838000F}">
      <dgm:prSet/>
      <dgm:spPr/>
      <dgm:t>
        <a:bodyPr/>
        <a:lstStyle/>
        <a:p>
          <a:endParaRPr lang="en-US"/>
        </a:p>
      </dgm:t>
    </dgm:pt>
    <dgm:pt modelId="{DC48B3A0-CE97-4A32-8BEA-418DF58D51EE}" type="sibTrans" cxnId="{8638FC60-BEB5-4989-BCFF-6A53C838000F}">
      <dgm:prSet/>
      <dgm:spPr/>
      <dgm:t>
        <a:bodyPr/>
        <a:lstStyle/>
        <a:p>
          <a:endParaRPr lang="en-US"/>
        </a:p>
      </dgm:t>
    </dgm:pt>
    <dgm:pt modelId="{7B453B96-88D8-48F2-8C16-037141AB50A8}">
      <dgm:prSet/>
      <dgm:spPr/>
      <dgm:t>
        <a:bodyPr/>
        <a:lstStyle/>
        <a:p>
          <a:r>
            <a:rPr lang="en-US"/>
            <a:t>3 x 3, 5 x 5, and 7 x 7 blocks were used</a:t>
          </a:r>
        </a:p>
      </dgm:t>
    </dgm:pt>
    <dgm:pt modelId="{EE6BC8ED-4C44-4434-90FD-0D17D60A55B8}" type="parTrans" cxnId="{3559B371-BEDB-4DE0-BB2A-95EE427089E0}">
      <dgm:prSet/>
      <dgm:spPr/>
      <dgm:t>
        <a:bodyPr/>
        <a:lstStyle/>
        <a:p>
          <a:endParaRPr lang="en-US"/>
        </a:p>
      </dgm:t>
    </dgm:pt>
    <dgm:pt modelId="{65E457FD-0783-47F9-8D31-34326C8B3E47}" type="sibTrans" cxnId="{3559B371-BEDB-4DE0-BB2A-95EE427089E0}">
      <dgm:prSet/>
      <dgm:spPr/>
      <dgm:t>
        <a:bodyPr/>
        <a:lstStyle/>
        <a:p>
          <a:endParaRPr lang="en-US"/>
        </a:p>
      </dgm:t>
    </dgm:pt>
    <dgm:pt modelId="{374B0B14-092F-4CFC-B3EF-189BDA73E8B8}">
      <dgm:prSet/>
      <dgm:spPr/>
      <dgm:t>
        <a:bodyPr/>
        <a:lstStyle/>
        <a:p>
          <a:r>
            <a:rPr lang="en-US"/>
            <a:t>Example 3 x 3 block and Signum Function:</a:t>
          </a:r>
        </a:p>
      </dgm:t>
    </dgm:pt>
    <dgm:pt modelId="{1F9634BA-B6CD-45C3-9055-568CAA818C16}" type="parTrans" cxnId="{F03A8599-4FCC-45D3-BAAA-A7D1DFD362A7}">
      <dgm:prSet/>
      <dgm:spPr/>
      <dgm:t>
        <a:bodyPr/>
        <a:lstStyle/>
        <a:p>
          <a:endParaRPr lang="en-US"/>
        </a:p>
      </dgm:t>
    </dgm:pt>
    <dgm:pt modelId="{5E2FBFE8-0920-4AEC-8EDD-A18C317E2A46}" type="sibTrans" cxnId="{F03A8599-4FCC-45D3-BAAA-A7D1DFD362A7}">
      <dgm:prSet/>
      <dgm:spPr/>
      <dgm:t>
        <a:bodyPr/>
        <a:lstStyle/>
        <a:p>
          <a:endParaRPr lang="en-US"/>
        </a:p>
      </dgm:t>
    </dgm:pt>
    <dgm:pt modelId="{85D47B61-C9BB-414F-B72D-E5651F83C6DD}" type="pres">
      <dgm:prSet presAssocID="{C82F3F08-382F-4FEC-8188-300A8180DFBE}" presName="linear" presStyleCnt="0">
        <dgm:presLayoutVars>
          <dgm:animLvl val="lvl"/>
          <dgm:resizeHandles val="exact"/>
        </dgm:presLayoutVars>
      </dgm:prSet>
      <dgm:spPr/>
    </dgm:pt>
    <dgm:pt modelId="{55BD2A3D-C51D-4628-9F34-648B49EAE195}" type="pres">
      <dgm:prSet presAssocID="{2C9CA05B-667A-47BC-A8A6-E38489EFA5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4BC8A6-BBE0-45FD-ABB2-894615D31B0D}" type="pres">
      <dgm:prSet presAssocID="{BBA1033E-85DE-4196-96B5-324D8B224B50}" presName="spacer" presStyleCnt="0"/>
      <dgm:spPr/>
    </dgm:pt>
    <dgm:pt modelId="{618CDF77-F233-480B-9D55-90764EB93487}" type="pres">
      <dgm:prSet presAssocID="{17B8E78D-DC4E-40A5-B397-7835941836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8BD7EF-6BF2-41D4-A3F3-E9F78B345DCC}" type="pres">
      <dgm:prSet presAssocID="{DC48B3A0-CE97-4A32-8BEA-418DF58D51EE}" presName="spacer" presStyleCnt="0"/>
      <dgm:spPr/>
    </dgm:pt>
    <dgm:pt modelId="{8B6350B6-6FE1-4DCF-9D44-FCADB7D1C711}" type="pres">
      <dgm:prSet presAssocID="{7B453B96-88D8-48F2-8C16-037141AB50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07100D-B0BD-4F6A-B7F9-3ACA52FB036F}" type="pres">
      <dgm:prSet presAssocID="{65E457FD-0783-47F9-8D31-34326C8B3E47}" presName="spacer" presStyleCnt="0"/>
      <dgm:spPr/>
    </dgm:pt>
    <dgm:pt modelId="{2A3D348B-6902-40F5-8AD6-DA4DFCB7A8A2}" type="pres">
      <dgm:prSet presAssocID="{374B0B14-092F-4CFC-B3EF-189BDA73E8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BF6B1F-9891-45F5-B9B4-74568F042DC1}" srcId="{C82F3F08-382F-4FEC-8188-300A8180DFBE}" destId="{2C9CA05B-667A-47BC-A8A6-E38489EFA543}" srcOrd="0" destOrd="0" parTransId="{BB6A1BE2-E6AD-4CD8-A594-E852AAF195B9}" sibTransId="{BBA1033E-85DE-4196-96B5-324D8B224B50}"/>
    <dgm:cxn modelId="{BDA6D533-942A-40E7-ADA6-3DF8C884151A}" type="presOf" srcId="{C82F3F08-382F-4FEC-8188-300A8180DFBE}" destId="{85D47B61-C9BB-414F-B72D-E5651F83C6DD}" srcOrd="0" destOrd="0" presId="urn:microsoft.com/office/officeart/2005/8/layout/vList2"/>
    <dgm:cxn modelId="{3153DD60-7167-4DF5-BA7D-5349D1EFE284}" type="presOf" srcId="{374B0B14-092F-4CFC-B3EF-189BDA73E8B8}" destId="{2A3D348B-6902-40F5-8AD6-DA4DFCB7A8A2}" srcOrd="0" destOrd="0" presId="urn:microsoft.com/office/officeart/2005/8/layout/vList2"/>
    <dgm:cxn modelId="{8638FC60-BEB5-4989-BCFF-6A53C838000F}" srcId="{C82F3F08-382F-4FEC-8188-300A8180DFBE}" destId="{17B8E78D-DC4E-40A5-B397-78359418360D}" srcOrd="1" destOrd="0" parTransId="{36AEBDC0-F986-42D8-BE26-226AB2E9E09D}" sibTransId="{DC48B3A0-CE97-4A32-8BEA-418DF58D51EE}"/>
    <dgm:cxn modelId="{3559B371-BEDB-4DE0-BB2A-95EE427089E0}" srcId="{C82F3F08-382F-4FEC-8188-300A8180DFBE}" destId="{7B453B96-88D8-48F2-8C16-037141AB50A8}" srcOrd="2" destOrd="0" parTransId="{EE6BC8ED-4C44-4434-90FD-0D17D60A55B8}" sibTransId="{65E457FD-0783-47F9-8D31-34326C8B3E47}"/>
    <dgm:cxn modelId="{59635A87-4C4A-42F6-9EB2-549000CAB658}" type="presOf" srcId="{7B453B96-88D8-48F2-8C16-037141AB50A8}" destId="{8B6350B6-6FE1-4DCF-9D44-FCADB7D1C711}" srcOrd="0" destOrd="0" presId="urn:microsoft.com/office/officeart/2005/8/layout/vList2"/>
    <dgm:cxn modelId="{F03A8599-4FCC-45D3-BAAA-A7D1DFD362A7}" srcId="{C82F3F08-382F-4FEC-8188-300A8180DFBE}" destId="{374B0B14-092F-4CFC-B3EF-189BDA73E8B8}" srcOrd="3" destOrd="0" parTransId="{1F9634BA-B6CD-45C3-9055-568CAA818C16}" sibTransId="{5E2FBFE8-0920-4AEC-8EDD-A18C317E2A46}"/>
    <dgm:cxn modelId="{A5C904C8-6880-43FA-AAA8-FF7EE3DEA7BB}" type="presOf" srcId="{2C9CA05B-667A-47BC-A8A6-E38489EFA543}" destId="{55BD2A3D-C51D-4628-9F34-648B49EAE195}" srcOrd="0" destOrd="0" presId="urn:microsoft.com/office/officeart/2005/8/layout/vList2"/>
    <dgm:cxn modelId="{95F3B9FB-8EFE-485E-92E4-7E8307550018}" type="presOf" srcId="{17B8E78D-DC4E-40A5-B397-78359418360D}" destId="{618CDF77-F233-480B-9D55-90764EB93487}" srcOrd="0" destOrd="0" presId="urn:microsoft.com/office/officeart/2005/8/layout/vList2"/>
    <dgm:cxn modelId="{978B98D8-383C-4BC8-8669-FC3EC9BCD86F}" type="presParOf" srcId="{85D47B61-C9BB-414F-B72D-E5651F83C6DD}" destId="{55BD2A3D-C51D-4628-9F34-648B49EAE195}" srcOrd="0" destOrd="0" presId="urn:microsoft.com/office/officeart/2005/8/layout/vList2"/>
    <dgm:cxn modelId="{23FF6B33-E95A-4546-9A2F-9DC668DF5AE2}" type="presParOf" srcId="{85D47B61-C9BB-414F-B72D-E5651F83C6DD}" destId="{8A4BC8A6-BBE0-45FD-ABB2-894615D31B0D}" srcOrd="1" destOrd="0" presId="urn:microsoft.com/office/officeart/2005/8/layout/vList2"/>
    <dgm:cxn modelId="{E91A698D-E5F5-4BDB-9657-9BB3D46D1F4B}" type="presParOf" srcId="{85D47B61-C9BB-414F-B72D-E5651F83C6DD}" destId="{618CDF77-F233-480B-9D55-90764EB93487}" srcOrd="2" destOrd="0" presId="urn:microsoft.com/office/officeart/2005/8/layout/vList2"/>
    <dgm:cxn modelId="{06AE33BE-971E-4941-880C-AA7DADBEAF1B}" type="presParOf" srcId="{85D47B61-C9BB-414F-B72D-E5651F83C6DD}" destId="{938BD7EF-6BF2-41D4-A3F3-E9F78B345DCC}" srcOrd="3" destOrd="0" presId="urn:microsoft.com/office/officeart/2005/8/layout/vList2"/>
    <dgm:cxn modelId="{F0048A1F-569E-4D23-8E4D-22F86AE82346}" type="presParOf" srcId="{85D47B61-C9BB-414F-B72D-E5651F83C6DD}" destId="{8B6350B6-6FE1-4DCF-9D44-FCADB7D1C711}" srcOrd="4" destOrd="0" presId="urn:microsoft.com/office/officeart/2005/8/layout/vList2"/>
    <dgm:cxn modelId="{1DEE272F-88CB-4138-BEAC-E7A044557346}" type="presParOf" srcId="{85D47B61-C9BB-414F-B72D-E5651F83C6DD}" destId="{E307100D-B0BD-4F6A-B7F9-3ACA52FB036F}" srcOrd="5" destOrd="0" presId="urn:microsoft.com/office/officeart/2005/8/layout/vList2"/>
    <dgm:cxn modelId="{BCB0FAF4-D4F9-4E82-A7C8-494CE9CB17CC}" type="presParOf" srcId="{85D47B61-C9BB-414F-B72D-E5651F83C6DD}" destId="{2A3D348B-6902-40F5-8AD6-DA4DFCB7A8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1771CB-A6C8-43D7-B63C-AEF812A936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C58CFE-7B57-40BA-BAD3-A9E8DF1128A9}">
      <dgm:prSet/>
      <dgm:spPr/>
      <dgm:t>
        <a:bodyPr/>
        <a:lstStyle/>
        <a:p>
          <a:r>
            <a:rPr lang="en-US"/>
            <a:t>In this step, a PCA is applied</a:t>
          </a:r>
        </a:p>
      </dgm:t>
    </dgm:pt>
    <dgm:pt modelId="{5B0D7293-E090-4915-82F7-591A9FB5C175}" type="parTrans" cxnId="{7BE05399-431D-43F8-BBB7-CC3FA515556A}">
      <dgm:prSet/>
      <dgm:spPr/>
      <dgm:t>
        <a:bodyPr/>
        <a:lstStyle/>
        <a:p>
          <a:endParaRPr lang="en-US"/>
        </a:p>
      </dgm:t>
    </dgm:pt>
    <dgm:pt modelId="{CEB73822-F66A-4646-91CA-AE6B19400D45}" type="sibTrans" cxnId="{7BE05399-431D-43F8-BBB7-CC3FA515556A}">
      <dgm:prSet/>
      <dgm:spPr/>
      <dgm:t>
        <a:bodyPr/>
        <a:lstStyle/>
        <a:p>
          <a:endParaRPr lang="en-US"/>
        </a:p>
      </dgm:t>
    </dgm:pt>
    <dgm:pt modelId="{84763CCB-5B23-4743-886C-F107E421D69A}">
      <dgm:prSet/>
      <dgm:spPr/>
      <dgm:t>
        <a:bodyPr/>
        <a:lstStyle/>
        <a:p>
          <a:r>
            <a:rPr lang="en-US"/>
            <a:t>The PCA is applied onto the pooled features from the previous step (1D Maximum Pooling)</a:t>
          </a:r>
        </a:p>
      </dgm:t>
    </dgm:pt>
    <dgm:pt modelId="{2FA79D63-3F32-46E9-BF5C-39613C9A26FB}" type="parTrans" cxnId="{FADEBA01-7CE3-4555-A326-0E9B79523511}">
      <dgm:prSet/>
      <dgm:spPr/>
      <dgm:t>
        <a:bodyPr/>
        <a:lstStyle/>
        <a:p>
          <a:endParaRPr lang="en-US"/>
        </a:p>
      </dgm:t>
    </dgm:pt>
    <dgm:pt modelId="{26E46F4A-9127-4418-A766-8657380CC33C}" type="sibTrans" cxnId="{FADEBA01-7CE3-4555-A326-0E9B79523511}">
      <dgm:prSet/>
      <dgm:spPr/>
      <dgm:t>
        <a:bodyPr/>
        <a:lstStyle/>
        <a:p>
          <a:endParaRPr lang="en-US"/>
        </a:p>
      </dgm:t>
    </dgm:pt>
    <dgm:pt modelId="{50DCA5B2-78F9-498B-AE3E-886E732069F3}">
      <dgm:prSet/>
      <dgm:spPr/>
      <dgm:t>
        <a:bodyPr/>
        <a:lstStyle/>
        <a:p>
          <a:r>
            <a:rPr lang="en-US"/>
            <a:t>This will cut down the features from 1,024 features to 128 (also dependent on implementation)</a:t>
          </a:r>
        </a:p>
      </dgm:t>
    </dgm:pt>
    <dgm:pt modelId="{5FCD83FD-691C-431E-B863-89B37DE5DAB3}" type="parTrans" cxnId="{0120E4D0-E823-4767-8F4B-10737A4FCFE2}">
      <dgm:prSet/>
      <dgm:spPr/>
      <dgm:t>
        <a:bodyPr/>
        <a:lstStyle/>
        <a:p>
          <a:endParaRPr lang="en-US"/>
        </a:p>
      </dgm:t>
    </dgm:pt>
    <dgm:pt modelId="{C673B54E-9ED2-46F9-B482-5D56C943F2B0}" type="sibTrans" cxnId="{0120E4D0-E823-4767-8F4B-10737A4FCFE2}">
      <dgm:prSet/>
      <dgm:spPr/>
      <dgm:t>
        <a:bodyPr/>
        <a:lstStyle/>
        <a:p>
          <a:endParaRPr lang="en-US"/>
        </a:p>
      </dgm:t>
    </dgm:pt>
    <dgm:pt modelId="{90F8CE96-F905-4305-B1C0-4ED00EA16A23}" type="pres">
      <dgm:prSet presAssocID="{BB1771CB-A6C8-43D7-B63C-AEF812A93660}" presName="linear" presStyleCnt="0">
        <dgm:presLayoutVars>
          <dgm:animLvl val="lvl"/>
          <dgm:resizeHandles val="exact"/>
        </dgm:presLayoutVars>
      </dgm:prSet>
      <dgm:spPr/>
    </dgm:pt>
    <dgm:pt modelId="{97D2C2E9-EB17-4F36-9AEC-309D3FB8AD4C}" type="pres">
      <dgm:prSet presAssocID="{53C58CFE-7B57-40BA-BAD3-A9E8DF1128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8C5831-2EE1-4151-95D0-EBE720B5630E}" type="pres">
      <dgm:prSet presAssocID="{CEB73822-F66A-4646-91CA-AE6B19400D45}" presName="spacer" presStyleCnt="0"/>
      <dgm:spPr/>
    </dgm:pt>
    <dgm:pt modelId="{01032C15-0C23-4147-B5D7-AAD9DA38EE3C}" type="pres">
      <dgm:prSet presAssocID="{84763CCB-5B23-4743-886C-F107E421D6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093874-29B4-4C9D-B268-7D26E8C257D5}" type="pres">
      <dgm:prSet presAssocID="{26E46F4A-9127-4418-A766-8657380CC33C}" presName="spacer" presStyleCnt="0"/>
      <dgm:spPr/>
    </dgm:pt>
    <dgm:pt modelId="{32A645E9-1849-479F-8B82-87874BA40179}" type="pres">
      <dgm:prSet presAssocID="{50DCA5B2-78F9-498B-AE3E-886E732069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DEBA01-7CE3-4555-A326-0E9B79523511}" srcId="{BB1771CB-A6C8-43D7-B63C-AEF812A93660}" destId="{84763CCB-5B23-4743-886C-F107E421D69A}" srcOrd="1" destOrd="0" parTransId="{2FA79D63-3F32-46E9-BF5C-39613C9A26FB}" sibTransId="{26E46F4A-9127-4418-A766-8657380CC33C}"/>
    <dgm:cxn modelId="{4E3BEC04-7423-484C-BA6F-707ACE68B65F}" type="presOf" srcId="{84763CCB-5B23-4743-886C-F107E421D69A}" destId="{01032C15-0C23-4147-B5D7-AAD9DA38EE3C}" srcOrd="0" destOrd="0" presId="urn:microsoft.com/office/officeart/2005/8/layout/vList2"/>
    <dgm:cxn modelId="{957BB60D-DA31-4BD1-B6FA-EF6DC2D4510E}" type="presOf" srcId="{BB1771CB-A6C8-43D7-B63C-AEF812A93660}" destId="{90F8CE96-F905-4305-B1C0-4ED00EA16A23}" srcOrd="0" destOrd="0" presId="urn:microsoft.com/office/officeart/2005/8/layout/vList2"/>
    <dgm:cxn modelId="{BE02BC67-78BF-4237-A2AB-FCC5CE1E4F1B}" type="presOf" srcId="{50DCA5B2-78F9-498B-AE3E-886E732069F3}" destId="{32A645E9-1849-479F-8B82-87874BA40179}" srcOrd="0" destOrd="0" presId="urn:microsoft.com/office/officeart/2005/8/layout/vList2"/>
    <dgm:cxn modelId="{02A24971-0F66-4D4D-B91C-A6B94BA193ED}" type="presOf" srcId="{53C58CFE-7B57-40BA-BAD3-A9E8DF1128A9}" destId="{97D2C2E9-EB17-4F36-9AEC-309D3FB8AD4C}" srcOrd="0" destOrd="0" presId="urn:microsoft.com/office/officeart/2005/8/layout/vList2"/>
    <dgm:cxn modelId="{7BE05399-431D-43F8-BBB7-CC3FA515556A}" srcId="{BB1771CB-A6C8-43D7-B63C-AEF812A93660}" destId="{53C58CFE-7B57-40BA-BAD3-A9E8DF1128A9}" srcOrd="0" destOrd="0" parTransId="{5B0D7293-E090-4915-82F7-591A9FB5C175}" sibTransId="{CEB73822-F66A-4646-91CA-AE6B19400D45}"/>
    <dgm:cxn modelId="{0120E4D0-E823-4767-8F4B-10737A4FCFE2}" srcId="{BB1771CB-A6C8-43D7-B63C-AEF812A93660}" destId="{50DCA5B2-78F9-498B-AE3E-886E732069F3}" srcOrd="2" destOrd="0" parTransId="{5FCD83FD-691C-431E-B863-89B37DE5DAB3}" sibTransId="{C673B54E-9ED2-46F9-B482-5D56C943F2B0}"/>
    <dgm:cxn modelId="{3C1EE2C3-FC02-4FEF-A318-3EA4B58DC691}" type="presParOf" srcId="{90F8CE96-F905-4305-B1C0-4ED00EA16A23}" destId="{97D2C2E9-EB17-4F36-9AEC-309D3FB8AD4C}" srcOrd="0" destOrd="0" presId="urn:microsoft.com/office/officeart/2005/8/layout/vList2"/>
    <dgm:cxn modelId="{9457A81D-8235-4B12-9C29-3E2F52E4844D}" type="presParOf" srcId="{90F8CE96-F905-4305-B1C0-4ED00EA16A23}" destId="{F28C5831-2EE1-4151-95D0-EBE720B5630E}" srcOrd="1" destOrd="0" presId="urn:microsoft.com/office/officeart/2005/8/layout/vList2"/>
    <dgm:cxn modelId="{AC7DD67B-554C-43C2-8B64-C20EB192E2A6}" type="presParOf" srcId="{90F8CE96-F905-4305-B1C0-4ED00EA16A23}" destId="{01032C15-0C23-4147-B5D7-AAD9DA38EE3C}" srcOrd="2" destOrd="0" presId="urn:microsoft.com/office/officeart/2005/8/layout/vList2"/>
    <dgm:cxn modelId="{92F1A62E-F216-46C5-84A6-E2381E8EAB30}" type="presParOf" srcId="{90F8CE96-F905-4305-B1C0-4ED00EA16A23}" destId="{7C093874-29B4-4C9D-B268-7D26E8C257D5}" srcOrd="3" destOrd="0" presId="urn:microsoft.com/office/officeart/2005/8/layout/vList2"/>
    <dgm:cxn modelId="{C192EBC1-472E-495C-8B0A-59B36656578D}" type="presParOf" srcId="{90F8CE96-F905-4305-B1C0-4ED00EA16A23}" destId="{32A645E9-1849-479F-8B82-87874BA401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C5CD03-3C58-4455-AE11-EBBE57FF9B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54AD5D-F9ED-4785-A481-B2502AA33C9D}">
      <dgm:prSet/>
      <dgm:spPr/>
      <dgm:t>
        <a:bodyPr/>
        <a:lstStyle/>
        <a:p>
          <a:r>
            <a:rPr lang="en-US"/>
            <a:t>Finally, the features that have been collected from this process are used for training, validating, and testing the model</a:t>
          </a:r>
        </a:p>
      </dgm:t>
    </dgm:pt>
    <dgm:pt modelId="{41472521-FE6B-47AB-8776-13B58DF4E3E3}" type="parTrans" cxnId="{C2424869-0805-42A8-A6A9-972402A9AE78}">
      <dgm:prSet/>
      <dgm:spPr/>
      <dgm:t>
        <a:bodyPr/>
        <a:lstStyle/>
        <a:p>
          <a:endParaRPr lang="en-US"/>
        </a:p>
      </dgm:t>
    </dgm:pt>
    <dgm:pt modelId="{06B33662-EC5B-464D-B342-E324CEA76BC1}" type="sibTrans" cxnId="{C2424869-0805-42A8-A6A9-972402A9AE78}">
      <dgm:prSet/>
      <dgm:spPr/>
      <dgm:t>
        <a:bodyPr/>
        <a:lstStyle/>
        <a:p>
          <a:endParaRPr lang="en-US"/>
        </a:p>
      </dgm:t>
    </dgm:pt>
    <dgm:pt modelId="{83F200E5-4612-4239-B264-825A32C7DF38}">
      <dgm:prSet/>
      <dgm:spPr/>
      <dgm:t>
        <a:bodyPr/>
        <a:lstStyle/>
        <a:p>
          <a:r>
            <a:rPr lang="en-US"/>
            <a:t>The approach does not do anything special, nor does it mention any specific hyperparameters for the model.</a:t>
          </a:r>
        </a:p>
      </dgm:t>
    </dgm:pt>
    <dgm:pt modelId="{C89C3FDA-F0FB-41BD-8458-5F36F55972D6}" type="parTrans" cxnId="{5F7365EB-DA8D-465F-AF73-9C5C3E76361B}">
      <dgm:prSet/>
      <dgm:spPr/>
      <dgm:t>
        <a:bodyPr/>
        <a:lstStyle/>
        <a:p>
          <a:endParaRPr lang="en-US"/>
        </a:p>
      </dgm:t>
    </dgm:pt>
    <dgm:pt modelId="{B924EC4E-BF15-4195-9497-E53360AD9C93}" type="sibTrans" cxnId="{5F7365EB-DA8D-465F-AF73-9C5C3E76361B}">
      <dgm:prSet/>
      <dgm:spPr/>
      <dgm:t>
        <a:bodyPr/>
        <a:lstStyle/>
        <a:p>
          <a:endParaRPr lang="en-US"/>
        </a:p>
      </dgm:t>
    </dgm:pt>
    <dgm:pt modelId="{BB33822E-BF6C-4EBE-9B04-AEED7985E8E4}">
      <dgm:prSet/>
      <dgm:spPr/>
      <dgm:t>
        <a:bodyPr/>
        <a:lstStyle/>
        <a:p>
          <a:r>
            <a:rPr lang="en-US"/>
            <a:t>The evaluation metric used was accuracy</a:t>
          </a:r>
        </a:p>
      </dgm:t>
    </dgm:pt>
    <dgm:pt modelId="{8CD0A47F-6C44-4503-9097-4D181754F054}" type="parTrans" cxnId="{B122B8BE-59FB-4087-9D82-561EED055606}">
      <dgm:prSet/>
      <dgm:spPr/>
      <dgm:t>
        <a:bodyPr/>
        <a:lstStyle/>
        <a:p>
          <a:endParaRPr lang="en-US"/>
        </a:p>
      </dgm:t>
    </dgm:pt>
    <dgm:pt modelId="{94709B52-0DA1-42FE-952D-D871F8DBE58A}" type="sibTrans" cxnId="{B122B8BE-59FB-4087-9D82-561EED055606}">
      <dgm:prSet/>
      <dgm:spPr/>
      <dgm:t>
        <a:bodyPr/>
        <a:lstStyle/>
        <a:p>
          <a:endParaRPr lang="en-US"/>
        </a:p>
      </dgm:t>
    </dgm:pt>
    <dgm:pt modelId="{95970DDB-AF80-4A21-9B0A-497A2E02E305}">
      <dgm:prSet/>
      <dgm:spPr/>
      <dgm:t>
        <a:bodyPr/>
        <a:lstStyle/>
        <a:p>
          <a:r>
            <a:rPr lang="en-US"/>
            <a:t>In the paper, they utilized both SVM and LDA classifiers</a:t>
          </a:r>
        </a:p>
      </dgm:t>
    </dgm:pt>
    <dgm:pt modelId="{745A27CC-B816-4A24-B6F7-2F7012DA5FA1}" type="parTrans" cxnId="{360ACF27-3F40-4D78-BC05-976300415B9B}">
      <dgm:prSet/>
      <dgm:spPr/>
      <dgm:t>
        <a:bodyPr/>
        <a:lstStyle/>
        <a:p>
          <a:endParaRPr lang="en-US"/>
        </a:p>
      </dgm:t>
    </dgm:pt>
    <dgm:pt modelId="{10E46B3E-63F8-4FC8-A4ED-D7946C00459A}" type="sibTrans" cxnId="{360ACF27-3F40-4D78-BC05-976300415B9B}">
      <dgm:prSet/>
      <dgm:spPr/>
      <dgm:t>
        <a:bodyPr/>
        <a:lstStyle/>
        <a:p>
          <a:endParaRPr lang="en-US"/>
        </a:p>
      </dgm:t>
    </dgm:pt>
    <dgm:pt modelId="{CAA546C7-F287-4FB9-8405-DEDE7E932B50}">
      <dgm:prSet/>
      <dgm:spPr/>
      <dgm:t>
        <a:bodyPr/>
        <a:lstStyle/>
        <a:p>
          <a:r>
            <a:rPr lang="en-US"/>
            <a:t>I only utilized an SVM classifier</a:t>
          </a:r>
        </a:p>
      </dgm:t>
    </dgm:pt>
    <dgm:pt modelId="{F2EA971E-A329-430E-8C42-FD79203AF964}" type="parTrans" cxnId="{939BCA54-4E9C-4D73-B8F4-0DF84425D84B}">
      <dgm:prSet/>
      <dgm:spPr/>
      <dgm:t>
        <a:bodyPr/>
        <a:lstStyle/>
        <a:p>
          <a:endParaRPr lang="en-US"/>
        </a:p>
      </dgm:t>
    </dgm:pt>
    <dgm:pt modelId="{495B6B6E-DCA1-4ADA-996F-E39D6E9AF5F9}" type="sibTrans" cxnId="{939BCA54-4E9C-4D73-B8F4-0DF84425D84B}">
      <dgm:prSet/>
      <dgm:spPr/>
      <dgm:t>
        <a:bodyPr/>
        <a:lstStyle/>
        <a:p>
          <a:endParaRPr lang="en-US"/>
        </a:p>
      </dgm:t>
    </dgm:pt>
    <dgm:pt modelId="{02BA20E9-8D2C-4FC1-8280-9B188495F4A7}" type="pres">
      <dgm:prSet presAssocID="{2FC5CD03-3C58-4455-AE11-EBBE57FF9B1E}" presName="linear" presStyleCnt="0">
        <dgm:presLayoutVars>
          <dgm:animLvl val="lvl"/>
          <dgm:resizeHandles val="exact"/>
        </dgm:presLayoutVars>
      </dgm:prSet>
      <dgm:spPr/>
    </dgm:pt>
    <dgm:pt modelId="{AA4D2815-62AA-48F3-AC7A-B4CC945C8C6E}" type="pres">
      <dgm:prSet presAssocID="{5554AD5D-F9ED-4785-A481-B2502AA33C9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01481ED-D379-4F72-8CCE-4745C8FF7E2E}" type="pres">
      <dgm:prSet presAssocID="{06B33662-EC5B-464D-B342-E324CEA76BC1}" presName="spacer" presStyleCnt="0"/>
      <dgm:spPr/>
    </dgm:pt>
    <dgm:pt modelId="{CD502BBC-8553-4883-8407-6B4D38604F6F}" type="pres">
      <dgm:prSet presAssocID="{83F200E5-4612-4239-B264-825A32C7DF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D237A8-9C02-448D-8639-85EBAE041483}" type="pres">
      <dgm:prSet presAssocID="{B924EC4E-BF15-4195-9497-E53360AD9C93}" presName="spacer" presStyleCnt="0"/>
      <dgm:spPr/>
    </dgm:pt>
    <dgm:pt modelId="{B96F639F-3227-4F95-9AE0-937B0B14E035}" type="pres">
      <dgm:prSet presAssocID="{BB33822E-BF6C-4EBE-9B04-AEED7985E8E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339779-4CC5-43C5-989C-F08262D57D0E}" type="pres">
      <dgm:prSet presAssocID="{94709B52-0DA1-42FE-952D-D871F8DBE58A}" presName="spacer" presStyleCnt="0"/>
      <dgm:spPr/>
    </dgm:pt>
    <dgm:pt modelId="{78B37183-F247-4C71-A606-0909F06282EC}" type="pres">
      <dgm:prSet presAssocID="{95970DDB-AF80-4A21-9B0A-497A2E02E30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08A4863-A327-44C0-80C1-C8715EE12646}" type="pres">
      <dgm:prSet presAssocID="{10E46B3E-63F8-4FC8-A4ED-D7946C00459A}" presName="spacer" presStyleCnt="0"/>
      <dgm:spPr/>
    </dgm:pt>
    <dgm:pt modelId="{2CEA7D41-5846-4788-9340-EF705DAE5D35}" type="pres">
      <dgm:prSet presAssocID="{CAA546C7-F287-4FB9-8405-DEDE7E932B5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60ACF27-3F40-4D78-BC05-976300415B9B}" srcId="{2FC5CD03-3C58-4455-AE11-EBBE57FF9B1E}" destId="{95970DDB-AF80-4A21-9B0A-497A2E02E305}" srcOrd="3" destOrd="0" parTransId="{745A27CC-B816-4A24-B6F7-2F7012DA5FA1}" sibTransId="{10E46B3E-63F8-4FC8-A4ED-D7946C00459A}"/>
    <dgm:cxn modelId="{C2424869-0805-42A8-A6A9-972402A9AE78}" srcId="{2FC5CD03-3C58-4455-AE11-EBBE57FF9B1E}" destId="{5554AD5D-F9ED-4785-A481-B2502AA33C9D}" srcOrd="0" destOrd="0" parTransId="{41472521-FE6B-47AB-8776-13B58DF4E3E3}" sibTransId="{06B33662-EC5B-464D-B342-E324CEA76BC1}"/>
    <dgm:cxn modelId="{939BCA54-4E9C-4D73-B8F4-0DF84425D84B}" srcId="{2FC5CD03-3C58-4455-AE11-EBBE57FF9B1E}" destId="{CAA546C7-F287-4FB9-8405-DEDE7E932B50}" srcOrd="4" destOrd="0" parTransId="{F2EA971E-A329-430E-8C42-FD79203AF964}" sibTransId="{495B6B6E-DCA1-4ADA-996F-E39D6E9AF5F9}"/>
    <dgm:cxn modelId="{94348D7C-3BBE-4CE4-8FD0-AF2579F01802}" type="presOf" srcId="{5554AD5D-F9ED-4785-A481-B2502AA33C9D}" destId="{AA4D2815-62AA-48F3-AC7A-B4CC945C8C6E}" srcOrd="0" destOrd="0" presId="urn:microsoft.com/office/officeart/2005/8/layout/vList2"/>
    <dgm:cxn modelId="{F07D64A6-1A1E-463E-9A8C-492BB3787350}" type="presOf" srcId="{BB33822E-BF6C-4EBE-9B04-AEED7985E8E4}" destId="{B96F639F-3227-4F95-9AE0-937B0B14E035}" srcOrd="0" destOrd="0" presId="urn:microsoft.com/office/officeart/2005/8/layout/vList2"/>
    <dgm:cxn modelId="{B122B8BE-59FB-4087-9D82-561EED055606}" srcId="{2FC5CD03-3C58-4455-AE11-EBBE57FF9B1E}" destId="{BB33822E-BF6C-4EBE-9B04-AEED7985E8E4}" srcOrd="2" destOrd="0" parTransId="{8CD0A47F-6C44-4503-9097-4D181754F054}" sibTransId="{94709B52-0DA1-42FE-952D-D871F8DBE58A}"/>
    <dgm:cxn modelId="{C401BFC2-BB26-4DDA-9153-673B8E8E8303}" type="presOf" srcId="{83F200E5-4612-4239-B264-825A32C7DF38}" destId="{CD502BBC-8553-4883-8407-6B4D38604F6F}" srcOrd="0" destOrd="0" presId="urn:microsoft.com/office/officeart/2005/8/layout/vList2"/>
    <dgm:cxn modelId="{33F922D0-4735-4125-AD99-C06A0E972A94}" type="presOf" srcId="{95970DDB-AF80-4A21-9B0A-497A2E02E305}" destId="{78B37183-F247-4C71-A606-0909F06282EC}" srcOrd="0" destOrd="0" presId="urn:microsoft.com/office/officeart/2005/8/layout/vList2"/>
    <dgm:cxn modelId="{5F7365EB-DA8D-465F-AF73-9C5C3E76361B}" srcId="{2FC5CD03-3C58-4455-AE11-EBBE57FF9B1E}" destId="{83F200E5-4612-4239-B264-825A32C7DF38}" srcOrd="1" destOrd="0" parTransId="{C89C3FDA-F0FB-41BD-8458-5F36F55972D6}" sibTransId="{B924EC4E-BF15-4195-9497-E53360AD9C93}"/>
    <dgm:cxn modelId="{02CD6AF7-65F1-47A5-A945-059F1704EA77}" type="presOf" srcId="{2FC5CD03-3C58-4455-AE11-EBBE57FF9B1E}" destId="{02BA20E9-8D2C-4FC1-8280-9B188495F4A7}" srcOrd="0" destOrd="0" presId="urn:microsoft.com/office/officeart/2005/8/layout/vList2"/>
    <dgm:cxn modelId="{BB14DDFD-B0A4-452F-9001-80DC67C75CC9}" type="presOf" srcId="{CAA546C7-F287-4FB9-8405-DEDE7E932B50}" destId="{2CEA7D41-5846-4788-9340-EF705DAE5D35}" srcOrd="0" destOrd="0" presId="urn:microsoft.com/office/officeart/2005/8/layout/vList2"/>
    <dgm:cxn modelId="{E93053A8-27B7-4F5D-8B38-7E7DA04C9240}" type="presParOf" srcId="{02BA20E9-8D2C-4FC1-8280-9B188495F4A7}" destId="{AA4D2815-62AA-48F3-AC7A-B4CC945C8C6E}" srcOrd="0" destOrd="0" presId="urn:microsoft.com/office/officeart/2005/8/layout/vList2"/>
    <dgm:cxn modelId="{AB7CAF8F-BFDE-4606-879A-0D1E448C6AE5}" type="presParOf" srcId="{02BA20E9-8D2C-4FC1-8280-9B188495F4A7}" destId="{601481ED-D379-4F72-8CCE-4745C8FF7E2E}" srcOrd="1" destOrd="0" presId="urn:microsoft.com/office/officeart/2005/8/layout/vList2"/>
    <dgm:cxn modelId="{7077F9E5-8C59-4C84-9A0A-C84CFC641CF1}" type="presParOf" srcId="{02BA20E9-8D2C-4FC1-8280-9B188495F4A7}" destId="{CD502BBC-8553-4883-8407-6B4D38604F6F}" srcOrd="2" destOrd="0" presId="urn:microsoft.com/office/officeart/2005/8/layout/vList2"/>
    <dgm:cxn modelId="{0E9F5D90-AE55-4F2C-AC6A-4980F9DD4495}" type="presParOf" srcId="{02BA20E9-8D2C-4FC1-8280-9B188495F4A7}" destId="{26D237A8-9C02-448D-8639-85EBAE041483}" srcOrd="3" destOrd="0" presId="urn:microsoft.com/office/officeart/2005/8/layout/vList2"/>
    <dgm:cxn modelId="{C3519742-3EF1-4D7C-89E5-5B2EFCA595C2}" type="presParOf" srcId="{02BA20E9-8D2C-4FC1-8280-9B188495F4A7}" destId="{B96F639F-3227-4F95-9AE0-937B0B14E035}" srcOrd="4" destOrd="0" presId="urn:microsoft.com/office/officeart/2005/8/layout/vList2"/>
    <dgm:cxn modelId="{0B3D4C50-3879-4B45-B542-A4B4878E3209}" type="presParOf" srcId="{02BA20E9-8D2C-4FC1-8280-9B188495F4A7}" destId="{CC339779-4CC5-43C5-989C-F08262D57D0E}" srcOrd="5" destOrd="0" presId="urn:microsoft.com/office/officeart/2005/8/layout/vList2"/>
    <dgm:cxn modelId="{3731985D-DEAB-40FD-87FB-F5614729933E}" type="presParOf" srcId="{02BA20E9-8D2C-4FC1-8280-9B188495F4A7}" destId="{78B37183-F247-4C71-A606-0909F06282EC}" srcOrd="6" destOrd="0" presId="urn:microsoft.com/office/officeart/2005/8/layout/vList2"/>
    <dgm:cxn modelId="{58942684-5CBE-4A45-93FF-42506F7E95A8}" type="presParOf" srcId="{02BA20E9-8D2C-4FC1-8280-9B188495F4A7}" destId="{C08A4863-A327-44C0-80C1-C8715EE12646}" srcOrd="7" destOrd="0" presId="urn:microsoft.com/office/officeart/2005/8/layout/vList2"/>
    <dgm:cxn modelId="{2CFECAD1-C8D2-4A5D-8F9B-4A9CFD3DDE76}" type="presParOf" srcId="{02BA20E9-8D2C-4FC1-8280-9B188495F4A7}" destId="{2CEA7D41-5846-4788-9340-EF705DAE5D3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A69B91-1B84-4A0C-909A-6D3E9DA2369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3FBE4C-EE37-47D4-A077-6CA1CCC893B2}">
      <dgm:prSet/>
      <dgm:spPr/>
      <dgm:t>
        <a:bodyPr/>
        <a:lstStyle/>
        <a:p>
          <a:r>
            <a:rPr lang="en-US"/>
            <a:t>Computational Complexity</a:t>
          </a:r>
        </a:p>
      </dgm:t>
    </dgm:pt>
    <dgm:pt modelId="{C95D1D89-7C10-4E0C-96AC-687DF46932D8}" type="parTrans" cxnId="{A96375B3-34FF-4FA7-AAD6-34BFE8F03EA0}">
      <dgm:prSet/>
      <dgm:spPr/>
      <dgm:t>
        <a:bodyPr/>
        <a:lstStyle/>
        <a:p>
          <a:endParaRPr lang="en-US"/>
        </a:p>
      </dgm:t>
    </dgm:pt>
    <dgm:pt modelId="{C870801C-62A6-431A-86CB-51EF1C808759}" type="sibTrans" cxnId="{A96375B3-34FF-4FA7-AAD6-34BFE8F03EA0}">
      <dgm:prSet/>
      <dgm:spPr/>
      <dgm:t>
        <a:bodyPr/>
        <a:lstStyle/>
        <a:p>
          <a:endParaRPr lang="en-US"/>
        </a:p>
      </dgm:t>
    </dgm:pt>
    <dgm:pt modelId="{A11AE13B-04C5-4F45-A1BA-823AC5BABE5C}">
      <dgm:prSet/>
      <dgm:spPr/>
      <dgm:t>
        <a:bodyPr/>
        <a:lstStyle/>
        <a:p>
          <a:r>
            <a:rPr lang="en-US"/>
            <a:t>Interpretability</a:t>
          </a:r>
        </a:p>
      </dgm:t>
    </dgm:pt>
    <dgm:pt modelId="{856569CB-BA99-47F4-9B71-DD6EF8914C61}" type="parTrans" cxnId="{19605768-63D8-4FC5-B794-D46C54B7B770}">
      <dgm:prSet/>
      <dgm:spPr/>
      <dgm:t>
        <a:bodyPr/>
        <a:lstStyle/>
        <a:p>
          <a:endParaRPr lang="en-US"/>
        </a:p>
      </dgm:t>
    </dgm:pt>
    <dgm:pt modelId="{EB0AC0AA-36AB-4B0C-84FB-692ED41B1FA8}" type="sibTrans" cxnId="{19605768-63D8-4FC5-B794-D46C54B7B770}">
      <dgm:prSet/>
      <dgm:spPr/>
      <dgm:t>
        <a:bodyPr/>
        <a:lstStyle/>
        <a:p>
          <a:endParaRPr lang="en-US"/>
        </a:p>
      </dgm:t>
    </dgm:pt>
    <dgm:pt modelId="{AD49C144-C10C-4CFF-BE97-C241248A3C33}">
      <dgm:prSet/>
      <dgm:spPr/>
      <dgm:t>
        <a:bodyPr/>
        <a:lstStyle/>
        <a:p>
          <a:r>
            <a:rPr lang="en-US"/>
            <a:t>Dependency on graph structure</a:t>
          </a:r>
        </a:p>
      </dgm:t>
    </dgm:pt>
    <dgm:pt modelId="{89F6F2FA-1FAF-4132-B47A-E207B4050079}" type="parTrans" cxnId="{0782E774-F542-4621-A8D3-4339BBD15F52}">
      <dgm:prSet/>
      <dgm:spPr/>
      <dgm:t>
        <a:bodyPr/>
        <a:lstStyle/>
        <a:p>
          <a:endParaRPr lang="en-US"/>
        </a:p>
      </dgm:t>
    </dgm:pt>
    <dgm:pt modelId="{D1BBA7CE-9986-4FAF-940D-04A4F5C6204C}" type="sibTrans" cxnId="{0782E774-F542-4621-A8D3-4339BBD15F52}">
      <dgm:prSet/>
      <dgm:spPr/>
      <dgm:t>
        <a:bodyPr/>
        <a:lstStyle/>
        <a:p>
          <a:endParaRPr lang="en-US"/>
        </a:p>
      </dgm:t>
    </dgm:pt>
    <dgm:pt modelId="{35F763F6-1C3C-4718-94A9-03427DFD02CA}" type="pres">
      <dgm:prSet presAssocID="{E2A69B91-1B84-4A0C-909A-6D3E9DA236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9652E4-F696-4A6E-A681-3FC747FCFFC1}" type="pres">
      <dgm:prSet presAssocID="{A73FBE4C-EE37-47D4-A077-6CA1CCC893B2}" presName="hierRoot1" presStyleCnt="0"/>
      <dgm:spPr/>
    </dgm:pt>
    <dgm:pt modelId="{66F95109-25AA-4128-9631-D6E8341A1395}" type="pres">
      <dgm:prSet presAssocID="{A73FBE4C-EE37-47D4-A077-6CA1CCC893B2}" presName="composite" presStyleCnt="0"/>
      <dgm:spPr/>
    </dgm:pt>
    <dgm:pt modelId="{06622CDB-CA96-4946-8E98-667417021654}" type="pres">
      <dgm:prSet presAssocID="{A73FBE4C-EE37-47D4-A077-6CA1CCC893B2}" presName="background" presStyleLbl="node0" presStyleIdx="0" presStyleCnt="3"/>
      <dgm:spPr/>
    </dgm:pt>
    <dgm:pt modelId="{34838357-7831-452C-91C1-F0E0A62B9317}" type="pres">
      <dgm:prSet presAssocID="{A73FBE4C-EE37-47D4-A077-6CA1CCC893B2}" presName="text" presStyleLbl="fgAcc0" presStyleIdx="0" presStyleCnt="3">
        <dgm:presLayoutVars>
          <dgm:chPref val="3"/>
        </dgm:presLayoutVars>
      </dgm:prSet>
      <dgm:spPr/>
    </dgm:pt>
    <dgm:pt modelId="{34FA01D2-55DF-473C-AB79-44975C5B8371}" type="pres">
      <dgm:prSet presAssocID="{A73FBE4C-EE37-47D4-A077-6CA1CCC893B2}" presName="hierChild2" presStyleCnt="0"/>
      <dgm:spPr/>
    </dgm:pt>
    <dgm:pt modelId="{122E2F06-BBC6-4A20-86E9-7B12BDAE0CB8}" type="pres">
      <dgm:prSet presAssocID="{A11AE13B-04C5-4F45-A1BA-823AC5BABE5C}" presName="hierRoot1" presStyleCnt="0"/>
      <dgm:spPr/>
    </dgm:pt>
    <dgm:pt modelId="{B90CEEC1-9E2F-41EE-B78D-5C4324F2E7B9}" type="pres">
      <dgm:prSet presAssocID="{A11AE13B-04C5-4F45-A1BA-823AC5BABE5C}" presName="composite" presStyleCnt="0"/>
      <dgm:spPr/>
    </dgm:pt>
    <dgm:pt modelId="{949601FE-9EEE-4A1B-9598-4721C98F8857}" type="pres">
      <dgm:prSet presAssocID="{A11AE13B-04C5-4F45-A1BA-823AC5BABE5C}" presName="background" presStyleLbl="node0" presStyleIdx="1" presStyleCnt="3"/>
      <dgm:spPr/>
    </dgm:pt>
    <dgm:pt modelId="{FE57190A-0978-4687-B5B5-B4851016DA33}" type="pres">
      <dgm:prSet presAssocID="{A11AE13B-04C5-4F45-A1BA-823AC5BABE5C}" presName="text" presStyleLbl="fgAcc0" presStyleIdx="1" presStyleCnt="3">
        <dgm:presLayoutVars>
          <dgm:chPref val="3"/>
        </dgm:presLayoutVars>
      </dgm:prSet>
      <dgm:spPr/>
    </dgm:pt>
    <dgm:pt modelId="{AC946BF1-5A0D-4B4D-B6E1-42B485D5DF64}" type="pres">
      <dgm:prSet presAssocID="{A11AE13B-04C5-4F45-A1BA-823AC5BABE5C}" presName="hierChild2" presStyleCnt="0"/>
      <dgm:spPr/>
    </dgm:pt>
    <dgm:pt modelId="{F8CFC65E-47B0-40C4-A40C-8B14336B1851}" type="pres">
      <dgm:prSet presAssocID="{AD49C144-C10C-4CFF-BE97-C241248A3C33}" presName="hierRoot1" presStyleCnt="0"/>
      <dgm:spPr/>
    </dgm:pt>
    <dgm:pt modelId="{C53AA03C-D92A-41E4-9CB0-2F213421507D}" type="pres">
      <dgm:prSet presAssocID="{AD49C144-C10C-4CFF-BE97-C241248A3C33}" presName="composite" presStyleCnt="0"/>
      <dgm:spPr/>
    </dgm:pt>
    <dgm:pt modelId="{2C4FFB89-2604-405A-BF00-3649E29AC63A}" type="pres">
      <dgm:prSet presAssocID="{AD49C144-C10C-4CFF-BE97-C241248A3C33}" presName="background" presStyleLbl="node0" presStyleIdx="2" presStyleCnt="3"/>
      <dgm:spPr/>
    </dgm:pt>
    <dgm:pt modelId="{58D697B7-6916-45DC-B033-8940B234CEC3}" type="pres">
      <dgm:prSet presAssocID="{AD49C144-C10C-4CFF-BE97-C241248A3C33}" presName="text" presStyleLbl="fgAcc0" presStyleIdx="2" presStyleCnt="3">
        <dgm:presLayoutVars>
          <dgm:chPref val="3"/>
        </dgm:presLayoutVars>
      </dgm:prSet>
      <dgm:spPr/>
    </dgm:pt>
    <dgm:pt modelId="{2D33F745-716C-4C64-BB17-87847AFD2EBE}" type="pres">
      <dgm:prSet presAssocID="{AD49C144-C10C-4CFF-BE97-C241248A3C33}" presName="hierChild2" presStyleCnt="0"/>
      <dgm:spPr/>
    </dgm:pt>
  </dgm:ptLst>
  <dgm:cxnLst>
    <dgm:cxn modelId="{777CDA5B-0A87-48AD-BFDF-01EA5D3B152E}" type="presOf" srcId="{AD49C144-C10C-4CFF-BE97-C241248A3C33}" destId="{58D697B7-6916-45DC-B033-8940B234CEC3}" srcOrd="0" destOrd="0" presId="urn:microsoft.com/office/officeart/2005/8/layout/hierarchy1"/>
    <dgm:cxn modelId="{D47BD15D-83F8-4EC2-8FFB-A0C7EE437021}" type="presOf" srcId="{A11AE13B-04C5-4F45-A1BA-823AC5BABE5C}" destId="{FE57190A-0978-4687-B5B5-B4851016DA33}" srcOrd="0" destOrd="0" presId="urn:microsoft.com/office/officeart/2005/8/layout/hierarchy1"/>
    <dgm:cxn modelId="{19605768-63D8-4FC5-B794-D46C54B7B770}" srcId="{E2A69B91-1B84-4A0C-909A-6D3E9DA23694}" destId="{A11AE13B-04C5-4F45-A1BA-823AC5BABE5C}" srcOrd="1" destOrd="0" parTransId="{856569CB-BA99-47F4-9B71-DD6EF8914C61}" sibTransId="{EB0AC0AA-36AB-4B0C-84FB-692ED41B1FA8}"/>
    <dgm:cxn modelId="{0782E774-F542-4621-A8D3-4339BBD15F52}" srcId="{E2A69B91-1B84-4A0C-909A-6D3E9DA23694}" destId="{AD49C144-C10C-4CFF-BE97-C241248A3C33}" srcOrd="2" destOrd="0" parTransId="{89F6F2FA-1FAF-4132-B47A-E207B4050079}" sibTransId="{D1BBA7CE-9986-4FAF-940D-04A4F5C6204C}"/>
    <dgm:cxn modelId="{BBF09756-E098-4F63-86EC-1578484041D8}" type="presOf" srcId="{A73FBE4C-EE37-47D4-A077-6CA1CCC893B2}" destId="{34838357-7831-452C-91C1-F0E0A62B9317}" srcOrd="0" destOrd="0" presId="urn:microsoft.com/office/officeart/2005/8/layout/hierarchy1"/>
    <dgm:cxn modelId="{9F95CCA6-7C3E-4280-B937-32A56D53B688}" type="presOf" srcId="{E2A69B91-1B84-4A0C-909A-6D3E9DA23694}" destId="{35F763F6-1C3C-4718-94A9-03427DFD02CA}" srcOrd="0" destOrd="0" presId="urn:microsoft.com/office/officeart/2005/8/layout/hierarchy1"/>
    <dgm:cxn modelId="{A96375B3-34FF-4FA7-AAD6-34BFE8F03EA0}" srcId="{E2A69B91-1B84-4A0C-909A-6D3E9DA23694}" destId="{A73FBE4C-EE37-47D4-A077-6CA1CCC893B2}" srcOrd="0" destOrd="0" parTransId="{C95D1D89-7C10-4E0C-96AC-687DF46932D8}" sibTransId="{C870801C-62A6-431A-86CB-51EF1C808759}"/>
    <dgm:cxn modelId="{C0995023-0AF3-4759-8404-D3118F732794}" type="presParOf" srcId="{35F763F6-1C3C-4718-94A9-03427DFD02CA}" destId="{3A9652E4-F696-4A6E-A681-3FC747FCFFC1}" srcOrd="0" destOrd="0" presId="urn:microsoft.com/office/officeart/2005/8/layout/hierarchy1"/>
    <dgm:cxn modelId="{E53C1902-AB2F-4C8E-9B30-A683FC4676E9}" type="presParOf" srcId="{3A9652E4-F696-4A6E-A681-3FC747FCFFC1}" destId="{66F95109-25AA-4128-9631-D6E8341A1395}" srcOrd="0" destOrd="0" presId="urn:microsoft.com/office/officeart/2005/8/layout/hierarchy1"/>
    <dgm:cxn modelId="{72752368-8C1E-461A-987D-E33B0C2284D8}" type="presParOf" srcId="{66F95109-25AA-4128-9631-D6E8341A1395}" destId="{06622CDB-CA96-4946-8E98-667417021654}" srcOrd="0" destOrd="0" presId="urn:microsoft.com/office/officeart/2005/8/layout/hierarchy1"/>
    <dgm:cxn modelId="{1E9495A9-712A-47F1-9C01-E4E329F3E7AD}" type="presParOf" srcId="{66F95109-25AA-4128-9631-D6E8341A1395}" destId="{34838357-7831-452C-91C1-F0E0A62B9317}" srcOrd="1" destOrd="0" presId="urn:microsoft.com/office/officeart/2005/8/layout/hierarchy1"/>
    <dgm:cxn modelId="{929DD53B-A8D4-4B9F-B282-8AC1E2015C59}" type="presParOf" srcId="{3A9652E4-F696-4A6E-A681-3FC747FCFFC1}" destId="{34FA01D2-55DF-473C-AB79-44975C5B8371}" srcOrd="1" destOrd="0" presId="urn:microsoft.com/office/officeart/2005/8/layout/hierarchy1"/>
    <dgm:cxn modelId="{5C5B777E-5535-4E85-A35C-60B4AC95BC36}" type="presParOf" srcId="{35F763F6-1C3C-4718-94A9-03427DFD02CA}" destId="{122E2F06-BBC6-4A20-86E9-7B12BDAE0CB8}" srcOrd="1" destOrd="0" presId="urn:microsoft.com/office/officeart/2005/8/layout/hierarchy1"/>
    <dgm:cxn modelId="{18939D89-39ED-4376-8272-2B5BA5BB8EC6}" type="presParOf" srcId="{122E2F06-BBC6-4A20-86E9-7B12BDAE0CB8}" destId="{B90CEEC1-9E2F-41EE-B78D-5C4324F2E7B9}" srcOrd="0" destOrd="0" presId="urn:microsoft.com/office/officeart/2005/8/layout/hierarchy1"/>
    <dgm:cxn modelId="{C1791466-B8E2-4C4B-B367-E54FB7EF1455}" type="presParOf" srcId="{B90CEEC1-9E2F-41EE-B78D-5C4324F2E7B9}" destId="{949601FE-9EEE-4A1B-9598-4721C98F8857}" srcOrd="0" destOrd="0" presId="urn:microsoft.com/office/officeart/2005/8/layout/hierarchy1"/>
    <dgm:cxn modelId="{57136E79-488C-4EB5-ADA2-3ADD8190D92C}" type="presParOf" srcId="{B90CEEC1-9E2F-41EE-B78D-5C4324F2E7B9}" destId="{FE57190A-0978-4687-B5B5-B4851016DA33}" srcOrd="1" destOrd="0" presId="urn:microsoft.com/office/officeart/2005/8/layout/hierarchy1"/>
    <dgm:cxn modelId="{DDE89E02-3F4B-4B20-B01F-F2EE90DB89EB}" type="presParOf" srcId="{122E2F06-BBC6-4A20-86E9-7B12BDAE0CB8}" destId="{AC946BF1-5A0D-4B4D-B6E1-42B485D5DF64}" srcOrd="1" destOrd="0" presId="urn:microsoft.com/office/officeart/2005/8/layout/hierarchy1"/>
    <dgm:cxn modelId="{632865CD-E85C-4D38-9D5E-0B9066444C32}" type="presParOf" srcId="{35F763F6-1C3C-4718-94A9-03427DFD02CA}" destId="{F8CFC65E-47B0-40C4-A40C-8B14336B1851}" srcOrd="2" destOrd="0" presId="urn:microsoft.com/office/officeart/2005/8/layout/hierarchy1"/>
    <dgm:cxn modelId="{37DF2F35-C918-44F6-8877-9AD5E793E121}" type="presParOf" srcId="{F8CFC65E-47B0-40C4-A40C-8B14336B1851}" destId="{C53AA03C-D92A-41E4-9CB0-2F213421507D}" srcOrd="0" destOrd="0" presId="urn:microsoft.com/office/officeart/2005/8/layout/hierarchy1"/>
    <dgm:cxn modelId="{1D845134-E553-42C9-BFC5-22B4D1BD6C56}" type="presParOf" srcId="{C53AA03C-D92A-41E4-9CB0-2F213421507D}" destId="{2C4FFB89-2604-405A-BF00-3649E29AC63A}" srcOrd="0" destOrd="0" presId="urn:microsoft.com/office/officeart/2005/8/layout/hierarchy1"/>
    <dgm:cxn modelId="{688C52C2-26AC-4A6E-8516-61CF134C1F3F}" type="presParOf" srcId="{C53AA03C-D92A-41E4-9CB0-2F213421507D}" destId="{58D697B7-6916-45DC-B033-8940B234CEC3}" srcOrd="1" destOrd="0" presId="urn:microsoft.com/office/officeart/2005/8/layout/hierarchy1"/>
    <dgm:cxn modelId="{7E3EDDC9-094C-431C-9983-7086A5F164C1}" type="presParOf" srcId="{F8CFC65E-47B0-40C4-A40C-8B14336B1851}" destId="{2D33F745-716C-4C64-BB17-87847AFD2E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17562-3C40-4028-AADB-D170378734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5203B-2223-4C25-8E9A-607E9EEEBED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B39E6-8C05-420A-911D-91987F3FD21C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Automated Facial Expression Recognition</a:t>
          </a:r>
        </a:p>
      </dsp:txBody>
      <dsp:txXfrm>
        <a:off x="1507738" y="707092"/>
        <a:ext cx="9007861" cy="1305401"/>
      </dsp:txXfrm>
    </dsp:sp>
    <dsp:sp modelId="{3AADEC45-68AE-41C8-8A69-D20BD5A37471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4C194-E4EB-4E28-967F-774C336CC47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5AD92-2DA5-4C8D-A6AB-DC1EBEC14A1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Graph Based Texture Transformation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36327-3C15-4161-987B-6F7FA9181BD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E7B2A-109E-47A0-B812-C1818AFFFECC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33713-D43C-46DC-8C0F-FEFFB4D48981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Extraction</a:t>
          </a:r>
        </a:p>
      </dsp:txBody>
      <dsp:txXfrm>
        <a:off x="1057183" y="1805"/>
        <a:ext cx="4732020" cy="915310"/>
      </dsp:txXfrm>
    </dsp:sp>
    <dsp:sp modelId="{593926BC-AE8C-4896-9B0E-77D2414CBC05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Local Binary Pattern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Gabor Wavelets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Local Directional Number Pattern</a:t>
          </a:r>
        </a:p>
      </dsp:txBody>
      <dsp:txXfrm>
        <a:off x="5789203" y="1805"/>
        <a:ext cx="4726396" cy="915310"/>
      </dsp:txXfrm>
    </dsp:sp>
    <dsp:sp modelId="{24AC0FDF-E864-41AA-A3E7-1B87A1BD969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0E8D0-6D29-4DE3-A754-84689A65970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8CFF0-7DE0-4D16-AC34-7511CF18B6C8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Deep Learning</a:t>
          </a:r>
        </a:p>
      </dsp:txBody>
      <dsp:txXfrm>
        <a:off x="1057183" y="1145944"/>
        <a:ext cx="4732020" cy="915310"/>
      </dsp:txXfrm>
    </dsp:sp>
    <dsp:sp modelId="{0D4B17FA-10B3-404E-B370-07064CC4F0E1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Convolutional Neural Networks</a:t>
          </a:r>
        </a:p>
      </dsp:txBody>
      <dsp:txXfrm>
        <a:off x="5789203" y="1145944"/>
        <a:ext cx="4726396" cy="915310"/>
      </dsp:txXfrm>
    </dsp:sp>
    <dsp:sp modelId="{A5E803A4-B77C-4160-AA08-F23D5C3C96E0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51032-7080-4B72-B7AB-1D8F0F5CF2FA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FF7EA-BC84-4299-BFC7-535FB8E0502C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Image Processing Methods</a:t>
          </a:r>
        </a:p>
      </dsp:txBody>
      <dsp:txXfrm>
        <a:off x="1057183" y="2290082"/>
        <a:ext cx="4732020" cy="915310"/>
      </dsp:txXfrm>
    </dsp:sp>
    <dsp:sp modelId="{B5F530C0-B537-4CA8-9F6A-1A0FC67C8D28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Local Descriptors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Facial Landmark Detection</a:t>
          </a:r>
        </a:p>
      </dsp:txBody>
      <dsp:txXfrm>
        <a:off x="5789203" y="2290082"/>
        <a:ext cx="4726396" cy="915310"/>
      </dsp:txXfrm>
    </dsp:sp>
    <dsp:sp modelId="{B4D4740C-70FA-4F45-A64A-DCCD0A121775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ABB2C-AAB1-4552-92C0-B9522D1CD051}">
      <dsp:nvSpPr>
        <dsp:cNvPr id="0" name=""/>
        <dsp:cNvSpPr/>
      </dsp:nvSpPr>
      <dsp:spPr>
        <a:xfrm>
          <a:off x="276881" y="3657101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EA842-D662-4AF9-8061-C1197BD08BBC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Many More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7A782-17C1-46C1-B210-1CDEB8EA79E2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4FF37F7B-F186-4100-AF63-5C40CF8CB81A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Image Preprocessing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Face Area is segmented and resized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Segmented image is divided into pieces</a:t>
          </a:r>
        </a:p>
      </dsp:txBody>
      <dsp:txXfrm>
        <a:off x="8061" y="5979"/>
        <a:ext cx="3034531" cy="1820718"/>
      </dsp:txXfrm>
    </dsp:sp>
    <dsp:sp modelId="{FCE68794-2A17-49B8-A3FC-7BEE39A0231E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82566323-424B-4848-994B-8B63203958A1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Proposed Texture Transformation is applied for feature extraction</a:t>
          </a:r>
        </a:p>
      </dsp:txBody>
      <dsp:txXfrm>
        <a:off x="3740534" y="5979"/>
        <a:ext cx="3034531" cy="1820718"/>
      </dsp:txXfrm>
    </dsp:sp>
    <dsp:sp modelId="{77592CA8-0DF4-4664-B83D-A33047549E21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19F18D0-A77C-48B6-A1D6-F84CCAC762C9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Extracted Features are concatenated together to form feature images</a:t>
          </a:r>
        </a:p>
      </dsp:txBody>
      <dsp:txXfrm>
        <a:off x="7473007" y="5979"/>
        <a:ext cx="3034531" cy="1820718"/>
      </dsp:txXfrm>
    </dsp:sp>
    <dsp:sp modelId="{56F62F7E-4F2E-4641-8FED-218928AE0739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8D250F2F-5672-4C4E-8309-DB4EE17C8A26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PCA and one dimensional maximum pooling are used for feature reduction</a:t>
          </a:r>
        </a:p>
      </dsp:txBody>
      <dsp:txXfrm>
        <a:off x="8061" y="2524640"/>
        <a:ext cx="3034531" cy="1820718"/>
      </dsp:txXfrm>
    </dsp:sp>
    <dsp:sp modelId="{660D97D2-5288-4D5B-9D82-147979EDDD82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SVM or LDA are used for classification</a:t>
          </a:r>
        </a:p>
      </dsp:txBody>
      <dsp:txXfrm>
        <a:off x="3740534" y="2524640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A28E5-9641-4285-A6F9-9FAF33A9360C}">
      <dsp:nvSpPr>
        <dsp:cNvPr id="0" name=""/>
        <dsp:cNvSpPr/>
      </dsp:nvSpPr>
      <dsp:spPr>
        <a:xfrm>
          <a:off x="0" y="2626263"/>
          <a:ext cx="26289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My Approach</a:t>
          </a:r>
        </a:p>
      </dsp:txBody>
      <dsp:txXfrm>
        <a:off x="0" y="2626263"/>
        <a:ext cx="2628900" cy="1723112"/>
      </dsp:txXfrm>
    </dsp:sp>
    <dsp:sp modelId="{600B6F5C-137D-4D3E-A825-058C247EAC9A}">
      <dsp:nvSpPr>
        <dsp:cNvPr id="0" name=""/>
        <dsp:cNvSpPr/>
      </dsp:nvSpPr>
      <dsp:spPr>
        <a:xfrm>
          <a:off x="2628900" y="2626263"/>
          <a:ext cx="7886700" cy="1723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Because the face was always placed in the same spot –  I could use this information to segment the face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Once I found where the face would lay, I removed unnecessary pixels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Image was then resized to 128x128 pixels</a:t>
          </a:r>
        </a:p>
      </dsp:txBody>
      <dsp:txXfrm>
        <a:off x="2628900" y="2626263"/>
        <a:ext cx="7886700" cy="1723112"/>
      </dsp:txXfrm>
    </dsp:sp>
    <dsp:sp modelId="{B745626C-78F2-4A13-ABC3-9A0822879B3B}">
      <dsp:nvSpPr>
        <dsp:cNvPr id="0" name=""/>
        <dsp:cNvSpPr/>
      </dsp:nvSpPr>
      <dsp:spPr>
        <a:xfrm rot="10800000">
          <a:off x="0" y="1962"/>
          <a:ext cx="2628900" cy="26501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Paper’s Approach</a:t>
          </a:r>
        </a:p>
      </dsp:txBody>
      <dsp:txXfrm rot="-10800000">
        <a:off x="0" y="1962"/>
        <a:ext cx="2628900" cy="1722595"/>
      </dsp:txXfrm>
    </dsp:sp>
    <dsp:sp modelId="{67261A18-B8D1-427E-9B83-9C7E601A4FD0}">
      <dsp:nvSpPr>
        <dsp:cNvPr id="0" name=""/>
        <dsp:cNvSpPr/>
      </dsp:nvSpPr>
      <dsp:spPr>
        <a:xfrm>
          <a:off x="2628900" y="1962"/>
          <a:ext cx="7886700" cy="17225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Manually segment the image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Manually resize the image</a:t>
          </a:r>
        </a:p>
      </dsp:txBody>
      <dsp:txXfrm>
        <a:off x="2628900" y="1962"/>
        <a:ext cx="7886700" cy="17225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22CFF-8879-423C-A7F5-58EC05EB0507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0DF1F-B246-43D4-BCF4-E4152C461043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5B275-111A-47D4-9D9A-CA0C66D08DA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Paper’s approach was to divide this image into 30 x 30 non-overlapping blocks</a:t>
          </a:r>
        </a:p>
      </dsp:txBody>
      <dsp:txXfrm>
        <a:off x="1507738" y="707092"/>
        <a:ext cx="9007861" cy="1305401"/>
      </dsp:txXfrm>
    </dsp:sp>
    <dsp:sp modelId="{8D8C2E60-1CE5-4C3C-B523-D6E774E9A24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442A2-93A3-461D-8BBF-52CE3AF522A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1244D-FEE1-4427-96E7-7DBE2EAAEEA5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utilized many different image divisions – including 20 x 20, 10 x 10, and 4 x 4</a:t>
          </a:r>
        </a:p>
      </dsp:txBody>
      <dsp:txXfrm>
        <a:off x="1507738" y="2338844"/>
        <a:ext cx="4732020" cy="1305401"/>
      </dsp:txXfrm>
    </dsp:sp>
    <dsp:sp modelId="{AEA8622B-F2D5-4587-B71B-58BF156DB3C2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ended up going with the 4 x 4 because it yielded the best results in the training phase when compared to computation time (change later)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also made the later stages easier</a:t>
          </a:r>
        </a:p>
      </dsp:txBody>
      <dsp:txXfrm>
        <a:off x="6239758" y="2338844"/>
        <a:ext cx="427584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D2A3D-C51D-4628-9F34-648B49EAE195}">
      <dsp:nvSpPr>
        <dsp:cNvPr id="0" name=""/>
        <dsp:cNvSpPr/>
      </dsp:nvSpPr>
      <dsp:spPr>
        <a:xfrm>
          <a:off x="0" y="13857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Utilized a five level graph-based transformation</a:t>
          </a:r>
        </a:p>
      </dsp:txBody>
      <dsp:txXfrm>
        <a:off x="29271" y="43128"/>
        <a:ext cx="10457058" cy="541083"/>
      </dsp:txXfrm>
    </dsp:sp>
    <dsp:sp modelId="{618CDF77-F233-480B-9D55-90764EB93487}">
      <dsp:nvSpPr>
        <dsp:cNvPr id="0" name=""/>
        <dsp:cNvSpPr/>
      </dsp:nvSpPr>
      <dsp:spPr>
        <a:xfrm>
          <a:off x="0" y="685482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Signum function</a:t>
          </a:r>
        </a:p>
      </dsp:txBody>
      <dsp:txXfrm>
        <a:off x="29271" y="714753"/>
        <a:ext cx="10457058" cy="541083"/>
      </dsp:txXfrm>
    </dsp:sp>
    <dsp:sp modelId="{8B6350B6-6FE1-4DCF-9D44-FCADB7D1C711}">
      <dsp:nvSpPr>
        <dsp:cNvPr id="0" name=""/>
        <dsp:cNvSpPr/>
      </dsp:nvSpPr>
      <dsp:spPr>
        <a:xfrm>
          <a:off x="0" y="1357107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 x 3, 5 x 5, and 7 x 7 blocks were used</a:t>
          </a:r>
        </a:p>
      </dsp:txBody>
      <dsp:txXfrm>
        <a:off x="29271" y="1386378"/>
        <a:ext cx="10457058" cy="541083"/>
      </dsp:txXfrm>
    </dsp:sp>
    <dsp:sp modelId="{2A3D348B-6902-40F5-8AD6-DA4DFCB7A8A2}">
      <dsp:nvSpPr>
        <dsp:cNvPr id="0" name=""/>
        <dsp:cNvSpPr/>
      </dsp:nvSpPr>
      <dsp:spPr>
        <a:xfrm>
          <a:off x="0" y="2028732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 3 x 3 block and Signum Function:</a:t>
          </a:r>
        </a:p>
      </dsp:txBody>
      <dsp:txXfrm>
        <a:off x="29271" y="2058003"/>
        <a:ext cx="10457058" cy="5410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2C2E9-EB17-4F36-9AEC-309D3FB8AD4C}">
      <dsp:nvSpPr>
        <dsp:cNvPr id="0" name=""/>
        <dsp:cNvSpPr/>
      </dsp:nvSpPr>
      <dsp:spPr>
        <a:xfrm>
          <a:off x="0" y="51766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 this step, a PCA is applied</a:t>
          </a:r>
        </a:p>
      </dsp:txBody>
      <dsp:txXfrm>
        <a:off x="65934" y="117700"/>
        <a:ext cx="10383732" cy="1218787"/>
      </dsp:txXfrm>
    </dsp:sp>
    <dsp:sp modelId="{01032C15-0C23-4147-B5D7-AAD9DA38EE3C}">
      <dsp:nvSpPr>
        <dsp:cNvPr id="0" name=""/>
        <dsp:cNvSpPr/>
      </dsp:nvSpPr>
      <dsp:spPr>
        <a:xfrm>
          <a:off x="0" y="1500341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PCA is applied onto the pooled features from the previous step (1D Maximum Pooling)</a:t>
          </a:r>
        </a:p>
      </dsp:txBody>
      <dsp:txXfrm>
        <a:off x="65934" y="1566275"/>
        <a:ext cx="10383732" cy="1218787"/>
      </dsp:txXfrm>
    </dsp:sp>
    <dsp:sp modelId="{32A645E9-1849-479F-8B82-87874BA40179}">
      <dsp:nvSpPr>
        <dsp:cNvPr id="0" name=""/>
        <dsp:cNvSpPr/>
      </dsp:nvSpPr>
      <dsp:spPr>
        <a:xfrm>
          <a:off x="0" y="2948916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This will cut down the features from 1,024 features to 128 (also dependent on implementation)</a:t>
          </a:r>
        </a:p>
      </dsp:txBody>
      <dsp:txXfrm>
        <a:off x="65934" y="3014850"/>
        <a:ext cx="10383732" cy="12187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D2815-62AA-48F3-AC7A-B4CC945C8C6E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Finally, the features that have been collected from this process are used for training, validating, and testing the model</a:t>
          </a:r>
        </a:p>
      </dsp:txBody>
      <dsp:txXfrm>
        <a:off x="38838" y="110307"/>
        <a:ext cx="10437924" cy="717924"/>
      </dsp:txXfrm>
    </dsp:sp>
    <dsp:sp modelId="{CD502BBC-8553-4883-8407-6B4D38604F6F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approach does not do anything special, nor does it mention any specific hyperparameters for the model.</a:t>
          </a:r>
        </a:p>
      </dsp:txBody>
      <dsp:txXfrm>
        <a:off x="38838" y="963507"/>
        <a:ext cx="10437924" cy="717924"/>
      </dsp:txXfrm>
    </dsp:sp>
    <dsp:sp modelId="{B96F639F-3227-4F95-9AE0-937B0B14E035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evaluation metric used was accuracy</a:t>
          </a:r>
        </a:p>
      </dsp:txBody>
      <dsp:txXfrm>
        <a:off x="38838" y="1816707"/>
        <a:ext cx="10437924" cy="717924"/>
      </dsp:txXfrm>
    </dsp:sp>
    <dsp:sp modelId="{78B37183-F247-4C71-A606-0909F06282EC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the paper, they utilized both SVM and LDA classifiers</a:t>
          </a:r>
        </a:p>
      </dsp:txBody>
      <dsp:txXfrm>
        <a:off x="38838" y="2669907"/>
        <a:ext cx="10437924" cy="717924"/>
      </dsp:txXfrm>
    </dsp:sp>
    <dsp:sp modelId="{2CEA7D41-5846-4788-9340-EF705DAE5D35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 only utilized an SVM classifier</a:t>
          </a:r>
        </a:p>
      </dsp:txBody>
      <dsp:txXfrm>
        <a:off x="38838" y="3523107"/>
        <a:ext cx="10437924" cy="717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22CDB-CA96-4946-8E98-667417021654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38357-7831-452C-91C1-F0E0A62B9317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Computational Complexity</a:t>
          </a:r>
        </a:p>
      </dsp:txBody>
      <dsp:txXfrm>
        <a:off x="383617" y="1447754"/>
        <a:ext cx="2847502" cy="1768010"/>
      </dsp:txXfrm>
    </dsp:sp>
    <dsp:sp modelId="{949601FE-9EEE-4A1B-9598-4721C98F8857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190A-0978-4687-B5B5-B4851016DA33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Interpretability</a:t>
          </a:r>
        </a:p>
      </dsp:txBody>
      <dsp:txXfrm>
        <a:off x="3998355" y="1447754"/>
        <a:ext cx="2847502" cy="1768010"/>
      </dsp:txXfrm>
    </dsp:sp>
    <dsp:sp modelId="{2C4FFB89-2604-405A-BF00-3649E29AC63A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697B7-6916-45DC-B033-8940B234CEC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Dependency on graph structure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0BFA-648C-AD8F-3ADA-77E410432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3C40B-C710-4DF7-8D55-5CB57F123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01878-39C1-087E-DA07-BF662F22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64669-C2A1-1926-5178-8E28E987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6F88-4131-618E-99E4-A9034C2C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71DB-733C-483A-994A-0A469F23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50E4-D6D0-9663-FB6C-BAF80627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738F-47C9-ABA0-50C1-68FE122D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423E-3924-9981-3170-8F61C099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6159-00E5-8A9D-8F19-3E1B6E17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F33D9-E36D-5C2B-BD90-CBC3B41A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A2B6D-825A-1E94-1EB9-95E99E5D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F026-3F7F-F9D5-189C-AAE36E98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20A2-89C2-4824-DBEE-CE8694B1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1A10-139F-68B2-0F9A-8522ACD3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24A9-165C-5332-460B-2ED04542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3ED3-31D7-1429-2FBB-FBF26273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6D28D-4A2E-3C4A-E901-29864EF5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EEF8B-7CCB-08AE-3B8B-89D80A20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DD61-050A-476E-330E-8312F961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1F2F-D83F-F316-4326-B1C6935B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74117-0818-4A35-3614-CC0C1667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F843-C461-7541-E244-CB17818E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9A4B-1B2A-F0DB-4300-0AD0542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3B15-925B-9A5A-D93D-2E5162D4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9838-03C8-DD2F-A1BE-A56B0736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0202-0BB7-C3C2-72B7-D43840A86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AE7AD-D3EC-75FA-51A6-1D9AA1852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365B7-98DA-A8C1-7E6D-C92447F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E68E7-65D1-3EC1-34B0-E1FEA28E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1862B-C653-AAB5-F88C-A6A7AF3B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0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F4CA-445F-37B3-CCCA-D5F6C17F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29F1-83A2-11F7-D154-9344355E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101F6-25D0-4CAC-DB19-FCF544BF5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61D84-483E-DC2A-68CF-91912652D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09890-DD0A-39D5-A823-E9D447685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3D3F5-5A20-D2B7-AB5F-5B5E3D15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9E2CE-479A-ED3C-788B-8EDCA0C1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4223B-0128-B6A0-E8B7-A19B7D32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E67-80DE-F411-60F9-1D686457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1EE8-4B40-F5AE-A024-304BC0A4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EC1D-D8E2-C05A-C88C-0854B9E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69B14-E5CF-D9A4-C40C-5C64A636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6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40A52-7FAF-1C36-6C8B-B8419956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1A1F0-2039-6417-B939-45B8B1D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52A84-7EF5-6998-5E28-BE6B74CE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EA3A-0427-66AE-C756-8BEF2FA6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E535-C086-CDB2-E11E-98338C31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37F13-EBD2-5E30-E8D1-3059535E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FAE6-F706-1A5A-0B62-0E29FD85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04E07-CEED-B086-CA34-DFDB7EBD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7E992-5962-62C5-7186-E9A0B647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5876-4899-8643-DA64-73674BDB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779D8-66A4-6C53-31D7-13CF84F34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9E97-506B-9E37-8016-72829061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3138C-83D8-01CE-3D79-C6E76F1A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B7A7C-D372-8963-4D73-C8956AF6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A2AC-2EE1-A3A1-BE4A-9AF77826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33732-35F7-E5FC-75F5-38CFFF46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D2DB6-6609-F01E-12BC-9F3939A7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7F69-142A-6778-4A29-FB2D5E241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7258-35EC-416A-933B-53020E02D1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22D-C5FD-C5D7-1147-EE14C050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70A9-4D56-B272-89CC-1BAAC35AA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D018-0AC0-4F95-9A7C-951387EE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art of a person">
            <a:extLst>
              <a:ext uri="{FF2B5EF4-FFF2-40B4-BE49-F238E27FC236}">
                <a16:creationId xmlns:a16="http://schemas.microsoft.com/office/drawing/2014/main" id="{8783121F-3A24-AEEE-AED9-7D25D53F1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6" b="2614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EE88D-8907-8797-DFC7-A0FDE1C6C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Facial Expression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21C8C-8FF8-2583-5A37-57B01C7C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Zane Hirning</a:t>
            </a:r>
          </a:p>
        </p:txBody>
      </p:sp>
    </p:spTree>
    <p:extLst>
      <p:ext uri="{BB962C8B-B14F-4D97-AF65-F5344CB8AC3E}">
        <p14:creationId xmlns:p14="http://schemas.microsoft.com/office/powerpoint/2010/main" val="6741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0B360-8F1E-7728-13F8-C66052BB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en-US" sz="4000"/>
              <a:t>Level Three Graph Based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9C08-D0B9-A12D-C433-70348A90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307"/>
            <a:ext cx="5250873" cy="2121407"/>
          </a:xfrm>
        </p:spPr>
        <p:txBody>
          <a:bodyPr anchor="ctr">
            <a:normAutofit/>
          </a:bodyPr>
          <a:lstStyle/>
          <a:p>
            <a:r>
              <a:rPr lang="en-US" sz="2000"/>
              <a:t>Two graphs are utilized</a:t>
            </a:r>
          </a:p>
          <a:p>
            <a:r>
              <a:rPr lang="en-US" sz="2000"/>
              <a:t>8 bits are extracted</a:t>
            </a:r>
          </a:p>
          <a:p>
            <a:r>
              <a:rPr lang="en-US" sz="2000"/>
              <a:t>Two distinct graphs</a:t>
            </a:r>
          </a:p>
          <a:p>
            <a:pPr marL="0" indent="0">
              <a:buNone/>
            </a:pPr>
            <a:r>
              <a:rPr lang="en-US" sz="2000"/>
              <a:t>At this point, 44 bits have been extracted.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6605A-AF69-1D80-7D4A-6A1A9080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81" y="3190069"/>
            <a:ext cx="8097245" cy="30769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297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2E99-1DE6-D1BB-227F-9D79A22B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/>
              <a:t>Level Four Graph Based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1462-CE15-DDF3-854D-237F91E1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en-US" sz="2000"/>
              <a:t>4 graphs are utilized</a:t>
            </a:r>
          </a:p>
          <a:p>
            <a:r>
              <a:rPr lang="en-US" sz="2000"/>
              <a:t>All graphs are derived from the first (pattern is similar)</a:t>
            </a:r>
          </a:p>
          <a:p>
            <a:r>
              <a:rPr lang="en-US" sz="2000"/>
              <a:t>12 bits are extracted</a:t>
            </a:r>
          </a:p>
          <a:p>
            <a:pPr marL="0" indent="0">
              <a:buNone/>
            </a:pPr>
            <a:r>
              <a:rPr lang="en-US" sz="2000"/>
              <a:t>At this point, 56 bits have been extracted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56202-F6A5-0661-46F5-ED547147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202" y="2321476"/>
            <a:ext cx="4601101" cy="38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7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07881-1EBF-1E46-C594-00CD6F43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/>
              <a:t>Level Five Graph Based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7458-D4EE-6DC1-2D4E-A5184C13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en-US" sz="2000"/>
              <a:t>Three graphs are utilized</a:t>
            </a:r>
          </a:p>
          <a:p>
            <a:r>
              <a:rPr lang="en-US" sz="2000"/>
              <a:t>Graphs are all in different line patterns</a:t>
            </a:r>
          </a:p>
          <a:p>
            <a:r>
              <a:rPr lang="en-US" sz="2000"/>
              <a:t>8 bits of data are extracted</a:t>
            </a:r>
          </a:p>
          <a:p>
            <a:pPr marL="0" indent="0">
              <a:buNone/>
            </a:pPr>
            <a:r>
              <a:rPr lang="en-US" sz="2000"/>
              <a:t>Finally, 64 bits have been extracted at this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80E07-10C4-934C-DE0C-0D3B9FDA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2594047"/>
            <a:ext cx="5178206" cy="32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7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26DDE-523F-1ADE-A21C-3EF8C3CF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/>
              <a:t>Extracted Feature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C6ED-2885-5D33-D11E-CC20EBE6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en-US" sz="2000"/>
              <a:t>64 bits have been extracted at this point</a:t>
            </a:r>
          </a:p>
          <a:p>
            <a:r>
              <a:rPr lang="en-US" sz="2000"/>
              <a:t>The bits from each level are concatenated together and are used for feature image construction</a:t>
            </a:r>
          </a:p>
          <a:p>
            <a:r>
              <a:rPr lang="en-US" sz="2000"/>
              <a:t>These 64 bits are utilized to create 8 feature images</a:t>
            </a:r>
          </a:p>
          <a:p>
            <a:r>
              <a:rPr lang="en-US" sz="2000"/>
              <a:t>The histogram of each of these images are used as features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5B788-905C-91C1-4610-B3E074B7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3409614"/>
            <a:ext cx="5178206" cy="163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5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666E8-A72C-F4D0-3A2D-325C36B5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/>
              <a:t>1D Maximum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3C32-EE25-3255-D0FC-44588C1A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en-US" sz="2000"/>
              <a:t>The feature images from each block of the division image is combined</a:t>
            </a:r>
          </a:p>
          <a:p>
            <a:r>
              <a:rPr lang="en-US" sz="2000"/>
              <a:t>1D maximum pooling is applied</a:t>
            </a:r>
          </a:p>
          <a:p>
            <a:r>
              <a:rPr lang="en-US" sz="2000"/>
              <a:t>1D maximum pooling cuts down the features from 24,576 to 1,024</a:t>
            </a:r>
          </a:p>
          <a:p>
            <a:r>
              <a:rPr lang="en-US" sz="2000"/>
              <a:t>These numbers are dependent on the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9EBB8-A855-7C4B-22F0-14E03544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3655579"/>
            <a:ext cx="5178206" cy="11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8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F0C5-E422-0868-B737-E779DA5B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0F76DD-44D8-D210-D97A-358898B1F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60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6730-73B7-ADD6-F4BE-FC05F702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and LDA Classifiers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008809-FE40-4B97-0C47-DC51F21866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69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3F6D-EA5B-C7AF-558B-B0727052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Shortcomings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825F4E-89D6-922D-50EF-7EF798E6AB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77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494EA-A451-45F9-D23F-D9C8D40C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65D1-4E94-7644-7DB8-70712626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 overall improvements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7FE5A5CF-402E-DE35-93BA-D6F6C4E4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659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CA658-8427-2F74-BB6A-F35AF12C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Experimental Results</a:t>
            </a: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A67CBAC0-8513-05CC-A329-76AF0EE68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12B0-B929-6788-D906-5C715355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/>
              <a:t>The highest test score I could achieve was around 50%</a:t>
            </a:r>
          </a:p>
          <a:p>
            <a:pPr algn="ctr"/>
            <a:r>
              <a:rPr lang="en-US" sz="2000" dirty="0"/>
              <a:t>This obviously pales in comparison to what they had achieved</a:t>
            </a:r>
          </a:p>
        </p:txBody>
      </p:sp>
    </p:spTree>
    <p:extLst>
      <p:ext uri="{BB962C8B-B14F-4D97-AF65-F5344CB8AC3E}">
        <p14:creationId xmlns:p14="http://schemas.microsoft.com/office/powerpoint/2010/main" val="274442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B750-9D14-D8A8-DF85-060C9453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EC0F7A9-2766-1822-70FD-5155419156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52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32EA-1EAF-A5AC-7C5E-DE258078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Techniques For Facial Expression Classification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882B3-C279-7316-2502-4EAD90677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6033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24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6CDB-5091-AEF5-09D8-936EFC85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84E845-79AB-992C-0815-C4FA2C5E7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6540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96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949A-89FA-EB87-81D3-7B6970FC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 Area Segmentation and Resizing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82082E-58AE-3F62-11B1-45CB7B03C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1593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30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F5F0-CD1E-F2C2-D11A-4C5C4A6A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Segmented Image is Divided Into Pieces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953ACA-4A80-9D17-D065-B4134DC2F3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8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DA7D-CBAC-0DE9-503B-D1CDA35A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Proposed Texture Based Transformation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E258B88-6A92-8FBB-F1DC-643E77C4D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723285"/>
              </p:ext>
            </p:extLst>
          </p:nvPr>
        </p:nvGraphicFramePr>
        <p:xfrm>
          <a:off x="838200" y="1825625"/>
          <a:ext cx="10515600" cy="264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CA661E0-3DF8-8ECE-C079-C456CAF686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6747" y="4720528"/>
            <a:ext cx="5295329" cy="1731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A8723-3305-6248-803F-645F603F91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092" y="4995694"/>
            <a:ext cx="259116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65217-CB03-0C8C-A1D4-09CD740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en-US" sz="3700"/>
              <a:t>Level One Graph Based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949-7908-F778-A7C7-F1C4B077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r>
              <a:rPr lang="en-US" sz="2000"/>
              <a:t>Signum function is utilized, a is the pixel you are “on”, b is the one that is being compared</a:t>
            </a:r>
          </a:p>
          <a:p>
            <a:r>
              <a:rPr lang="en-US" sz="2000"/>
              <a:t>2 Graphs are utilized</a:t>
            </a:r>
          </a:p>
          <a:p>
            <a:r>
              <a:rPr lang="en-US" sz="2000"/>
              <a:t>16 bits are extracted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29D2F-3527-72E7-A837-DD507A284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2038"/>
            <a:ext cx="5334197" cy="3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of mathematical equations&#10;&#10;Description automatically generated">
            <a:extLst>
              <a:ext uri="{FF2B5EF4-FFF2-40B4-BE49-F238E27FC236}">
                <a16:creationId xmlns:a16="http://schemas.microsoft.com/office/drawing/2014/main" id="{DC4BCA3D-8E78-A2EC-5A79-718ED5FB3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" r="24021" b="2"/>
          <a:stretch/>
        </p:blipFill>
        <p:spPr>
          <a:xfrm>
            <a:off x="6096000" y="0"/>
            <a:ext cx="6088971" cy="6857990"/>
          </a:xfrm>
          <a:prstGeom prst="rect">
            <a:avLst/>
          </a:prstGeom>
        </p:spPr>
      </p:pic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3CEDD-83E5-7FCC-549F-2C7FF658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Level Two Graph Based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DCC6-6163-6F09-76AC-B32D530A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4 graphs are utilized</a:t>
            </a:r>
          </a:p>
          <a:p>
            <a:r>
              <a:rPr lang="en-US" sz="2000"/>
              <a:t>All graphs are derived from the first (pattern is similar)</a:t>
            </a:r>
          </a:p>
          <a:p>
            <a:r>
              <a:rPr lang="en-US" sz="2000"/>
              <a:t>20 bits are extracted</a:t>
            </a:r>
          </a:p>
          <a:p>
            <a:pPr marL="0" indent="0">
              <a:buNone/>
            </a:pPr>
            <a:r>
              <a:rPr lang="en-US" sz="2000"/>
              <a:t>At this point, 36 bits have been extracted</a:t>
            </a:r>
          </a:p>
        </p:txBody>
      </p:sp>
    </p:spTree>
    <p:extLst>
      <p:ext uri="{BB962C8B-B14F-4D97-AF65-F5344CB8AC3E}">
        <p14:creationId xmlns:p14="http://schemas.microsoft.com/office/powerpoint/2010/main" val="2912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659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Facial Expression Recognition</vt:lpstr>
      <vt:lpstr>Introduction</vt:lpstr>
      <vt:lpstr>Current Techniques For Facial Expression Classification</vt:lpstr>
      <vt:lpstr>Approach Steps</vt:lpstr>
      <vt:lpstr>Face Area Segmentation and Resizing </vt:lpstr>
      <vt:lpstr>Segmented Image is Divided Into Pieces</vt:lpstr>
      <vt:lpstr>The Proposed Texture Based Transformation</vt:lpstr>
      <vt:lpstr>Level One Graph Based Transformation</vt:lpstr>
      <vt:lpstr>Level Two Graph Based Transformation</vt:lpstr>
      <vt:lpstr>Level Three Graph Based Transformation</vt:lpstr>
      <vt:lpstr>Level Four Graph Based Transformation</vt:lpstr>
      <vt:lpstr>Level Five Graph Based Transformation</vt:lpstr>
      <vt:lpstr>Extracted Feature Concatenation</vt:lpstr>
      <vt:lpstr>1D Maximum Pooling</vt:lpstr>
      <vt:lpstr>PCA</vt:lpstr>
      <vt:lpstr>SVM and LDA Classifiers</vt:lpstr>
      <vt:lpstr>Shortcomings</vt:lpstr>
      <vt:lpstr>Improvements</vt:lpstr>
      <vt:lpstr>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Zane Hirning</dc:creator>
  <cp:lastModifiedBy>Zane Hirning</cp:lastModifiedBy>
  <cp:revision>2</cp:revision>
  <dcterms:created xsi:type="dcterms:W3CDTF">2023-12-10T04:55:41Z</dcterms:created>
  <dcterms:modified xsi:type="dcterms:W3CDTF">2023-12-12T05:58:55Z</dcterms:modified>
</cp:coreProperties>
</file>