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4" r:id="rId3"/>
    <p:sldId id="266" r:id="rId4"/>
    <p:sldId id="269" r:id="rId5"/>
    <p:sldId id="265" r:id="rId6"/>
    <p:sldId id="268" r:id="rId7"/>
    <p:sldId id="262" r:id="rId8"/>
    <p:sldId id="261" r:id="rId9"/>
    <p:sldId id="271" r:id="rId10"/>
    <p:sldId id="272" r:id="rId11"/>
    <p:sldId id="276" r:id="rId12"/>
    <p:sldId id="273" r:id="rId13"/>
    <p:sldId id="274" r:id="rId14"/>
    <p:sldId id="275" r:id="rId15"/>
    <p:sldId id="277" r:id="rId16"/>
    <p:sldId id="259" r:id="rId17"/>
    <p:sldId id="287" r:id="rId18"/>
    <p:sldId id="278" r:id="rId19"/>
    <p:sldId id="288" r:id="rId20"/>
    <p:sldId id="280" r:id="rId21"/>
    <p:sldId id="281" r:id="rId22"/>
    <p:sldId id="285" r:id="rId23"/>
    <p:sldId id="282" r:id="rId24"/>
    <p:sldId id="283" r:id="rId25"/>
    <p:sldId id="284" r:id="rId26"/>
    <p:sldId id="286" r:id="rId27"/>
    <p:sldId id="279" r:id="rId28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107" d="100"/>
          <a:sy n="107" d="100"/>
        </p:scale>
        <p:origin x="13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2019-03-12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2019-03-12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2019-03-12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2019-03-12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2019-03-12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2019-03-12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2019-03-12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2019-03-12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2019-03-12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2019-03-12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2019-03-12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2019-03-12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2019-03-12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2019-03-12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2019-03-12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2019-03-12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Yqp7iY_Tc" TargetMode="External"/><Relationship Id="rId2" Type="http://schemas.openxmlformats.org/officeDocument/2006/relationships/hyperlink" Target="http://rogerdudler.github.io/git-gui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tutorials" TargetMode="External"/><Relationship Id="rId4" Type="http://schemas.openxmlformats.org/officeDocument/2006/relationships/hyperlink" Target="https://guides.github.com/introduction/flow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github.io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Version Control System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  <a:p>
            <a:r>
              <a:rPr lang="en-GB" noProof="0" dirty="0"/>
              <a:t>git clone &lt;url&gt;		// getting a copy of existing repo</a:t>
            </a:r>
          </a:p>
          <a:p>
            <a:r>
              <a:rPr lang="en-GB" noProof="0" dirty="0"/>
              <a:t>cd &lt;folder&gt;		// going to git repo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Cloning existing repository</a:t>
            </a:r>
          </a:p>
        </p:txBody>
      </p:sp>
    </p:spTree>
    <p:extLst>
      <p:ext uri="{BB962C8B-B14F-4D97-AF65-F5344CB8AC3E}">
        <p14:creationId xmlns:p14="http://schemas.microsoft.com/office/powerpoint/2010/main" val="104099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git config --local user.name ”your name and surname”</a:t>
            </a:r>
          </a:p>
          <a:p>
            <a:r>
              <a:rPr lang="en-GB" noProof="0" dirty="0"/>
              <a:t>git config --local </a:t>
            </a:r>
            <a:r>
              <a:rPr lang="en-GB" noProof="0" dirty="0" err="1"/>
              <a:t>user.email</a:t>
            </a:r>
            <a:r>
              <a:rPr lang="en-GB" noProof="0" dirty="0"/>
              <a:t> ”your email address”</a:t>
            </a:r>
          </a:p>
          <a:p>
            <a:endParaRPr lang="en-GB" noProof="0" dirty="0"/>
          </a:p>
          <a:p>
            <a:r>
              <a:rPr lang="en-GB" noProof="0" dirty="0"/>
              <a:t>git config --local --list		// checking repo config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Setting user identity</a:t>
            </a:r>
          </a:p>
        </p:txBody>
      </p:sp>
    </p:spTree>
    <p:extLst>
      <p:ext uri="{BB962C8B-B14F-4D97-AF65-F5344CB8AC3E}">
        <p14:creationId xmlns:p14="http://schemas.microsoft.com/office/powerpoint/2010/main" val="348768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git status				// tracking info</a:t>
            </a:r>
          </a:p>
          <a:p>
            <a:r>
              <a:rPr lang="en-GB" noProof="0" dirty="0"/>
              <a:t>git add [files]			// tracking new files</a:t>
            </a:r>
          </a:p>
          <a:p>
            <a:r>
              <a:rPr lang="en-GB" noProof="0" dirty="0"/>
              <a:t>git add [files]			// staging modified files</a:t>
            </a:r>
          </a:p>
          <a:p>
            <a:r>
              <a:rPr lang="en-GB" noProof="0" dirty="0"/>
              <a:t>git commit –m ”message”	// committing changes</a:t>
            </a:r>
          </a:p>
          <a:p>
            <a:r>
              <a:rPr lang="en-GB" noProof="0" dirty="0"/>
              <a:t>git log				// viewing commit history</a:t>
            </a:r>
          </a:p>
          <a:p>
            <a:r>
              <a:rPr lang="en-GB" dirty="0"/>
              <a:t>git log --</a:t>
            </a:r>
            <a:r>
              <a:rPr lang="en-GB" dirty="0" err="1"/>
              <a:t>oneline</a:t>
            </a:r>
            <a:r>
              <a:rPr lang="en-GB" dirty="0"/>
              <a:t>		// viewing commit history </a:t>
            </a:r>
            <a:endParaRPr lang="en-GB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Recording changes</a:t>
            </a:r>
          </a:p>
        </p:txBody>
      </p:sp>
    </p:spTree>
    <p:extLst>
      <p:ext uri="{BB962C8B-B14F-4D97-AF65-F5344CB8AC3E}">
        <p14:creationId xmlns:p14="http://schemas.microsoft.com/office/powerpoint/2010/main" val="83923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git remote -v				// showing remotes</a:t>
            </a:r>
          </a:p>
          <a:p>
            <a:r>
              <a:rPr lang="en-GB" noProof="0" dirty="0"/>
              <a:t>git remote add &lt;name&gt; &lt;url&gt;	// adding remote</a:t>
            </a:r>
          </a:p>
          <a:p>
            <a:r>
              <a:rPr lang="en-GB" noProof="0" dirty="0"/>
              <a:t>git remote show &lt;name&gt;		// inspecting remote</a:t>
            </a:r>
          </a:p>
          <a:p>
            <a:endParaRPr lang="en-GB" noProof="0" dirty="0"/>
          </a:p>
          <a:p>
            <a:r>
              <a:rPr lang="en-GB" noProof="0" dirty="0"/>
              <a:t>git push [remote-name] [branch-name]</a:t>
            </a:r>
          </a:p>
          <a:p>
            <a:r>
              <a:rPr lang="en-GB" noProof="0" dirty="0"/>
              <a:t>git fetch [remote-name]</a:t>
            </a:r>
          </a:p>
          <a:p>
            <a:r>
              <a:rPr lang="en-GB" noProof="0" dirty="0"/>
              <a:t>git pull [remote-name]</a:t>
            </a:r>
          </a:p>
          <a:p>
            <a:endParaRPr lang="en-GB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Working with remotes</a:t>
            </a:r>
          </a:p>
        </p:txBody>
      </p:sp>
    </p:spTree>
    <p:extLst>
      <p:ext uri="{BB962C8B-B14F-4D97-AF65-F5344CB8AC3E}">
        <p14:creationId xmlns:p14="http://schemas.microsoft.com/office/powerpoint/2010/main" val="136349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Branching out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noProof="0" dirty="0"/>
              <a:t>Working on features</a:t>
            </a:r>
          </a:p>
          <a:p>
            <a:r>
              <a:rPr lang="en-GB" noProof="0" dirty="0"/>
              <a:t>Working on bugs</a:t>
            </a:r>
          </a:p>
          <a:p>
            <a:r>
              <a:rPr lang="en-GB" dirty="0"/>
              <a:t>Trying out new ideas</a:t>
            </a:r>
            <a:endParaRPr lang="en-GB" noProof="0" dirty="0"/>
          </a:p>
          <a:p>
            <a:r>
              <a:rPr lang="en-GB" noProof="0" dirty="0"/>
              <a:t>Creating history of work</a:t>
            </a:r>
          </a:p>
          <a:p>
            <a:r>
              <a:rPr lang="en-GB" noProof="0" dirty="0"/>
              <a:t>Making separate commits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497" y="3645194"/>
            <a:ext cx="6620030" cy="221344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271" y="1825625"/>
            <a:ext cx="3294529" cy="947811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8933786" y="5953606"/>
            <a:ext cx="25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Source: </a:t>
            </a:r>
            <a:r>
              <a:rPr lang="pl-PL" sz="1400" dirty="0"/>
              <a:t>https://git-scm.com/doc</a:t>
            </a:r>
          </a:p>
        </p:txBody>
      </p:sp>
    </p:spTree>
    <p:extLst>
      <p:ext uri="{BB962C8B-B14F-4D97-AF65-F5344CB8AC3E}">
        <p14:creationId xmlns:p14="http://schemas.microsoft.com/office/powerpoint/2010/main" val="269280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git branch					// listing branches</a:t>
            </a:r>
          </a:p>
          <a:p>
            <a:r>
              <a:rPr lang="en-GB" noProof="0" dirty="0"/>
              <a:t>git branch &lt;branch-name&gt;		// creating new branch</a:t>
            </a:r>
          </a:p>
          <a:p>
            <a:r>
              <a:rPr lang="en-GB" noProof="0" dirty="0"/>
              <a:t>git checkout &lt;branch-name&gt;	// switching branches</a:t>
            </a:r>
          </a:p>
          <a:p>
            <a:r>
              <a:rPr lang="en-GB" noProof="0" dirty="0"/>
              <a:t>git commit	 …				// </a:t>
            </a:r>
            <a:r>
              <a:rPr lang="pl-PL" noProof="0" dirty="0"/>
              <a:t>storing</a:t>
            </a:r>
            <a:r>
              <a:rPr lang="en-GB" noProof="0" dirty="0"/>
              <a:t> branch changes</a:t>
            </a:r>
          </a:p>
          <a:p>
            <a:r>
              <a:rPr lang="en-GB" noProof="0" dirty="0"/>
              <a:t>git merge &lt;branch-name&gt;		// merging branch</a:t>
            </a:r>
          </a:p>
          <a:p>
            <a:r>
              <a:rPr lang="en-GB" noProof="0" dirty="0"/>
              <a:t>git branch –d &lt;branch-name&gt;	// deleting branch</a:t>
            </a:r>
          </a:p>
          <a:p>
            <a:r>
              <a:rPr lang="en-GB" noProof="0" dirty="0"/>
              <a:t>git push …					// pushing changes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Working on branches</a:t>
            </a:r>
          </a:p>
        </p:txBody>
      </p:sp>
    </p:spTree>
    <p:extLst>
      <p:ext uri="{BB962C8B-B14F-4D97-AF65-F5344CB8AC3E}">
        <p14:creationId xmlns:p14="http://schemas.microsoft.com/office/powerpoint/2010/main" val="13515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Documentation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Book EN - PL translation</a:t>
            </a:r>
          </a:p>
          <a:p>
            <a:r>
              <a:rPr lang="en-GB" noProof="0" dirty="0"/>
              <a:t>CCA Non Commercial Share </a:t>
            </a:r>
          </a:p>
          <a:p>
            <a:r>
              <a:rPr lang="en-GB" noProof="0" dirty="0"/>
              <a:t>PDF, Mobi, ePub</a:t>
            </a:r>
          </a:p>
          <a:p>
            <a:r>
              <a:rPr lang="en-GB" noProof="0" dirty="0"/>
              <a:t>Screencasts</a:t>
            </a:r>
          </a:p>
          <a:p>
            <a:r>
              <a:rPr lang="en-GB" noProof="0" dirty="0"/>
              <a:t>Amazon – printed version</a:t>
            </a:r>
          </a:p>
          <a:p>
            <a:r>
              <a:rPr lang="en-GB" noProof="0" dirty="0"/>
              <a:t>https://git-scm.com/doc</a:t>
            </a:r>
          </a:p>
        </p:txBody>
      </p:sp>
      <p:pic>
        <p:nvPicPr>
          <p:cNvPr id="2052" name="Picture 4" descr="https://git-scm.com/images/progi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2964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950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Simple </a:t>
            </a:r>
            <a:r>
              <a:rPr lang="pl-PL" dirty="0" err="1"/>
              <a:t>guide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2"/>
              </a:rPr>
              <a:t>http://rogerdudler.github.io/git-guide/</a:t>
            </a:r>
            <a:r>
              <a:rPr lang="pl-PL" dirty="0"/>
              <a:t> </a:t>
            </a:r>
          </a:p>
          <a:p>
            <a:r>
              <a:rPr lang="pl-PL" dirty="0" err="1"/>
              <a:t>Crash</a:t>
            </a:r>
            <a:r>
              <a:rPr lang="pl-PL" dirty="0"/>
              <a:t> </a:t>
            </a:r>
            <a:r>
              <a:rPr lang="pl-PL" dirty="0" err="1"/>
              <a:t>course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>
                <a:hlinkClick r:id="rId3"/>
              </a:rPr>
              <a:t>https://www.youtube.com/watch?v=SWYqp7iY_Tc</a:t>
            </a:r>
            <a:r>
              <a:rPr lang="pl-PL" dirty="0"/>
              <a:t> </a:t>
            </a:r>
          </a:p>
          <a:p>
            <a:r>
              <a:rPr lang="en-GB" dirty="0"/>
              <a:t>Understanding the </a:t>
            </a:r>
            <a:r>
              <a:rPr lang="en-GB" dirty="0" err="1"/>
              <a:t>Github</a:t>
            </a:r>
            <a:r>
              <a:rPr lang="en-GB" dirty="0"/>
              <a:t> Flow	</a:t>
            </a:r>
            <a:r>
              <a:rPr lang="pl-PL" dirty="0">
                <a:hlinkClick r:id="rId4"/>
              </a:rPr>
              <a:t>https://guides.github.com/introduction/flow/</a:t>
            </a:r>
            <a:endParaRPr lang="en-US" dirty="0"/>
          </a:p>
          <a:p>
            <a:r>
              <a:rPr lang="en-GB" dirty="0"/>
              <a:t>Become a git guru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>
                <a:hlinkClick r:id="rId5"/>
              </a:rPr>
              <a:t>https://www.atlassian.com/git/tutorials</a:t>
            </a:r>
            <a:endParaRPr lang="en-US" dirty="0"/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111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 do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pic>
        <p:nvPicPr>
          <p:cNvPr id="6" name="Grafika 5" descr="Tablic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5799" y="1982334"/>
            <a:ext cx="2340429" cy="23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8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On the </a:t>
            </a:r>
            <a:r>
              <a:rPr lang="en-GB" noProof="0" dirty="0" err="1"/>
              <a:t>github</a:t>
            </a:r>
            <a:r>
              <a:rPr lang="en-GB" noProof="0" dirty="0"/>
              <a:t>, create your personal account (if you do not have yet)</a:t>
            </a:r>
          </a:p>
          <a:p>
            <a:pPr marL="457200" lvl="1" indent="0">
              <a:buNone/>
            </a:pPr>
            <a:r>
              <a:rPr lang="en-GB" noProof="0" dirty="0"/>
              <a:t>https://github.com/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19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Create github account</a:t>
            </a:r>
          </a:p>
        </p:txBody>
      </p:sp>
    </p:spTree>
    <p:extLst>
      <p:ext uri="{BB962C8B-B14F-4D97-AF65-F5344CB8AC3E}">
        <p14:creationId xmlns:p14="http://schemas.microsoft.com/office/powerpoint/2010/main" val="3648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Version Control Systems</a:t>
            </a:r>
          </a:p>
          <a:p>
            <a:r>
              <a:rPr lang="en-GB" noProof="0" dirty="0"/>
              <a:t>Git basics</a:t>
            </a:r>
          </a:p>
          <a:p>
            <a:r>
              <a:rPr lang="en-GB" noProof="0" dirty="0"/>
              <a:t>Creating repository</a:t>
            </a:r>
          </a:p>
          <a:p>
            <a:r>
              <a:rPr lang="en-GB" noProof="0" dirty="0"/>
              <a:t>Recording changes</a:t>
            </a:r>
          </a:p>
          <a:p>
            <a:r>
              <a:rPr lang="en-GB" noProof="0" dirty="0"/>
              <a:t>Working with remotes</a:t>
            </a:r>
          </a:p>
          <a:p>
            <a:r>
              <a:rPr lang="en-GB" noProof="0" dirty="0"/>
              <a:t>Branching out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On the </a:t>
            </a:r>
            <a:r>
              <a:rPr lang="en-GB" dirty="0" err="1"/>
              <a:t>github</a:t>
            </a:r>
            <a:r>
              <a:rPr lang="en-GB" dirty="0"/>
              <a:t>, create </a:t>
            </a:r>
            <a:r>
              <a:rPr lang="pl-PL" u="sng" dirty="0" err="1"/>
              <a:t>an</a:t>
            </a:r>
            <a:r>
              <a:rPr lang="en-GB" u="sng" dirty="0"/>
              <a:t> empty</a:t>
            </a:r>
            <a:r>
              <a:rPr lang="en-GB" dirty="0"/>
              <a:t> </a:t>
            </a:r>
            <a:r>
              <a:rPr lang="en-GB" dirty="0" err="1"/>
              <a:t>MyFirstProject</a:t>
            </a:r>
            <a:r>
              <a:rPr lang="en-GB" dirty="0"/>
              <a:t> repository. Familiarise yourself with the Quick setup info (</a:t>
            </a:r>
            <a:r>
              <a:rPr lang="en-GB" dirty="0" err="1"/>
              <a:t>MyFirstProject</a:t>
            </a:r>
            <a:r>
              <a:rPr lang="en-GB" dirty="0"/>
              <a:t> repository code tab).</a:t>
            </a:r>
          </a:p>
          <a:p>
            <a:r>
              <a:rPr lang="en-GB" dirty="0"/>
              <a:t>On the computer desktop, create </a:t>
            </a:r>
            <a:r>
              <a:rPr lang="en-GB" dirty="0" err="1"/>
              <a:t>MyFirstProject</a:t>
            </a:r>
            <a:r>
              <a:rPr lang="en-GB" dirty="0"/>
              <a:t> folder with three empty files: a.txt, b.txt, and c.txt. Initialise a git repository in the </a:t>
            </a:r>
            <a:r>
              <a:rPr lang="en-GB" dirty="0" err="1"/>
              <a:t>MyFirstProject</a:t>
            </a:r>
            <a:r>
              <a:rPr lang="en-GB" dirty="0"/>
              <a:t> folder. Then for the repository, set user identity.</a:t>
            </a:r>
          </a:p>
          <a:p>
            <a:r>
              <a:rPr lang="en-GB" dirty="0"/>
              <a:t>Start tracking files, and then show repository status.</a:t>
            </a:r>
          </a:p>
          <a:p>
            <a:r>
              <a:rPr lang="en-GB" dirty="0"/>
              <a:t>In </a:t>
            </a:r>
            <a:r>
              <a:rPr lang="en-GB" dirty="0" err="1"/>
              <a:t>MyFirstProject</a:t>
            </a:r>
            <a:r>
              <a:rPr lang="en-GB" dirty="0"/>
              <a:t>, add an empty file author.txt and start tracking the file. Show repository status.</a:t>
            </a:r>
          </a:p>
          <a:p>
            <a:r>
              <a:rPr lang="en-GB" dirty="0"/>
              <a:t>In the first line of the file, add your name and surname, and then show repository status.</a:t>
            </a:r>
          </a:p>
          <a:p>
            <a:r>
              <a:rPr lang="en-GB" dirty="0"/>
              <a:t>Add files to the staging area. Then show repository status.</a:t>
            </a:r>
          </a:p>
          <a:p>
            <a:r>
              <a:rPr lang="en-GB" dirty="0"/>
              <a:t>Commit changes . Use ‘My first commit’ message. Then show commit logs. Show repository status.</a:t>
            </a:r>
          </a:p>
          <a:p>
            <a:r>
              <a:rPr lang="en-GB" dirty="0"/>
              <a:t>Add remote and push changes from local to remote repository (</a:t>
            </a:r>
            <a:r>
              <a:rPr lang="en-GB" dirty="0" err="1"/>
              <a:t>github</a:t>
            </a:r>
            <a:r>
              <a:rPr lang="en-GB" dirty="0"/>
              <a:t>).</a:t>
            </a:r>
          </a:p>
          <a:p>
            <a:r>
              <a:rPr lang="en-GB" dirty="0"/>
              <a:t>On the </a:t>
            </a:r>
            <a:r>
              <a:rPr lang="en-GB" dirty="0" err="1"/>
              <a:t>github</a:t>
            </a:r>
            <a:r>
              <a:rPr lang="en-GB" dirty="0"/>
              <a:t>, check out the </a:t>
            </a:r>
            <a:r>
              <a:rPr lang="en-GB" dirty="0" err="1"/>
              <a:t>MyFirstProject</a:t>
            </a:r>
            <a:r>
              <a:rPr lang="en-GB" dirty="0"/>
              <a:t> repository contents (should be the same as local repo).</a:t>
            </a:r>
          </a:p>
          <a:p>
            <a:r>
              <a:rPr lang="en-GB" dirty="0"/>
              <a:t>On the computer desktop, remove the </a:t>
            </a:r>
            <a:r>
              <a:rPr lang="en-GB" dirty="0" err="1"/>
              <a:t>MyFirstProject</a:t>
            </a:r>
            <a:r>
              <a:rPr lang="en-GB" dirty="0"/>
              <a:t> folder.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20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Create repository from scratch</a:t>
            </a:r>
          </a:p>
        </p:txBody>
      </p:sp>
    </p:spTree>
    <p:extLst>
      <p:ext uri="{BB962C8B-B14F-4D97-AF65-F5344CB8AC3E}">
        <p14:creationId xmlns:p14="http://schemas.microsoft.com/office/powerpoint/2010/main" val="156866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the computer desktop, clone the </a:t>
            </a:r>
            <a:r>
              <a:rPr lang="en-GB" dirty="0" err="1"/>
              <a:t>MyFirstProject</a:t>
            </a:r>
            <a:r>
              <a:rPr lang="en-GB" dirty="0"/>
              <a:t> remote repository into a local folder.</a:t>
            </a:r>
          </a:p>
          <a:p>
            <a:r>
              <a:rPr lang="en-GB" dirty="0"/>
              <a:t>Complete author.txt with your email.</a:t>
            </a:r>
          </a:p>
          <a:p>
            <a:r>
              <a:rPr lang="en-GB" dirty="0"/>
              <a:t>Commit changes. Use ‘Added email address’ message.</a:t>
            </a:r>
          </a:p>
          <a:p>
            <a:r>
              <a:rPr lang="en-US" dirty="0"/>
              <a:t>Push changes from local to remote repository (</a:t>
            </a:r>
            <a:r>
              <a:rPr lang="en-US" dirty="0" err="1"/>
              <a:t>github</a:t>
            </a:r>
            <a:r>
              <a:rPr lang="en-US" dirty="0"/>
              <a:t>).</a:t>
            </a:r>
            <a:endParaRPr lang="en-GB" dirty="0"/>
          </a:p>
          <a:p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, check out the </a:t>
            </a:r>
            <a:r>
              <a:rPr lang="en-US" dirty="0" err="1"/>
              <a:t>MyFirstProject</a:t>
            </a:r>
            <a:r>
              <a:rPr lang="en-US" dirty="0"/>
              <a:t> repository (author.txt content). </a:t>
            </a:r>
          </a:p>
          <a:p>
            <a:r>
              <a:rPr lang="en-GB" dirty="0"/>
              <a:t>On the computer desktop, delete </a:t>
            </a:r>
            <a:r>
              <a:rPr lang="en-GB" dirty="0" err="1"/>
              <a:t>MyFirstProject</a:t>
            </a:r>
            <a:r>
              <a:rPr lang="en-GB" dirty="0"/>
              <a:t> folder.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21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Clone existing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568808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 the ‘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 from </a:t>
            </a:r>
            <a:r>
              <a:rPr lang="pl-PL" dirty="0" err="1"/>
              <a:t>scratch</a:t>
            </a:r>
            <a:r>
              <a:rPr lang="en-GB" dirty="0"/>
              <a:t>’ assignment. Instead of command line tool, use git Graphical User Interface (</a:t>
            </a:r>
            <a:r>
              <a:rPr lang="pl-PL" dirty="0"/>
              <a:t>git </a:t>
            </a:r>
            <a:r>
              <a:rPr lang="en-GB" dirty="0"/>
              <a:t>GUI).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git GUI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612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Clone </a:t>
            </a:r>
            <a:r>
              <a:rPr lang="en-GB" dirty="0" err="1"/>
              <a:t>MyFirstProject</a:t>
            </a:r>
            <a:r>
              <a:rPr lang="en-GB" dirty="0"/>
              <a:t>.</a:t>
            </a:r>
          </a:p>
          <a:p>
            <a:r>
              <a:rPr lang="en-GB" dirty="0"/>
              <a:t>Display branch list. What is the name of the default branch?</a:t>
            </a:r>
          </a:p>
          <a:p>
            <a:r>
              <a:rPr lang="en-GB" dirty="0"/>
              <a:t>Add a new branch ‘interests’. Then display branch list (please note that only one branch is active).</a:t>
            </a:r>
          </a:p>
          <a:p>
            <a:r>
              <a:rPr lang="en-GB" dirty="0"/>
              <a:t>Switch to ‘interests’ branch.</a:t>
            </a:r>
          </a:p>
          <a:p>
            <a:r>
              <a:rPr lang="en-GB" dirty="0"/>
              <a:t>Add new file myinterests.txt. Type two-three sentences about your hobby.</a:t>
            </a:r>
          </a:p>
          <a:p>
            <a:r>
              <a:rPr lang="en-GB" dirty="0"/>
              <a:t>Commit changes.</a:t>
            </a:r>
            <a:endParaRPr lang="pl-PL" dirty="0"/>
          </a:p>
          <a:p>
            <a:r>
              <a:rPr lang="en-GB" dirty="0"/>
              <a:t>Switch between ‘master’ and ‘interests’ branches. Can you see the differences in the working directory?</a:t>
            </a:r>
          </a:p>
          <a:p>
            <a:r>
              <a:rPr lang="en-GB" dirty="0"/>
              <a:t>Merge ‘interests’ branch into ‘master’.</a:t>
            </a:r>
          </a:p>
          <a:p>
            <a:r>
              <a:rPr lang="en-GB" dirty="0"/>
              <a:t>Check the differences in the working directory.</a:t>
            </a:r>
          </a:p>
          <a:p>
            <a:r>
              <a:rPr lang="en-GB" dirty="0"/>
              <a:t>Remove ‘interests’ branch.</a:t>
            </a:r>
          </a:p>
          <a:p>
            <a:r>
              <a:rPr lang="en-US" dirty="0"/>
              <a:t>Push changes from local to remote repository (</a:t>
            </a:r>
            <a:r>
              <a:rPr lang="en-US" dirty="0" err="1"/>
              <a:t>github</a:t>
            </a:r>
            <a:r>
              <a:rPr lang="en-US" dirty="0"/>
              <a:t>) and check the remote repo content.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and merge branches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1116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On your local computer, create a new repository Books.</a:t>
            </a:r>
          </a:p>
          <a:p>
            <a:r>
              <a:rPr lang="en-GB" dirty="0"/>
              <a:t>In the repo, add a new file books.txt with your three favourite book titles, on separate lines.</a:t>
            </a:r>
          </a:p>
          <a:p>
            <a:r>
              <a:rPr lang="en-GB" dirty="0"/>
              <a:t>Commit changes and push the repo to the </a:t>
            </a:r>
            <a:r>
              <a:rPr lang="en-GB" dirty="0" err="1"/>
              <a:t>github</a:t>
            </a:r>
            <a:r>
              <a:rPr lang="en-GB" dirty="0"/>
              <a:t>. Make sure to create an empty remote repo before.</a:t>
            </a:r>
          </a:p>
          <a:p>
            <a:r>
              <a:rPr lang="en-GB" dirty="0"/>
              <a:t>On the </a:t>
            </a:r>
            <a:r>
              <a:rPr lang="en-GB" dirty="0" err="1"/>
              <a:t>github</a:t>
            </a:r>
            <a:r>
              <a:rPr lang="en-GB" dirty="0"/>
              <a:t>, add your colleague as the repository collaborator.</a:t>
            </a:r>
          </a:p>
          <a:p>
            <a:r>
              <a:rPr lang="en-GB" dirty="0"/>
              <a:t>Ask your collaborator to</a:t>
            </a:r>
          </a:p>
          <a:p>
            <a:pPr lvl="1"/>
            <a:r>
              <a:rPr lang="en-GB" dirty="0"/>
              <a:t>clone the repository</a:t>
            </a:r>
          </a:p>
          <a:p>
            <a:pPr lvl="1"/>
            <a:r>
              <a:rPr lang="en-GB" dirty="0"/>
              <a:t>add bookstores.txt with two names and URLs of the Internet bookstores</a:t>
            </a:r>
          </a:p>
          <a:p>
            <a:pPr lvl="1"/>
            <a:r>
              <a:rPr lang="en-GB" dirty="0"/>
              <a:t>commit changes and push them to the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On your local computer, add a new file itbooks.txt with three titles of information technology books.</a:t>
            </a:r>
          </a:p>
          <a:p>
            <a:r>
              <a:rPr lang="en-GB" dirty="0"/>
              <a:t>Commit changes and try to push the repo to the </a:t>
            </a:r>
            <a:r>
              <a:rPr lang="en-GB" dirty="0" err="1"/>
              <a:t>github</a:t>
            </a:r>
            <a:r>
              <a:rPr lang="en-GB" dirty="0"/>
              <a:t>. Why is that not possible?</a:t>
            </a:r>
          </a:p>
          <a:p>
            <a:r>
              <a:rPr lang="en-GB" dirty="0"/>
              <a:t>Fetch the repo from the </a:t>
            </a:r>
            <a:r>
              <a:rPr lang="en-GB" dirty="0" err="1"/>
              <a:t>github</a:t>
            </a:r>
            <a:r>
              <a:rPr lang="en-GB" dirty="0"/>
              <a:t>, merge it with your local one, and then push the repo to the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r>
              <a:rPr lang="en-GB" dirty="0"/>
              <a:t>Check the final repo content on the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Collaborate on project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3571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completely new git repository with at least three files, one of them should be authors.txt.</a:t>
            </a:r>
          </a:p>
          <a:p>
            <a:r>
              <a:rPr lang="en-GB" dirty="0"/>
              <a:t>Add your colleague as a collaborator.</a:t>
            </a:r>
          </a:p>
          <a:p>
            <a:r>
              <a:rPr lang="en-GB" dirty="0"/>
              <a:t>With your collaborator, complete the authors.txt with your name and surname in the same time. Then you and your collaborator try pushing changes on the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How to compare and display differences between the two versions of authors.txt?</a:t>
            </a:r>
          </a:p>
          <a:p>
            <a:pPr lvl="1"/>
            <a:r>
              <a:rPr lang="en-GB" dirty="0"/>
              <a:t>How to resolve the conflict?</a:t>
            </a:r>
          </a:p>
          <a:p>
            <a:pPr lvl="1"/>
            <a:r>
              <a:rPr lang="en-GB" dirty="0"/>
              <a:t>Try to find a solution in the Pro Git book, git manual or on the Internet.</a:t>
            </a:r>
          </a:p>
          <a:p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Resolve conflicts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2991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a folder with three files. You can copy and paste any existing files.</a:t>
            </a:r>
          </a:p>
          <a:p>
            <a:r>
              <a:rPr lang="en-GB" dirty="0"/>
              <a:t>Initialise a local git repository in the created folder.</a:t>
            </a:r>
          </a:p>
          <a:p>
            <a:r>
              <a:rPr lang="en-GB" dirty="0"/>
              <a:t>Start tracking the files, and then show repository status.</a:t>
            </a:r>
          </a:p>
          <a:p>
            <a:r>
              <a:rPr lang="en-GB" dirty="0"/>
              <a:t>Commit changes . Use ‘Repo with 3 files’ message. Then show commit logs.</a:t>
            </a:r>
          </a:p>
          <a:p>
            <a:r>
              <a:rPr lang="en-GB" dirty="0"/>
              <a:t>Add to the folder a file.</a:t>
            </a:r>
          </a:p>
          <a:p>
            <a:r>
              <a:rPr lang="en-GB" dirty="0"/>
              <a:t>Start tracking this file and commit changes . Use ‘Repo with 4 files’ message. Then show commit logs.</a:t>
            </a:r>
          </a:p>
          <a:p>
            <a:r>
              <a:rPr lang="en-GB" dirty="0"/>
              <a:t>Add to the folder a file.</a:t>
            </a:r>
          </a:p>
          <a:p>
            <a:r>
              <a:rPr lang="en-GB" dirty="0"/>
              <a:t>Start tracking this file and commit changes . Use ‘Repo with 5 files’ message. Then show commit logs.</a:t>
            </a:r>
          </a:p>
          <a:p>
            <a:r>
              <a:rPr lang="en-GB" dirty="0"/>
              <a:t>Roll back last</a:t>
            </a:r>
            <a:r>
              <a:rPr lang="pl-PL" dirty="0"/>
              <a:t> </a:t>
            </a:r>
            <a:r>
              <a:rPr lang="en-GB" dirty="0"/>
              <a:t>two changes</a:t>
            </a:r>
            <a:r>
              <a:rPr lang="pl-PL" dirty="0"/>
              <a:t> (</a:t>
            </a:r>
            <a:r>
              <a:rPr lang="en-GB" dirty="0"/>
              <a:t>adding two files</a:t>
            </a:r>
            <a:r>
              <a:rPr lang="pl-PL" dirty="0"/>
              <a:t>).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26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Undo changes</a:t>
            </a:r>
          </a:p>
        </p:txBody>
      </p:sp>
    </p:spTree>
    <p:extLst>
      <p:ext uri="{BB962C8B-B14F-4D97-AF65-F5344CB8AC3E}">
        <p14:creationId xmlns:p14="http://schemas.microsoft.com/office/powerpoint/2010/main" val="2245884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Familiarise</a:t>
            </a:r>
            <a:r>
              <a:rPr lang="pl-PL" dirty="0"/>
              <a:t> </a:t>
            </a:r>
            <a:r>
              <a:rPr lang="pl-PL" dirty="0" err="1"/>
              <a:t>yourself</a:t>
            </a:r>
            <a:r>
              <a:rPr lang="pl-PL" dirty="0"/>
              <a:t> with the Git-</a:t>
            </a:r>
            <a:r>
              <a:rPr lang="pl-PL" dirty="0" err="1"/>
              <a:t>it</a:t>
            </a:r>
            <a:r>
              <a:rPr lang="pl-PL" dirty="0"/>
              <a:t> tutorial</a:t>
            </a:r>
          </a:p>
          <a:p>
            <a:pPr lvl="1"/>
            <a:r>
              <a:rPr lang="en-GB" dirty="0">
                <a:hlinkClick r:id="rId2"/>
              </a:rPr>
              <a:t>https://try.github.io/</a:t>
            </a:r>
            <a:endParaRPr lang="pl-PL" dirty="0"/>
          </a:p>
          <a:p>
            <a:r>
              <a:rPr lang="pl-PL" noProof="0" dirty="0" err="1"/>
              <a:t>Download</a:t>
            </a:r>
            <a:r>
              <a:rPr lang="pl-PL" noProof="0" dirty="0"/>
              <a:t> and </a:t>
            </a:r>
            <a:r>
              <a:rPr lang="pl-PL" noProof="0" dirty="0" err="1"/>
              <a:t>unzip</a:t>
            </a:r>
            <a:r>
              <a:rPr lang="pl-PL" noProof="0" dirty="0"/>
              <a:t> the </a:t>
            </a:r>
            <a:r>
              <a:rPr lang="pl-PL" noProof="0" dirty="0" err="1"/>
              <a:t>Gi</a:t>
            </a:r>
            <a:r>
              <a:rPr lang="pl-PL" dirty="0"/>
              <a:t>t-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  <a:p>
            <a:pPr lvl="1"/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app</a:t>
            </a:r>
            <a:r>
              <a:rPr lang="pl-PL" dirty="0"/>
              <a:t> in the section: </a:t>
            </a:r>
            <a:r>
              <a:rPr lang="pl-PL" dirty="0" err="1"/>
              <a:t>What</a:t>
            </a:r>
            <a:r>
              <a:rPr lang="pl-PL" dirty="0"/>
              <a:t> to </a:t>
            </a:r>
            <a:r>
              <a:rPr lang="pl-PL" dirty="0" err="1"/>
              <a:t>Install</a:t>
            </a:r>
            <a:r>
              <a:rPr lang="pl-PL" dirty="0"/>
              <a:t> | Git-</a:t>
            </a:r>
            <a:r>
              <a:rPr lang="pl-PL" dirty="0" err="1"/>
              <a:t>it</a:t>
            </a:r>
            <a:r>
              <a:rPr lang="pl-PL" dirty="0"/>
              <a:t> (</a:t>
            </a:r>
            <a:r>
              <a:rPr lang="pl-PL" dirty="0" err="1"/>
              <a:t>releases</a:t>
            </a:r>
            <a:r>
              <a:rPr lang="pl-PL" dirty="0"/>
              <a:t>)</a:t>
            </a:r>
          </a:p>
          <a:p>
            <a:r>
              <a:rPr lang="pl-PL" dirty="0"/>
              <a:t>Move on to the Get </a:t>
            </a:r>
            <a:r>
              <a:rPr lang="pl-PL" dirty="0" err="1"/>
              <a:t>started</a:t>
            </a:r>
            <a:r>
              <a:rPr lang="pl-PL" dirty="0"/>
              <a:t> section and face </a:t>
            </a:r>
            <a:r>
              <a:rPr lang="pl-PL" dirty="0" err="1"/>
              <a:t>all</a:t>
            </a:r>
            <a:r>
              <a:rPr lang="pl-PL" dirty="0"/>
              <a:t> the </a:t>
            </a:r>
            <a:r>
              <a:rPr lang="pl-PL" dirty="0" err="1"/>
              <a:t>challenges</a:t>
            </a:r>
            <a:r>
              <a:rPr lang="pl-PL" dirty="0"/>
              <a:t> </a:t>
            </a:r>
            <a:r>
              <a:rPr lang="pl-PL" dirty="0" err="1"/>
              <a:t>contained</a:t>
            </a:r>
            <a:r>
              <a:rPr lang="pl-PL" dirty="0"/>
              <a:t> in the Git-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  <a:p>
            <a:pPr lvl="1"/>
            <a:endParaRPr lang="en-GB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/>
              <a:t>Git-</a:t>
            </a:r>
            <a:r>
              <a:rPr lang="pl-PL" noProof="0" dirty="0" err="1"/>
              <a:t>it</a:t>
            </a:r>
            <a:r>
              <a:rPr lang="pl-PL" noProof="0" dirty="0"/>
              <a:t> tutorial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1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Version Control System (VCS)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59" y="1812812"/>
            <a:ext cx="4744281" cy="4056289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933786" y="5953606"/>
            <a:ext cx="25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Source: </a:t>
            </a:r>
            <a:r>
              <a:rPr lang="pl-PL" sz="1400" dirty="0"/>
              <a:t>https://git-scm.com/doc</a:t>
            </a:r>
          </a:p>
        </p:txBody>
      </p:sp>
    </p:spTree>
    <p:extLst>
      <p:ext uri="{BB962C8B-B14F-4D97-AF65-F5344CB8AC3E}">
        <p14:creationId xmlns:p14="http://schemas.microsoft.com/office/powerpoint/2010/main" val="33592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Centralised vs Distributed VCS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80" y="1696129"/>
            <a:ext cx="3924741" cy="473528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76" y="2572871"/>
            <a:ext cx="4591475" cy="320367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304176" y="6048573"/>
            <a:ext cx="25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Source: </a:t>
            </a:r>
            <a:r>
              <a:rPr lang="pl-PL" sz="1400" dirty="0"/>
              <a:t>https://git-scm.com/doc</a:t>
            </a:r>
          </a:p>
        </p:txBody>
      </p:sp>
    </p:spTree>
    <p:extLst>
      <p:ext uri="{BB962C8B-B14F-4D97-AF65-F5344CB8AC3E}">
        <p14:creationId xmlns:p14="http://schemas.microsoft.com/office/powerpoint/2010/main" val="381053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Git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noProof="0" dirty="0"/>
              <a:t>Speed</a:t>
            </a:r>
          </a:p>
          <a:p>
            <a:r>
              <a:rPr lang="en-GB" noProof="0" dirty="0"/>
              <a:t>Support for non-linear dev.</a:t>
            </a:r>
          </a:p>
          <a:p>
            <a:r>
              <a:rPr lang="en-GB" noProof="0" dirty="0"/>
              <a:t>Fully distributed</a:t>
            </a:r>
          </a:p>
          <a:p>
            <a:r>
              <a:rPr lang="en-GB" noProof="0" dirty="0"/>
              <a:t>Handle large projects (Linux)</a:t>
            </a:r>
          </a:p>
          <a:p>
            <a:r>
              <a:rPr lang="en-GB" noProof="0" dirty="0"/>
              <a:t>Linus Torvalds </a:t>
            </a:r>
            <a:r>
              <a:rPr lang="en-GB" noProof="0" dirty="0">
                <a:sym typeface="Wingdings" panose="05000000000000000000" pitchFamily="2" charset="2"/>
              </a:rPr>
              <a:t>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72" y="1825625"/>
            <a:ext cx="1821827" cy="1821827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951123" y="3872127"/>
            <a:ext cx="2645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/>
              <a:t>Distributed Version</a:t>
            </a:r>
            <a:br>
              <a:rPr lang="pl-PL" sz="2400" b="1" dirty="0"/>
            </a:br>
            <a:r>
              <a:rPr lang="pl-PL" sz="2400" b="1" dirty="0"/>
              <a:t>Control System</a:t>
            </a:r>
          </a:p>
        </p:txBody>
      </p:sp>
    </p:spTree>
    <p:extLst>
      <p:ext uri="{BB962C8B-B14F-4D97-AF65-F5344CB8AC3E}">
        <p14:creationId xmlns:p14="http://schemas.microsoft.com/office/powerpoint/2010/main" val="27375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Git data flow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78756"/>
            <a:ext cx="9753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2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Remote repositories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53" y="4700698"/>
            <a:ext cx="1401883" cy="1539451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76" y="1867733"/>
            <a:ext cx="2341640" cy="924849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701" y="3100433"/>
            <a:ext cx="2835360" cy="1490851"/>
          </a:xfrm>
          <a:prstGeom prst="rect">
            <a:avLst/>
          </a:prstGeom>
        </p:spPr>
      </p:pic>
      <p:cxnSp>
        <p:nvCxnSpPr>
          <p:cNvPr id="8" name="Łącznik prosty ze strzałką 7"/>
          <p:cNvCxnSpPr>
            <a:cxnSpLocks/>
          </p:cNvCxnSpPr>
          <p:nvPr/>
        </p:nvCxnSpPr>
        <p:spPr>
          <a:xfrm flipV="1">
            <a:off x="3684494" y="2792583"/>
            <a:ext cx="2411506" cy="766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cxnSpLocks/>
          </p:cNvCxnSpPr>
          <p:nvPr/>
        </p:nvCxnSpPr>
        <p:spPr>
          <a:xfrm flipV="1">
            <a:off x="3684494" y="3845859"/>
            <a:ext cx="43568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cxnSpLocks/>
          </p:cNvCxnSpPr>
          <p:nvPr/>
        </p:nvCxnSpPr>
        <p:spPr>
          <a:xfrm>
            <a:off x="3684494" y="4229061"/>
            <a:ext cx="2483224" cy="79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Symbol zastępczy numeru slajdu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556355" y="4229061"/>
            <a:ext cx="2484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000" b="1" dirty="0"/>
              <a:t>Git Local</a:t>
            </a:r>
            <a:br>
              <a:rPr lang="pl-PL" sz="4000" b="1" dirty="0"/>
            </a:br>
            <a:r>
              <a:rPr lang="pl-PL" sz="4000" b="1" dirty="0"/>
              <a:t>Repository</a:t>
            </a:r>
          </a:p>
        </p:txBody>
      </p:sp>
      <p:pic>
        <p:nvPicPr>
          <p:cNvPr id="20" name="Grafika 19" descr="Kompute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8678" y="2389375"/>
            <a:ext cx="1839686" cy="18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7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Tools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noProof="0" dirty="0"/>
          </a:p>
          <a:p>
            <a:r>
              <a:rPr lang="en-GB" noProof="0" dirty="0"/>
              <a:t>Command line</a:t>
            </a:r>
          </a:p>
          <a:p>
            <a:r>
              <a:rPr lang="en-GB" noProof="0" dirty="0"/>
              <a:t>GUI</a:t>
            </a:r>
          </a:p>
          <a:p>
            <a:r>
              <a:rPr lang="en-GB" noProof="0" dirty="0"/>
              <a:t>https://git-scm.com/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pic>
        <p:nvPicPr>
          <p:cNvPr id="1026" name="Picture 2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86" y="2822924"/>
            <a:ext cx="3109272" cy="130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66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  <a:p>
            <a:r>
              <a:rPr lang="en-GB" noProof="0" dirty="0"/>
              <a:t>cd &lt;folder&gt;	// going to the project folder</a:t>
            </a:r>
          </a:p>
          <a:p>
            <a:r>
              <a:rPr lang="en-GB" noProof="0" dirty="0"/>
              <a:t>git </a:t>
            </a:r>
            <a:r>
              <a:rPr lang="en-GB" dirty="0"/>
              <a:t>init</a:t>
            </a:r>
            <a:r>
              <a:rPr lang="en-GB" noProof="0" dirty="0"/>
              <a:t>		// initialising </a:t>
            </a:r>
            <a:r>
              <a:rPr lang="pl-PL" noProof="0" dirty="0"/>
              <a:t>local </a:t>
            </a:r>
            <a:r>
              <a:rPr lang="en-GB" noProof="0" dirty="0"/>
              <a:t>repo</a:t>
            </a:r>
            <a:r>
              <a:rPr lang="pl-PL" noProof="0" dirty="0"/>
              <a:t>sitory</a:t>
            </a:r>
            <a:endParaRPr lang="en-GB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Initialising repository</a:t>
            </a:r>
          </a:p>
        </p:txBody>
      </p:sp>
    </p:spTree>
    <p:extLst>
      <p:ext uri="{BB962C8B-B14F-4D97-AF65-F5344CB8AC3E}">
        <p14:creationId xmlns:p14="http://schemas.microsoft.com/office/powerpoint/2010/main" val="18018229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Words>1125</Words>
  <Application>Microsoft Office PowerPoint</Application>
  <PresentationFormat>Panoramiczny</PresentationFormat>
  <Paragraphs>180</Paragraphs>
  <Slides>27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Motyw pakietu Office</vt:lpstr>
      <vt:lpstr>Version Control System</vt:lpstr>
      <vt:lpstr>Agenda</vt:lpstr>
      <vt:lpstr>Version Control System (VCS)</vt:lpstr>
      <vt:lpstr>Centralised vs Distributed VCS</vt:lpstr>
      <vt:lpstr>Git</vt:lpstr>
      <vt:lpstr>Git data flow</vt:lpstr>
      <vt:lpstr>Remote repositories</vt:lpstr>
      <vt:lpstr>Tools</vt:lpstr>
      <vt:lpstr>Initialising repository</vt:lpstr>
      <vt:lpstr>Cloning existing repository</vt:lpstr>
      <vt:lpstr>Setting user identity</vt:lpstr>
      <vt:lpstr>Recording changes</vt:lpstr>
      <vt:lpstr>Working with remotes</vt:lpstr>
      <vt:lpstr>Branching out</vt:lpstr>
      <vt:lpstr>Working on branches</vt:lpstr>
      <vt:lpstr>Documentation</vt:lpstr>
      <vt:lpstr>References</vt:lpstr>
      <vt:lpstr>To do</vt:lpstr>
      <vt:lpstr>Create github account</vt:lpstr>
      <vt:lpstr>Create repository from scratch</vt:lpstr>
      <vt:lpstr>Clone existing remote repository</vt:lpstr>
      <vt:lpstr>Use git GUI</vt:lpstr>
      <vt:lpstr>Create and merge branches </vt:lpstr>
      <vt:lpstr>Collaborate on project</vt:lpstr>
      <vt:lpstr>Resolve conflicts</vt:lpstr>
      <vt:lpstr>Undo changes</vt:lpstr>
      <vt:lpstr>Git-it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162</cp:revision>
  <dcterms:created xsi:type="dcterms:W3CDTF">2017-01-20T14:56:17Z</dcterms:created>
  <dcterms:modified xsi:type="dcterms:W3CDTF">2019-03-12T18:54:39Z</dcterms:modified>
</cp:coreProperties>
</file>