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94" r:id="rId4"/>
    <p:sldId id="297" r:id="rId5"/>
    <p:sldId id="295" r:id="rId6"/>
    <p:sldId id="296" r:id="rId7"/>
    <p:sldId id="298" r:id="rId8"/>
    <p:sldId id="299" r:id="rId9"/>
    <p:sldId id="301" r:id="rId10"/>
    <p:sldId id="302" r:id="rId11"/>
    <p:sldId id="300" r:id="rId12"/>
    <p:sldId id="304" r:id="rId13"/>
    <p:sldId id="305" r:id="rId14"/>
    <p:sldId id="303" r:id="rId15"/>
    <p:sldId id="306" r:id="rId16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98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ects.asp" TargetMode="External"/><Relationship Id="rId2" Type="http://schemas.openxmlformats.org/officeDocument/2006/relationships/hyperlink" Target="https://developer.mozilla.org/en-US/docs/Learn/JavaScript/Object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Objects/Object_prototypes" TargetMode="External"/><Relationship Id="rId2" Type="http://schemas.openxmlformats.org/officeDocument/2006/relationships/hyperlink" Target="https://developer.mozilla.org/en-US/docs/Web/JavaScript/Guide/Details_of_the_Object_Model#Class-based_vs._prototype-based_languag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OOP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movie.html document. Display all movie details on the console.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movie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195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mobile.html document. Then create an object describing your mobile phone.</a:t>
            </a:r>
          </a:p>
          <a:p>
            <a:r>
              <a:rPr lang="en-US" dirty="0"/>
              <a:t>The object should consist of at least five properties</a:t>
            </a:r>
            <a:r>
              <a:rPr lang="pl-PL" dirty="0"/>
              <a:t> of </a:t>
            </a:r>
            <a:r>
              <a:rPr lang="en-GB" dirty="0"/>
              <a:t>different types (string, number, </a:t>
            </a:r>
            <a:r>
              <a:rPr lang="en-GB" dirty="0" err="1"/>
              <a:t>boolean</a:t>
            </a:r>
            <a:r>
              <a:rPr lang="en-GB" dirty="0"/>
              <a:t>, array, object)</a:t>
            </a:r>
            <a:r>
              <a:rPr lang="en-US" dirty="0"/>
              <a:t>.</a:t>
            </a:r>
          </a:p>
          <a:p>
            <a:r>
              <a:rPr lang="en-US" dirty="0"/>
              <a:t>Add a button and display the mobile phone description in a popup window after clicking on the button.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/>
              <a:t>mobile phone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6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bmi.html document to calculate BMI (Body Mass Index).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BMI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4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Complete the JavaScript code </a:t>
            </a:r>
            <a:r>
              <a:rPr lang="pl-PL" dirty="0"/>
              <a:t>in the </a:t>
            </a:r>
            <a:r>
              <a:rPr lang="en-GB" dirty="0"/>
              <a:t>array.html document.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an array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list of books below, create in the books.html an array of five objects, where each object describes a single book.</a:t>
            </a:r>
          </a:p>
          <a:p>
            <a:r>
              <a:rPr lang="en-US" dirty="0"/>
              <a:t>Iterate through the array of books and display in the console the details of books in paperback.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id,title,author,format,price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Return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Goose","Sir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Piggy",paperback,19.99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"The Adventures of Duck and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Goose","D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Cow",hardback,18.99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"My Friend is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Duck","A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 Parrot",paperback,14.99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 Cheat Sheet for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Students","Polly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Parrot",paperback,5.99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"‘Duck and Goose’: an allegory for modern times?","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Ing",ebook,59.99 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Source: http://dickimaw-books.com/latex/admin/html/samplecsv.shtml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books list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965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the forsale.html document, create a constructor function </a:t>
            </a:r>
            <a:r>
              <a:rPr lang="en-GB" b="0" dirty="0"/>
              <a:t>House</a:t>
            </a:r>
            <a:r>
              <a:rPr lang="en-GB" dirty="0"/>
              <a:t> with the following properties and methods:</a:t>
            </a:r>
          </a:p>
          <a:p>
            <a:pPr lvl="1"/>
            <a:r>
              <a:rPr lang="en-GB" dirty="0"/>
              <a:t>bedrooms (the number of bedrooms)</a:t>
            </a:r>
          </a:p>
          <a:p>
            <a:pPr lvl="1"/>
            <a:r>
              <a:rPr lang="en-GB" dirty="0"/>
              <a:t>facilities (an array of house facilities, </a:t>
            </a:r>
            <a:r>
              <a:rPr lang="en-GB" dirty="0" err="1"/>
              <a:t>eg</a:t>
            </a:r>
            <a:r>
              <a:rPr lang="en-GB" dirty="0"/>
              <a:t>. [</a:t>
            </a:r>
            <a:r>
              <a:rPr lang="pl-PL" dirty="0"/>
              <a:t>’garden’,’</a:t>
            </a:r>
            <a:r>
              <a:rPr lang="pl-PL" dirty="0" err="1"/>
              <a:t>garage</a:t>
            </a:r>
            <a:r>
              <a:rPr lang="pl-PL" dirty="0"/>
              <a:t>’,’</a:t>
            </a:r>
            <a:r>
              <a:rPr lang="pl-PL" dirty="0" err="1"/>
              <a:t>swimming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’</a:t>
            </a:r>
            <a:r>
              <a:rPr lang="en-GB" dirty="0"/>
              <a:t>])</a:t>
            </a:r>
          </a:p>
          <a:p>
            <a:pPr lvl="1"/>
            <a:r>
              <a:rPr lang="en-GB" dirty="0"/>
              <a:t>price</a:t>
            </a:r>
          </a:p>
          <a:p>
            <a:pPr lvl="1"/>
            <a:r>
              <a:rPr lang="en-GB" dirty="0"/>
              <a:t>address (an object of street, city)</a:t>
            </a:r>
            <a:endParaRPr lang="pl-PL" dirty="0"/>
          </a:p>
          <a:p>
            <a:pPr lvl="1"/>
            <a:r>
              <a:rPr lang="pl-PL" dirty="0" err="1"/>
              <a:t>phone</a:t>
            </a:r>
            <a:r>
              <a:rPr lang="pl-PL" dirty="0"/>
              <a:t> (</a:t>
            </a:r>
            <a:r>
              <a:rPr lang="pl-PL" dirty="0" err="1"/>
              <a:t>eg</a:t>
            </a:r>
            <a:r>
              <a:rPr lang="pl-PL" dirty="0"/>
              <a:t>. 555 222 111)</a:t>
            </a:r>
            <a:endParaRPr lang="en-GB" dirty="0"/>
          </a:p>
          <a:p>
            <a:pPr lvl="1"/>
            <a:r>
              <a:rPr lang="en-GB" dirty="0" err="1"/>
              <a:t>changePrice</a:t>
            </a:r>
            <a:r>
              <a:rPr lang="en-GB" dirty="0"/>
              <a:t>(</a:t>
            </a:r>
            <a:r>
              <a:rPr lang="en-GB" dirty="0" err="1"/>
              <a:t>newPrice</a:t>
            </a:r>
            <a:r>
              <a:rPr lang="en-GB" dirty="0"/>
              <a:t>){…}</a:t>
            </a:r>
          </a:p>
          <a:p>
            <a:pPr lvl="1"/>
            <a:r>
              <a:rPr lang="en-GB" dirty="0" err="1"/>
              <a:t>addFacility</a:t>
            </a:r>
            <a:r>
              <a:rPr lang="en-GB" dirty="0"/>
              <a:t>(</a:t>
            </a:r>
            <a:r>
              <a:rPr lang="en-GB" dirty="0" err="1"/>
              <a:t>newFacility</a:t>
            </a:r>
            <a:r>
              <a:rPr lang="en-GB" dirty="0"/>
              <a:t>){…}</a:t>
            </a:r>
          </a:p>
          <a:p>
            <a:pPr lvl="1"/>
            <a:r>
              <a:rPr lang="en-GB" dirty="0"/>
              <a:t>description() { returns a string containing a full house description, i.e. bedroom, facilities, price, address)}</a:t>
            </a:r>
          </a:p>
          <a:p>
            <a:r>
              <a:rPr lang="en-GB" dirty="0"/>
              <a:t>Then use the constructor function to create a collection of five houses.</a:t>
            </a:r>
          </a:p>
          <a:p>
            <a:r>
              <a:rPr lang="en-GB" dirty="0"/>
              <a:t>Display the house details in the console (use the description method and a loop).</a:t>
            </a:r>
          </a:p>
          <a:p>
            <a:r>
              <a:rPr lang="en-GB" dirty="0"/>
              <a:t>Change a price of two houses and add at least one facility in three houses).</a:t>
            </a:r>
          </a:p>
          <a:p>
            <a:r>
              <a:rPr lang="en-GB" dirty="0"/>
              <a:t>Display the house details in the console.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constructor 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8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JS object definition</a:t>
            </a:r>
          </a:p>
          <a:p>
            <a:r>
              <a:rPr lang="en-GB" dirty="0"/>
              <a:t>Object manipulation</a:t>
            </a:r>
          </a:p>
          <a:p>
            <a:r>
              <a:rPr lang="en-GB" dirty="0"/>
              <a:t>Constructor functions</a:t>
            </a:r>
          </a:p>
          <a:p>
            <a:r>
              <a:rPr lang="en-GB" dirty="0"/>
              <a:t>Object prototypes</a:t>
            </a:r>
          </a:p>
          <a:p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Properties</a:t>
            </a:r>
          </a:p>
          <a:p>
            <a:r>
              <a:rPr lang="en-GB" dirty="0"/>
              <a:t>		name</a:t>
            </a:r>
            <a:br>
              <a:rPr lang="en-GB" dirty="0"/>
            </a:br>
            <a:r>
              <a:rPr lang="en-GB" dirty="0"/>
              <a:t>		age</a:t>
            </a:r>
            <a:br>
              <a:rPr lang="en-GB" dirty="0"/>
            </a:br>
            <a:r>
              <a:rPr lang="en-GB" dirty="0"/>
              <a:t>		student</a:t>
            </a:r>
            <a:br>
              <a:rPr lang="en-GB" dirty="0"/>
            </a:br>
            <a:r>
              <a:rPr lang="en-GB" dirty="0"/>
              <a:t>		interests</a:t>
            </a:r>
            <a:br>
              <a:rPr lang="en-GB" dirty="0"/>
            </a:br>
            <a:r>
              <a:rPr lang="en-GB" dirty="0"/>
              <a:t>		address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		greeting()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pic>
        <p:nvPicPr>
          <p:cNvPr id="9" name="Symbol zastępczy zawartości 8" descr="Mężczyzn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8525" y="2020094"/>
            <a:ext cx="3028950" cy="3028950"/>
          </a:xfrm>
        </p:spPr>
      </p:pic>
    </p:spTree>
    <p:extLst>
      <p:ext uri="{BB962C8B-B14F-4D97-AF65-F5344CB8AC3E}">
        <p14:creationId xmlns:p14="http://schemas.microsoft.com/office/powerpoint/2010/main" val="27470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objectName</a:t>
            </a:r>
            <a:r>
              <a:rPr lang="en-US" b="1" dirty="0"/>
              <a:t> = {</a:t>
            </a:r>
          </a:p>
          <a:p>
            <a:r>
              <a:rPr lang="en-US" b="1" dirty="0"/>
              <a:t>	name1: value1,</a:t>
            </a:r>
            <a:br>
              <a:rPr lang="en-US" b="1" dirty="0"/>
            </a:br>
            <a:r>
              <a:rPr lang="en-US" b="1" dirty="0"/>
              <a:t>	name2: value2,</a:t>
            </a:r>
            <a:br>
              <a:rPr lang="en-US" b="1" dirty="0"/>
            </a:br>
            <a:r>
              <a:rPr lang="en-US" b="1" dirty="0"/>
              <a:t>	name3: value3,</a:t>
            </a:r>
            <a:br>
              <a:rPr lang="en-US" b="1" dirty="0"/>
            </a:br>
            <a:r>
              <a:rPr lang="en-US" b="1" dirty="0"/>
              <a:t>	…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r>
              <a:rPr lang="en-US" dirty="0"/>
              <a:t>value – number, string, array, object, function, …</a:t>
            </a:r>
          </a:p>
          <a:p>
            <a:endParaRPr lang="en-US" dirty="0"/>
          </a:p>
          <a:p>
            <a:r>
              <a:rPr lang="pl-PL" dirty="0">
                <a:hlinkClick r:id="rId2"/>
              </a:rPr>
              <a:t>Introducing JavaScript objects</a:t>
            </a:r>
            <a:r>
              <a:rPr lang="en-GB" dirty="0"/>
              <a:t>   	</a:t>
            </a:r>
            <a:r>
              <a:rPr lang="pl-PL" dirty="0">
                <a:hlinkClick r:id="rId3"/>
              </a:rPr>
              <a:t>JavaScript Objects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5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var</a:t>
            </a:r>
            <a:r>
              <a:rPr lang="en-GB" dirty="0"/>
              <a:t> person = {</a:t>
            </a:r>
          </a:p>
          <a:p>
            <a:r>
              <a:rPr lang="en-GB" dirty="0"/>
              <a:t>	name: "Adam",</a:t>
            </a:r>
            <a:br>
              <a:rPr lang="en-GB" dirty="0"/>
            </a:br>
            <a:r>
              <a:rPr lang="en-GB" dirty="0"/>
              <a:t>	age: 23,</a:t>
            </a:r>
            <a:br>
              <a:rPr lang="en-GB" dirty="0"/>
            </a:br>
            <a:r>
              <a:rPr lang="en-GB" dirty="0"/>
              <a:t>     student: true,</a:t>
            </a:r>
            <a:br>
              <a:rPr lang="en-GB" dirty="0"/>
            </a:br>
            <a:r>
              <a:rPr lang="en-GB" dirty="0"/>
              <a:t>	interests: ["swimming", "reading"],</a:t>
            </a:r>
            <a:br>
              <a:rPr lang="en-GB" dirty="0"/>
            </a:br>
            <a:r>
              <a:rPr lang="en-GB" dirty="0"/>
              <a:t>	address: {</a:t>
            </a:r>
            <a:r>
              <a:rPr lang="en-GB" dirty="0" err="1"/>
              <a:t>city:"Krakow</a:t>
            </a:r>
            <a:r>
              <a:rPr lang="en-GB" dirty="0"/>
              <a:t>", street:"</a:t>
            </a:r>
            <a:r>
              <a:rPr lang="en-GB" dirty="0" err="1"/>
              <a:t>Rakowicka</a:t>
            </a:r>
            <a:r>
              <a:rPr lang="en-GB" dirty="0"/>
              <a:t>"},</a:t>
            </a:r>
          </a:p>
          <a:p>
            <a:r>
              <a:rPr lang="en-GB" dirty="0"/>
              <a:t>	greeting: function() {</a:t>
            </a:r>
            <a:br>
              <a:rPr lang="en-GB" dirty="0"/>
            </a:br>
            <a:r>
              <a:rPr lang="en-GB" dirty="0"/>
              <a:t>		alert("Hi, I’m " + this.name);</a:t>
            </a:r>
            <a:br>
              <a:rPr lang="en-GB" dirty="0"/>
            </a:br>
            <a:r>
              <a:rPr lang="en-GB" dirty="0"/>
              <a:t>	}</a:t>
            </a:r>
          </a:p>
          <a:p>
            <a:r>
              <a:rPr lang="en-GB" dirty="0"/>
              <a:t>}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definition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alert(person.name);</a:t>
            </a:r>
          </a:p>
          <a:p>
            <a:r>
              <a:rPr lang="en-GB" dirty="0" err="1"/>
              <a:t>person.student</a:t>
            </a:r>
            <a:r>
              <a:rPr lang="en-GB" dirty="0"/>
              <a:t> = false;</a:t>
            </a:r>
          </a:p>
          <a:p>
            <a:r>
              <a:rPr lang="en-GB" dirty="0"/>
              <a:t>alert(</a:t>
            </a:r>
            <a:r>
              <a:rPr lang="en-GB" dirty="0" err="1"/>
              <a:t>person.fullname</a:t>
            </a:r>
            <a:r>
              <a:rPr lang="en-GB" dirty="0"/>
              <a:t>());</a:t>
            </a:r>
          </a:p>
          <a:p>
            <a:r>
              <a:rPr lang="en-GB" dirty="0" err="1"/>
              <a:t>person.age</a:t>
            </a:r>
            <a:r>
              <a:rPr lang="en-GB" dirty="0"/>
              <a:t> = 24;</a:t>
            </a:r>
          </a:p>
          <a:p>
            <a:r>
              <a:rPr lang="en-GB" dirty="0" err="1"/>
              <a:t>person.address.city</a:t>
            </a:r>
            <a:r>
              <a:rPr lang="en-GB" dirty="0"/>
              <a:t> = "</a:t>
            </a:r>
            <a:r>
              <a:rPr lang="en-GB" dirty="0" err="1"/>
              <a:t>Zakopane</a:t>
            </a:r>
            <a:r>
              <a:rPr lang="en-GB" dirty="0"/>
              <a:t>";</a:t>
            </a:r>
          </a:p>
          <a:p>
            <a:r>
              <a:rPr lang="en-GB" dirty="0" err="1"/>
              <a:t>person.interests</a:t>
            </a:r>
            <a:r>
              <a:rPr lang="en-GB" dirty="0"/>
              <a:t>[0] = "shopping";</a:t>
            </a:r>
          </a:p>
          <a:p>
            <a:r>
              <a:rPr lang="en-GB" dirty="0" err="1"/>
              <a:t>person.phone</a:t>
            </a:r>
            <a:r>
              <a:rPr lang="en-GB" dirty="0"/>
              <a:t> = "566 534 039";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manipulation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97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Person(name, age, student) {</a:t>
            </a:r>
            <a:br>
              <a:rPr lang="en-GB" dirty="0"/>
            </a:br>
            <a:r>
              <a:rPr lang="en-GB" dirty="0"/>
              <a:t>	this.name = name;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this.age</a:t>
            </a:r>
            <a:r>
              <a:rPr lang="en-GB" dirty="0"/>
              <a:t> = age;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this.student</a:t>
            </a:r>
            <a:r>
              <a:rPr lang="en-GB" dirty="0"/>
              <a:t> = student;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this.greeting</a:t>
            </a:r>
            <a:r>
              <a:rPr lang="en-GB" dirty="0"/>
              <a:t> = function(){</a:t>
            </a:r>
            <a:br>
              <a:rPr lang="en-GB" dirty="0"/>
            </a:br>
            <a:r>
              <a:rPr lang="en-GB" dirty="0"/>
              <a:t>		</a:t>
            </a:r>
            <a:r>
              <a:rPr lang="en-US" dirty="0"/>
              <a:t>alert("Hi, I’m " + this.name);</a:t>
            </a:r>
            <a:br>
              <a:rPr lang="en-US" dirty="0"/>
            </a:br>
            <a:r>
              <a:rPr lang="en-US" dirty="0"/>
              <a:t>	}</a:t>
            </a:r>
            <a:br>
              <a:rPr lang="en-GB" dirty="0"/>
            </a:br>
            <a:r>
              <a:rPr lang="en-GB" dirty="0"/>
              <a:t>}</a:t>
            </a:r>
          </a:p>
          <a:p>
            <a:r>
              <a:rPr lang="en-GB" dirty="0" err="1"/>
              <a:t>var</a:t>
            </a:r>
            <a:r>
              <a:rPr lang="en-GB" dirty="0"/>
              <a:t> person1 = new Person("Adam", 23, true);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65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– prototype-based language</a:t>
            </a:r>
          </a:p>
          <a:p>
            <a:r>
              <a:rPr lang="en-GB" dirty="0"/>
              <a:t>Prototype-based (</a:t>
            </a:r>
            <a:r>
              <a:rPr lang="en-GB" dirty="0">
                <a:hlinkClick r:id="rId2"/>
              </a:rPr>
              <a:t>class-based vs. prototype-based</a:t>
            </a:r>
            <a:r>
              <a:rPr lang="en-GB" dirty="0"/>
              <a:t>)</a:t>
            </a:r>
          </a:p>
          <a:p>
            <a:r>
              <a:rPr lang="en-GB" dirty="0">
                <a:hlinkClick r:id="rId3"/>
              </a:rPr>
              <a:t>Introduction to object prototypes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prototypes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12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do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26898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542</Words>
  <Application>Microsoft Office PowerPoint</Application>
  <PresentationFormat>Panoramiczny</PresentationFormat>
  <Paragraphs>90</Paragraphs>
  <Slides>15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Motyw pakietu Office</vt:lpstr>
      <vt:lpstr>JavaScript OOP</vt:lpstr>
      <vt:lpstr>Agenda</vt:lpstr>
      <vt:lpstr>Objects</vt:lpstr>
      <vt:lpstr>Object definition</vt:lpstr>
      <vt:lpstr>Object definition</vt:lpstr>
      <vt:lpstr>Object manipulation</vt:lpstr>
      <vt:lpstr>Constructor functions</vt:lpstr>
      <vt:lpstr>Object prototypes</vt:lpstr>
      <vt:lpstr>To do</vt:lpstr>
      <vt:lpstr>Display movie</vt:lpstr>
      <vt:lpstr>Create mobile phone</vt:lpstr>
      <vt:lpstr>Calculate BMI</vt:lpstr>
      <vt:lpstr>Analyse an array</vt:lpstr>
      <vt:lpstr>Display books list</vt:lpstr>
      <vt:lpstr>Create constructor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297</cp:revision>
  <dcterms:created xsi:type="dcterms:W3CDTF">2017-01-20T14:56:17Z</dcterms:created>
  <dcterms:modified xsi:type="dcterms:W3CDTF">2017-02-09T00:56:46Z</dcterms:modified>
</cp:coreProperties>
</file>