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9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99" r:id="rId4"/>
    <p:sldId id="295" r:id="rId5"/>
    <p:sldId id="301" r:id="rId6"/>
    <p:sldId id="302" r:id="rId7"/>
    <p:sldId id="300" r:id="rId8"/>
    <p:sldId id="303" r:id="rId9"/>
    <p:sldId id="292" r:id="rId10"/>
    <p:sldId id="308" r:id="rId11"/>
    <p:sldId id="306" r:id="rId12"/>
    <p:sldId id="307" r:id="rId13"/>
    <p:sldId id="305" r:id="rId14"/>
    <p:sldId id="304" r:id="rId15"/>
  </p:sldIdLst>
  <p:sldSz cx="12192000" cy="6858000"/>
  <p:notesSz cx="9144000" cy="6858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4" autoAdjust="0"/>
    <p:restoredTop sz="86410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AD5E83-A8C4-4462-9180-C6513FCF1A84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l-PL"/>
        </a:p>
      </dgm:t>
    </dgm:pt>
    <dgm:pt modelId="{E5394A58-AB5F-41B3-9B80-DF8A8ABB6323}">
      <dgm:prSet phldrT="[Tekst]"/>
      <dgm:spPr/>
      <dgm:t>
        <a:bodyPr/>
        <a:lstStyle/>
        <a:p>
          <a:r>
            <a:rPr lang="en-GB" dirty="0"/>
            <a:t>document</a:t>
          </a:r>
          <a:endParaRPr lang="pl-PL" dirty="0"/>
        </a:p>
      </dgm:t>
    </dgm:pt>
    <dgm:pt modelId="{835914ED-3F38-409D-89F8-E1D97BB75883}" type="parTrans" cxnId="{8857D8E2-7707-4BE6-9BC4-5B7D0E7D7FDC}">
      <dgm:prSet/>
      <dgm:spPr/>
      <dgm:t>
        <a:bodyPr/>
        <a:lstStyle/>
        <a:p>
          <a:endParaRPr lang="pl-PL"/>
        </a:p>
      </dgm:t>
    </dgm:pt>
    <dgm:pt modelId="{AB03BF9E-CCAB-40C8-9E00-CDFBCC361DD9}" type="sibTrans" cxnId="{8857D8E2-7707-4BE6-9BC4-5B7D0E7D7FDC}">
      <dgm:prSet/>
      <dgm:spPr/>
      <dgm:t>
        <a:bodyPr/>
        <a:lstStyle/>
        <a:p>
          <a:endParaRPr lang="pl-PL" dirty="0"/>
        </a:p>
      </dgm:t>
    </dgm:pt>
    <dgm:pt modelId="{16B85599-0E41-4A22-A8E9-3B5DEA8B2E55}">
      <dgm:prSet phldrT="[Tekst]"/>
      <dgm:spPr/>
      <dgm:t>
        <a:bodyPr/>
        <a:lstStyle/>
        <a:p>
          <a:r>
            <a:rPr lang="en-GB" dirty="0"/>
            <a:t>&lt;html&gt;</a:t>
          </a:r>
          <a:endParaRPr lang="pl-PL" dirty="0"/>
        </a:p>
      </dgm:t>
    </dgm:pt>
    <dgm:pt modelId="{178DD776-88F6-4197-A82B-DA863CFC18AF}" type="parTrans" cxnId="{91686D6F-0221-4BC6-8E44-F89D0BAD524D}">
      <dgm:prSet/>
      <dgm:spPr/>
      <dgm:t>
        <a:bodyPr/>
        <a:lstStyle/>
        <a:p>
          <a:endParaRPr lang="pl-PL"/>
        </a:p>
      </dgm:t>
    </dgm:pt>
    <dgm:pt modelId="{A07BE1D0-A44E-433F-95B0-76391162B6FB}" type="sibTrans" cxnId="{91686D6F-0221-4BC6-8E44-F89D0BAD524D}">
      <dgm:prSet/>
      <dgm:spPr/>
      <dgm:t>
        <a:bodyPr/>
        <a:lstStyle/>
        <a:p>
          <a:endParaRPr lang="pl-PL"/>
        </a:p>
      </dgm:t>
    </dgm:pt>
    <dgm:pt modelId="{52CA150C-7993-425C-A5C0-7FE9B36F6DFB}">
      <dgm:prSet phldrT="[Tekst]"/>
      <dgm:spPr/>
      <dgm:t>
        <a:bodyPr/>
        <a:lstStyle/>
        <a:p>
          <a:r>
            <a:rPr lang="en-GB" dirty="0"/>
            <a:t>&lt;head&gt;</a:t>
          </a:r>
          <a:endParaRPr lang="pl-PL" dirty="0"/>
        </a:p>
      </dgm:t>
    </dgm:pt>
    <dgm:pt modelId="{84C2B18A-3A6C-47D1-9207-3A54D754D92D}" type="parTrans" cxnId="{8454C4C4-E69C-46B6-BF74-46975DA6E560}">
      <dgm:prSet/>
      <dgm:spPr/>
      <dgm:t>
        <a:bodyPr/>
        <a:lstStyle/>
        <a:p>
          <a:endParaRPr lang="pl-PL"/>
        </a:p>
      </dgm:t>
    </dgm:pt>
    <dgm:pt modelId="{7E7400CF-A463-4DD8-A651-D4E071C73B57}" type="sibTrans" cxnId="{8454C4C4-E69C-46B6-BF74-46975DA6E560}">
      <dgm:prSet/>
      <dgm:spPr/>
      <dgm:t>
        <a:bodyPr/>
        <a:lstStyle/>
        <a:p>
          <a:endParaRPr lang="pl-PL"/>
        </a:p>
      </dgm:t>
    </dgm:pt>
    <dgm:pt modelId="{276D65ED-DA67-44A1-8D98-41C8CA6AC8DC}">
      <dgm:prSet phldrT="[Tekst]"/>
      <dgm:spPr/>
      <dgm:t>
        <a:bodyPr/>
        <a:lstStyle/>
        <a:p>
          <a:r>
            <a:rPr lang="en-GB" dirty="0"/>
            <a:t>&lt;body&gt;</a:t>
          </a:r>
          <a:endParaRPr lang="pl-PL" dirty="0"/>
        </a:p>
      </dgm:t>
    </dgm:pt>
    <dgm:pt modelId="{BA78C439-3E09-4E24-9C4B-4C1622636743}" type="parTrans" cxnId="{9C5654A1-F5E4-41DB-BF02-DCE997DF5824}">
      <dgm:prSet/>
      <dgm:spPr/>
      <dgm:t>
        <a:bodyPr/>
        <a:lstStyle/>
        <a:p>
          <a:endParaRPr lang="pl-PL"/>
        </a:p>
      </dgm:t>
    </dgm:pt>
    <dgm:pt modelId="{E0D3403B-44F4-42F0-B516-3B40508AB2EC}" type="sibTrans" cxnId="{9C5654A1-F5E4-41DB-BF02-DCE997DF5824}">
      <dgm:prSet/>
      <dgm:spPr/>
      <dgm:t>
        <a:bodyPr/>
        <a:lstStyle/>
        <a:p>
          <a:endParaRPr lang="pl-PL"/>
        </a:p>
      </dgm:t>
    </dgm:pt>
    <dgm:pt modelId="{A3651DD1-DDA9-4412-A10F-C39D4A423C37}">
      <dgm:prSet phldrT="[Tekst]"/>
      <dgm:spPr/>
      <dgm:t>
        <a:bodyPr/>
        <a:lstStyle/>
        <a:p>
          <a:r>
            <a:rPr lang="en-GB" dirty="0"/>
            <a:t>&lt;title&gt;</a:t>
          </a:r>
          <a:endParaRPr lang="pl-PL" dirty="0"/>
        </a:p>
      </dgm:t>
    </dgm:pt>
    <dgm:pt modelId="{5BAE5F62-3938-40F5-905E-232EC420CDAE}" type="parTrans" cxnId="{0CAE6B11-B26F-41AC-95BF-76676B801311}">
      <dgm:prSet/>
      <dgm:spPr/>
      <dgm:t>
        <a:bodyPr/>
        <a:lstStyle/>
        <a:p>
          <a:endParaRPr lang="pl-PL"/>
        </a:p>
      </dgm:t>
    </dgm:pt>
    <dgm:pt modelId="{8C814577-B0AC-4050-9E2D-E5F0DC3BA4D8}" type="sibTrans" cxnId="{0CAE6B11-B26F-41AC-95BF-76676B801311}">
      <dgm:prSet/>
      <dgm:spPr/>
      <dgm:t>
        <a:bodyPr/>
        <a:lstStyle/>
        <a:p>
          <a:endParaRPr lang="pl-PL"/>
        </a:p>
      </dgm:t>
    </dgm:pt>
    <dgm:pt modelId="{7E814367-525E-4CAE-BB14-4FD4A8D8667E}">
      <dgm:prSet phldrT="[Tekst]"/>
      <dgm:spPr/>
      <dgm:t>
        <a:bodyPr/>
        <a:lstStyle/>
        <a:p>
          <a:r>
            <a:rPr lang="en-GB" dirty="0"/>
            <a:t>&lt;h1&gt;</a:t>
          </a:r>
          <a:endParaRPr lang="pl-PL" dirty="0"/>
        </a:p>
      </dgm:t>
    </dgm:pt>
    <dgm:pt modelId="{D01C78CB-2C71-4B17-B7C1-25FFD281F729}" type="parTrans" cxnId="{A0D38DD7-767D-4176-BA6D-78A0485EAD30}">
      <dgm:prSet/>
      <dgm:spPr/>
      <dgm:t>
        <a:bodyPr/>
        <a:lstStyle/>
        <a:p>
          <a:endParaRPr lang="pl-PL"/>
        </a:p>
      </dgm:t>
    </dgm:pt>
    <dgm:pt modelId="{D5F8AF30-DD8C-4F24-9115-91C8D0B6A0B6}" type="sibTrans" cxnId="{A0D38DD7-767D-4176-BA6D-78A0485EAD30}">
      <dgm:prSet/>
      <dgm:spPr/>
      <dgm:t>
        <a:bodyPr/>
        <a:lstStyle/>
        <a:p>
          <a:endParaRPr lang="pl-PL"/>
        </a:p>
      </dgm:t>
    </dgm:pt>
    <dgm:pt modelId="{598A6075-36CF-4910-86B6-BBEB36482767}">
      <dgm:prSet phldrT="[Tekst]"/>
      <dgm:spPr/>
      <dgm:t>
        <a:bodyPr/>
        <a:lstStyle/>
        <a:p>
          <a:r>
            <a:rPr lang="en-GB" dirty="0"/>
            <a:t>&lt;p&gt;</a:t>
          </a:r>
          <a:endParaRPr lang="pl-PL" dirty="0"/>
        </a:p>
      </dgm:t>
    </dgm:pt>
    <dgm:pt modelId="{F38F4A51-E7BC-40B0-902C-667F4D670864}" type="parTrans" cxnId="{F351FD8F-D873-4980-B595-802694DC6350}">
      <dgm:prSet/>
      <dgm:spPr/>
      <dgm:t>
        <a:bodyPr/>
        <a:lstStyle/>
        <a:p>
          <a:endParaRPr lang="pl-PL"/>
        </a:p>
      </dgm:t>
    </dgm:pt>
    <dgm:pt modelId="{B0C3D3EC-5BB3-4058-9499-A20A90BE454F}" type="sibTrans" cxnId="{F351FD8F-D873-4980-B595-802694DC6350}">
      <dgm:prSet/>
      <dgm:spPr/>
      <dgm:t>
        <a:bodyPr/>
        <a:lstStyle/>
        <a:p>
          <a:endParaRPr lang="pl-PL"/>
        </a:p>
      </dgm:t>
    </dgm:pt>
    <dgm:pt modelId="{E529E5B0-7815-4A91-B0D5-33427743FBC9}">
      <dgm:prSet phldrT="[Tekst]"/>
      <dgm:spPr/>
      <dgm:t>
        <a:bodyPr/>
        <a:lstStyle/>
        <a:p>
          <a:r>
            <a:rPr lang="en-GB" dirty="0"/>
            <a:t>Hello</a:t>
          </a:r>
          <a:endParaRPr lang="pl-PL" dirty="0"/>
        </a:p>
      </dgm:t>
    </dgm:pt>
    <dgm:pt modelId="{3C13B256-B545-44F9-8120-EB788D0EDDF8}" type="parTrans" cxnId="{D24E2B23-D1CC-45A9-9AD1-82A826A8EC90}">
      <dgm:prSet/>
      <dgm:spPr/>
      <dgm:t>
        <a:bodyPr/>
        <a:lstStyle/>
        <a:p>
          <a:endParaRPr lang="pl-PL"/>
        </a:p>
      </dgm:t>
    </dgm:pt>
    <dgm:pt modelId="{B9E6571B-96E7-44F8-81DE-681546CF93E0}" type="sibTrans" cxnId="{D24E2B23-D1CC-45A9-9AD1-82A826A8EC90}">
      <dgm:prSet/>
      <dgm:spPr/>
      <dgm:t>
        <a:bodyPr/>
        <a:lstStyle/>
        <a:p>
          <a:endParaRPr lang="pl-PL"/>
        </a:p>
      </dgm:t>
    </dgm:pt>
    <dgm:pt modelId="{4B2BE794-FF92-4492-8BC2-F09E4E988564}">
      <dgm:prSet phldrT="[Tekst]"/>
      <dgm:spPr/>
      <dgm:t>
        <a:bodyPr/>
        <a:lstStyle/>
        <a:p>
          <a:r>
            <a:rPr lang="en-GB" dirty="0"/>
            <a:t>It’s me</a:t>
          </a:r>
          <a:endParaRPr lang="pl-PL" dirty="0"/>
        </a:p>
      </dgm:t>
    </dgm:pt>
    <dgm:pt modelId="{BE72D82F-2D96-4963-884B-BD31C31761F4}" type="parTrans" cxnId="{491C14B7-0548-4E40-8A6F-F15442E83336}">
      <dgm:prSet/>
      <dgm:spPr/>
      <dgm:t>
        <a:bodyPr/>
        <a:lstStyle/>
        <a:p>
          <a:endParaRPr lang="pl-PL"/>
        </a:p>
      </dgm:t>
    </dgm:pt>
    <dgm:pt modelId="{CE1BD444-E018-4ECE-B7C9-A67A61822D5A}" type="sibTrans" cxnId="{491C14B7-0548-4E40-8A6F-F15442E83336}">
      <dgm:prSet/>
      <dgm:spPr/>
      <dgm:t>
        <a:bodyPr/>
        <a:lstStyle/>
        <a:p>
          <a:endParaRPr lang="pl-PL"/>
        </a:p>
      </dgm:t>
    </dgm:pt>
    <dgm:pt modelId="{05531BB0-27C5-451A-BC3C-013DF3B188ED}">
      <dgm:prSet phldrT="[Tekst]"/>
      <dgm:spPr/>
      <dgm:t>
        <a:bodyPr/>
        <a:lstStyle/>
        <a:p>
          <a:r>
            <a:rPr lang="en-GB" dirty="0"/>
            <a:t>My page</a:t>
          </a:r>
          <a:endParaRPr lang="pl-PL" dirty="0"/>
        </a:p>
      </dgm:t>
    </dgm:pt>
    <dgm:pt modelId="{5F72549F-ED9B-4E03-B549-75347CE46A42}" type="parTrans" cxnId="{1BD682BF-BF55-41AB-AE89-A164C86198B8}">
      <dgm:prSet/>
      <dgm:spPr/>
      <dgm:t>
        <a:bodyPr/>
        <a:lstStyle/>
        <a:p>
          <a:endParaRPr lang="pl-PL"/>
        </a:p>
      </dgm:t>
    </dgm:pt>
    <dgm:pt modelId="{F9DA5CE4-60C5-4CAC-AC97-FB52E8617A9B}" type="sibTrans" cxnId="{1BD682BF-BF55-41AB-AE89-A164C86198B8}">
      <dgm:prSet/>
      <dgm:spPr/>
      <dgm:t>
        <a:bodyPr/>
        <a:lstStyle/>
        <a:p>
          <a:endParaRPr lang="pl-PL"/>
        </a:p>
      </dgm:t>
    </dgm:pt>
    <dgm:pt modelId="{84CF0532-4CA8-403D-94B6-BA2A07AE310E}">
      <dgm:prSet phldrT="[Tekst]"/>
      <dgm:spPr/>
      <dgm:t>
        <a:bodyPr/>
        <a:lstStyle/>
        <a:p>
          <a:r>
            <a:rPr lang="en-GB" dirty="0"/>
            <a:t>&lt;a&gt;</a:t>
          </a:r>
          <a:endParaRPr lang="pl-PL" dirty="0"/>
        </a:p>
      </dgm:t>
    </dgm:pt>
    <dgm:pt modelId="{B395C0B5-0995-48A7-9D44-B021CC1DEEAB}" type="parTrans" cxnId="{752B661C-D2D8-484C-9FEE-879BBE733FBD}">
      <dgm:prSet/>
      <dgm:spPr/>
      <dgm:t>
        <a:bodyPr/>
        <a:lstStyle/>
        <a:p>
          <a:endParaRPr lang="pl-PL"/>
        </a:p>
      </dgm:t>
    </dgm:pt>
    <dgm:pt modelId="{F7AEBF0A-92A5-41D9-A89F-02A829DE345A}" type="sibTrans" cxnId="{752B661C-D2D8-484C-9FEE-879BBE733FBD}">
      <dgm:prSet/>
      <dgm:spPr/>
      <dgm:t>
        <a:bodyPr/>
        <a:lstStyle/>
        <a:p>
          <a:endParaRPr lang="pl-PL"/>
        </a:p>
      </dgm:t>
    </dgm:pt>
    <dgm:pt modelId="{030A80FA-C06E-4449-9954-696F4CD9648A}">
      <dgm:prSet phldrT="[Tekst]"/>
      <dgm:spPr/>
      <dgm:t>
        <a:bodyPr/>
        <a:lstStyle/>
        <a:p>
          <a:r>
            <a:rPr lang="en-GB" dirty="0" err="1"/>
            <a:t>href</a:t>
          </a:r>
          <a:endParaRPr lang="pl-PL" dirty="0"/>
        </a:p>
      </dgm:t>
    </dgm:pt>
    <dgm:pt modelId="{73105A67-213E-4E16-97C9-18736A9E23D9}" type="parTrans" cxnId="{C7D10F48-7D11-47E5-B543-B54574C72222}">
      <dgm:prSet/>
      <dgm:spPr/>
      <dgm:t>
        <a:bodyPr/>
        <a:lstStyle/>
        <a:p>
          <a:endParaRPr lang="pl-PL"/>
        </a:p>
      </dgm:t>
    </dgm:pt>
    <dgm:pt modelId="{38AA2598-84D4-4C66-A209-CB7489CC8718}" type="sibTrans" cxnId="{C7D10F48-7D11-47E5-B543-B54574C72222}">
      <dgm:prSet/>
      <dgm:spPr/>
      <dgm:t>
        <a:bodyPr/>
        <a:lstStyle/>
        <a:p>
          <a:endParaRPr lang="pl-PL"/>
        </a:p>
      </dgm:t>
    </dgm:pt>
    <dgm:pt modelId="{EEBDFD8B-B311-4CFD-8B41-3C4A6A6F2990}">
      <dgm:prSet phldrT="[Tekst]"/>
      <dgm:spPr/>
      <dgm:t>
        <a:bodyPr/>
        <a:lstStyle/>
        <a:p>
          <a:r>
            <a:rPr lang="en-GB" dirty="0"/>
            <a:t>&lt;table&gt;</a:t>
          </a:r>
          <a:endParaRPr lang="pl-PL" dirty="0"/>
        </a:p>
      </dgm:t>
    </dgm:pt>
    <dgm:pt modelId="{4A9DD9EA-6AFC-4F1D-8EB4-E4338DA6ABCD}" type="parTrans" cxnId="{356A9A53-4745-4C88-B0B0-B49EA36DF6BB}">
      <dgm:prSet/>
      <dgm:spPr/>
      <dgm:t>
        <a:bodyPr/>
        <a:lstStyle/>
        <a:p>
          <a:endParaRPr lang="pl-PL"/>
        </a:p>
      </dgm:t>
    </dgm:pt>
    <dgm:pt modelId="{EC7F7192-7FE2-4144-B89A-39D8F279881D}" type="sibTrans" cxnId="{356A9A53-4745-4C88-B0B0-B49EA36DF6BB}">
      <dgm:prSet/>
      <dgm:spPr/>
      <dgm:t>
        <a:bodyPr/>
        <a:lstStyle/>
        <a:p>
          <a:endParaRPr lang="pl-PL"/>
        </a:p>
      </dgm:t>
    </dgm:pt>
    <dgm:pt modelId="{C654104F-452E-43FB-8C17-4F9482552464}">
      <dgm:prSet phldrT="[Tekst]"/>
      <dgm:spPr/>
      <dgm:t>
        <a:bodyPr/>
        <a:lstStyle/>
        <a:p>
          <a:r>
            <a:rPr lang="en-GB" dirty="0"/>
            <a:t>Some page</a:t>
          </a:r>
          <a:endParaRPr lang="pl-PL" dirty="0"/>
        </a:p>
      </dgm:t>
    </dgm:pt>
    <dgm:pt modelId="{EE1076F3-574B-4B69-81A6-97C46ED77FFD}" type="parTrans" cxnId="{B0FCC5F6-8460-4963-94E1-ABF91F02D0F7}">
      <dgm:prSet/>
      <dgm:spPr/>
      <dgm:t>
        <a:bodyPr/>
        <a:lstStyle/>
        <a:p>
          <a:endParaRPr lang="pl-PL"/>
        </a:p>
      </dgm:t>
    </dgm:pt>
    <dgm:pt modelId="{131E7E53-E110-467C-995F-7358DD29EF12}" type="sibTrans" cxnId="{B0FCC5F6-8460-4963-94E1-ABF91F02D0F7}">
      <dgm:prSet/>
      <dgm:spPr/>
      <dgm:t>
        <a:bodyPr/>
        <a:lstStyle/>
        <a:p>
          <a:endParaRPr lang="pl-PL"/>
        </a:p>
      </dgm:t>
    </dgm:pt>
    <dgm:pt modelId="{A20197D4-3BC4-4C83-A5B9-5FB1FC589521}">
      <dgm:prSet phldrT="[Tekst]"/>
      <dgm:spPr/>
      <dgm:t>
        <a:bodyPr/>
        <a:lstStyle/>
        <a:p>
          <a:r>
            <a:rPr lang="en-GB" dirty="0"/>
            <a:t>&lt;</a:t>
          </a:r>
          <a:r>
            <a:rPr lang="en-GB" dirty="0" err="1"/>
            <a:t>tr</a:t>
          </a:r>
          <a:r>
            <a:rPr lang="en-GB" dirty="0"/>
            <a:t>&gt;</a:t>
          </a:r>
          <a:endParaRPr lang="pl-PL" dirty="0"/>
        </a:p>
      </dgm:t>
    </dgm:pt>
    <dgm:pt modelId="{106C87C7-D3AB-42E3-867A-806DF6E8D4A3}" type="parTrans" cxnId="{F94C7876-FF40-4B47-B5EE-EEBD46FC61F1}">
      <dgm:prSet/>
      <dgm:spPr/>
      <dgm:t>
        <a:bodyPr/>
        <a:lstStyle/>
        <a:p>
          <a:endParaRPr lang="pl-PL"/>
        </a:p>
      </dgm:t>
    </dgm:pt>
    <dgm:pt modelId="{881E768D-76A6-4655-92A0-E85E73DF3ABF}" type="sibTrans" cxnId="{F94C7876-FF40-4B47-B5EE-EEBD46FC61F1}">
      <dgm:prSet/>
      <dgm:spPr/>
      <dgm:t>
        <a:bodyPr/>
        <a:lstStyle/>
        <a:p>
          <a:endParaRPr lang="pl-PL"/>
        </a:p>
      </dgm:t>
    </dgm:pt>
    <dgm:pt modelId="{D6BACED3-C5EB-46C7-9A9B-711E5115B505}">
      <dgm:prSet phldrT="[Tekst]"/>
      <dgm:spPr/>
      <dgm:t>
        <a:bodyPr/>
        <a:lstStyle/>
        <a:p>
          <a:r>
            <a:rPr lang="en-GB" dirty="0"/>
            <a:t>&lt;td&gt;</a:t>
          </a:r>
          <a:endParaRPr lang="pl-PL" dirty="0"/>
        </a:p>
      </dgm:t>
    </dgm:pt>
    <dgm:pt modelId="{7F4F218B-7D6F-486C-B05E-BA37D69E93E4}" type="parTrans" cxnId="{D65C967C-E499-42CB-8FB7-7D10CB812FFB}">
      <dgm:prSet/>
      <dgm:spPr/>
      <dgm:t>
        <a:bodyPr/>
        <a:lstStyle/>
        <a:p>
          <a:endParaRPr lang="pl-PL"/>
        </a:p>
      </dgm:t>
    </dgm:pt>
    <dgm:pt modelId="{004F267E-FBAC-485A-982E-4953117196DA}" type="sibTrans" cxnId="{D65C967C-E499-42CB-8FB7-7D10CB812FFB}">
      <dgm:prSet/>
      <dgm:spPr/>
      <dgm:t>
        <a:bodyPr/>
        <a:lstStyle/>
        <a:p>
          <a:endParaRPr lang="pl-PL"/>
        </a:p>
      </dgm:t>
    </dgm:pt>
    <dgm:pt modelId="{F2C0B7DA-8203-40BA-A88E-AE4BB26A9025}">
      <dgm:prSet phldrT="[Tekst]"/>
      <dgm:spPr/>
      <dgm:t>
        <a:bodyPr/>
        <a:lstStyle/>
        <a:p>
          <a:r>
            <a:rPr lang="en-GB" dirty="0"/>
            <a:t>www.onet.pl</a:t>
          </a:r>
          <a:endParaRPr lang="pl-PL" dirty="0"/>
        </a:p>
      </dgm:t>
    </dgm:pt>
    <dgm:pt modelId="{7DA9162B-4599-4E4A-AD2E-6ABD817921BB}" type="parTrans" cxnId="{F005C105-0735-468A-ABCA-7C4BB650B3DF}">
      <dgm:prSet/>
      <dgm:spPr/>
      <dgm:t>
        <a:bodyPr/>
        <a:lstStyle/>
        <a:p>
          <a:endParaRPr lang="pl-PL"/>
        </a:p>
      </dgm:t>
    </dgm:pt>
    <dgm:pt modelId="{2BC749C0-727C-4F66-A104-62E5ABF87271}" type="sibTrans" cxnId="{F005C105-0735-468A-ABCA-7C4BB650B3DF}">
      <dgm:prSet/>
      <dgm:spPr/>
      <dgm:t>
        <a:bodyPr/>
        <a:lstStyle/>
        <a:p>
          <a:endParaRPr lang="pl-PL"/>
        </a:p>
      </dgm:t>
    </dgm:pt>
    <dgm:pt modelId="{DE57172A-A8EA-4AFD-A1ED-EDF7CFA74BD4}">
      <dgm:prSet phldrT="[Tekst]"/>
      <dgm:spPr/>
      <dgm:t>
        <a:bodyPr/>
        <a:lstStyle/>
        <a:p>
          <a:r>
            <a:rPr lang="en-GB" dirty="0"/>
            <a:t>&lt;link&gt;</a:t>
          </a:r>
          <a:endParaRPr lang="pl-PL" dirty="0"/>
        </a:p>
      </dgm:t>
    </dgm:pt>
    <dgm:pt modelId="{698FA115-54E4-440E-8E4E-722C0FF97457}" type="parTrans" cxnId="{85A60FEF-B4E5-4C40-9C71-D57E3C159303}">
      <dgm:prSet/>
      <dgm:spPr/>
      <dgm:t>
        <a:bodyPr/>
        <a:lstStyle/>
        <a:p>
          <a:endParaRPr lang="pl-PL"/>
        </a:p>
      </dgm:t>
    </dgm:pt>
    <dgm:pt modelId="{EE30B7FC-8653-4F26-A176-2630B9B3820A}" type="sibTrans" cxnId="{85A60FEF-B4E5-4C40-9C71-D57E3C159303}">
      <dgm:prSet/>
      <dgm:spPr/>
      <dgm:t>
        <a:bodyPr/>
        <a:lstStyle/>
        <a:p>
          <a:endParaRPr lang="pl-PL"/>
        </a:p>
      </dgm:t>
    </dgm:pt>
    <dgm:pt modelId="{381EA85E-C890-414B-8101-F52653AFBDE8}">
      <dgm:prSet phldrT="[Tekst]"/>
      <dgm:spPr/>
      <dgm:t>
        <a:bodyPr/>
        <a:lstStyle/>
        <a:p>
          <a:r>
            <a:rPr lang="en-GB" dirty="0"/>
            <a:t>&lt;meta&gt;</a:t>
          </a:r>
          <a:endParaRPr lang="pl-PL" dirty="0"/>
        </a:p>
      </dgm:t>
    </dgm:pt>
    <dgm:pt modelId="{92901001-FD2B-453E-8A6B-587CA88D3B73}" type="parTrans" cxnId="{006294A0-BC01-4010-81C7-DA927DF4B535}">
      <dgm:prSet/>
      <dgm:spPr/>
      <dgm:t>
        <a:bodyPr/>
        <a:lstStyle/>
        <a:p>
          <a:endParaRPr lang="pl-PL"/>
        </a:p>
      </dgm:t>
    </dgm:pt>
    <dgm:pt modelId="{FAFDE218-3BBE-4FD6-9710-ED6CF88AD8A6}" type="sibTrans" cxnId="{006294A0-BC01-4010-81C7-DA927DF4B535}">
      <dgm:prSet/>
      <dgm:spPr/>
      <dgm:t>
        <a:bodyPr/>
        <a:lstStyle/>
        <a:p>
          <a:endParaRPr lang="pl-PL"/>
        </a:p>
      </dgm:t>
    </dgm:pt>
    <dgm:pt modelId="{B04C960A-2ED7-406D-9E4D-F414CA52CEDC}" type="pres">
      <dgm:prSet presAssocID="{B0AD5E83-A8C4-4462-9180-C6513FCF1A84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EFC656-2FF5-425E-ACB8-ABB456B992A8}" type="pres">
      <dgm:prSet presAssocID="{E5394A58-AB5F-41B3-9B80-DF8A8ABB6323}" presName="root1" presStyleCnt="0"/>
      <dgm:spPr/>
    </dgm:pt>
    <dgm:pt modelId="{06007AAF-C178-4141-94D3-307E1588ED33}" type="pres">
      <dgm:prSet presAssocID="{E5394A58-AB5F-41B3-9B80-DF8A8ABB6323}" presName="LevelOneTextNode" presStyleLbl="node0" presStyleIdx="0" presStyleCnt="1">
        <dgm:presLayoutVars>
          <dgm:chPref val="3"/>
        </dgm:presLayoutVars>
      </dgm:prSet>
      <dgm:spPr/>
    </dgm:pt>
    <dgm:pt modelId="{CD52FEB6-B4CB-4166-9324-5715B9D3DFFB}" type="pres">
      <dgm:prSet presAssocID="{E5394A58-AB5F-41B3-9B80-DF8A8ABB6323}" presName="level2hierChild" presStyleCnt="0"/>
      <dgm:spPr/>
    </dgm:pt>
    <dgm:pt modelId="{0B9EACAC-4BDB-4B11-839E-042FDF1D9567}" type="pres">
      <dgm:prSet presAssocID="{178DD776-88F6-4197-A82B-DA863CFC18AF}" presName="conn2-1" presStyleLbl="parChTrans1D2" presStyleIdx="0" presStyleCnt="1"/>
      <dgm:spPr/>
    </dgm:pt>
    <dgm:pt modelId="{A5323F97-3A75-475E-94BC-9BB0696F684D}" type="pres">
      <dgm:prSet presAssocID="{178DD776-88F6-4197-A82B-DA863CFC18AF}" presName="connTx" presStyleLbl="parChTrans1D2" presStyleIdx="0" presStyleCnt="1"/>
      <dgm:spPr/>
    </dgm:pt>
    <dgm:pt modelId="{BD05CD1D-7132-47DB-B0C0-5EEC60DD178B}" type="pres">
      <dgm:prSet presAssocID="{16B85599-0E41-4A22-A8E9-3B5DEA8B2E55}" presName="root2" presStyleCnt="0"/>
      <dgm:spPr/>
    </dgm:pt>
    <dgm:pt modelId="{4172E1C1-E7B8-477F-9150-A4A37F483C56}" type="pres">
      <dgm:prSet presAssocID="{16B85599-0E41-4A22-A8E9-3B5DEA8B2E55}" presName="LevelTwoTextNode" presStyleLbl="node2" presStyleIdx="0" presStyleCnt="1">
        <dgm:presLayoutVars>
          <dgm:chPref val="3"/>
        </dgm:presLayoutVars>
      </dgm:prSet>
      <dgm:spPr/>
    </dgm:pt>
    <dgm:pt modelId="{85820D74-CD85-4A8F-A3E3-F6552500D1E3}" type="pres">
      <dgm:prSet presAssocID="{16B85599-0E41-4A22-A8E9-3B5DEA8B2E55}" presName="level3hierChild" presStyleCnt="0"/>
      <dgm:spPr/>
    </dgm:pt>
    <dgm:pt modelId="{12496184-4990-4522-826C-E943D2145150}" type="pres">
      <dgm:prSet presAssocID="{84C2B18A-3A6C-47D1-9207-3A54D754D92D}" presName="conn2-1" presStyleLbl="parChTrans1D3" presStyleIdx="0" presStyleCnt="2"/>
      <dgm:spPr/>
    </dgm:pt>
    <dgm:pt modelId="{19212A03-A26A-4C40-BE87-99739CD33184}" type="pres">
      <dgm:prSet presAssocID="{84C2B18A-3A6C-47D1-9207-3A54D754D92D}" presName="connTx" presStyleLbl="parChTrans1D3" presStyleIdx="0" presStyleCnt="2"/>
      <dgm:spPr/>
    </dgm:pt>
    <dgm:pt modelId="{BDFB6E99-3478-4666-8DBE-DDBA87DC7BC6}" type="pres">
      <dgm:prSet presAssocID="{52CA150C-7993-425C-A5C0-7FE9B36F6DFB}" presName="root2" presStyleCnt="0"/>
      <dgm:spPr/>
    </dgm:pt>
    <dgm:pt modelId="{CF31F28F-AE0A-4B74-A57E-63B91A442839}" type="pres">
      <dgm:prSet presAssocID="{52CA150C-7993-425C-A5C0-7FE9B36F6DFB}" presName="LevelTwoTextNode" presStyleLbl="node3" presStyleIdx="0" presStyleCnt="2">
        <dgm:presLayoutVars>
          <dgm:chPref val="3"/>
        </dgm:presLayoutVars>
      </dgm:prSet>
      <dgm:spPr/>
    </dgm:pt>
    <dgm:pt modelId="{CA34BB19-EED0-4343-BEC1-3FB6B3DBFE50}" type="pres">
      <dgm:prSet presAssocID="{52CA150C-7993-425C-A5C0-7FE9B36F6DFB}" presName="level3hierChild" presStyleCnt="0"/>
      <dgm:spPr/>
    </dgm:pt>
    <dgm:pt modelId="{377ECD73-D750-4EA4-8902-FAE674B4C874}" type="pres">
      <dgm:prSet presAssocID="{5BAE5F62-3938-40F5-905E-232EC420CDAE}" presName="conn2-1" presStyleLbl="parChTrans1D4" presStyleIdx="0" presStyleCnt="15"/>
      <dgm:spPr/>
    </dgm:pt>
    <dgm:pt modelId="{E766EB11-E044-42E8-BCDF-1EA48A8D93F5}" type="pres">
      <dgm:prSet presAssocID="{5BAE5F62-3938-40F5-905E-232EC420CDAE}" presName="connTx" presStyleLbl="parChTrans1D4" presStyleIdx="0" presStyleCnt="15"/>
      <dgm:spPr/>
    </dgm:pt>
    <dgm:pt modelId="{8A26EF26-045F-42D6-8E2C-D326B2609FDC}" type="pres">
      <dgm:prSet presAssocID="{A3651DD1-DDA9-4412-A10F-C39D4A423C37}" presName="root2" presStyleCnt="0"/>
      <dgm:spPr/>
    </dgm:pt>
    <dgm:pt modelId="{E7357DD4-B530-476E-B9FF-878AFD7FD8D7}" type="pres">
      <dgm:prSet presAssocID="{A3651DD1-DDA9-4412-A10F-C39D4A423C37}" presName="LevelTwoTextNode" presStyleLbl="node4" presStyleIdx="0" presStyleCnt="15">
        <dgm:presLayoutVars>
          <dgm:chPref val="3"/>
        </dgm:presLayoutVars>
      </dgm:prSet>
      <dgm:spPr/>
    </dgm:pt>
    <dgm:pt modelId="{23AC5583-0801-4903-9150-3AF3C8CB34C8}" type="pres">
      <dgm:prSet presAssocID="{A3651DD1-DDA9-4412-A10F-C39D4A423C37}" presName="level3hierChild" presStyleCnt="0"/>
      <dgm:spPr/>
    </dgm:pt>
    <dgm:pt modelId="{0E8BB1DA-2812-43BF-BC00-9288CD4ACA60}" type="pres">
      <dgm:prSet presAssocID="{5F72549F-ED9B-4E03-B549-75347CE46A42}" presName="conn2-1" presStyleLbl="parChTrans1D4" presStyleIdx="1" presStyleCnt="15"/>
      <dgm:spPr/>
    </dgm:pt>
    <dgm:pt modelId="{D4FDE2D6-6747-44C1-B289-21F3883674DF}" type="pres">
      <dgm:prSet presAssocID="{5F72549F-ED9B-4E03-B549-75347CE46A42}" presName="connTx" presStyleLbl="parChTrans1D4" presStyleIdx="1" presStyleCnt="15"/>
      <dgm:spPr/>
    </dgm:pt>
    <dgm:pt modelId="{7ED2BF62-9EA7-483C-8C2B-169CE83A9B16}" type="pres">
      <dgm:prSet presAssocID="{05531BB0-27C5-451A-BC3C-013DF3B188ED}" presName="root2" presStyleCnt="0"/>
      <dgm:spPr/>
    </dgm:pt>
    <dgm:pt modelId="{220E95AA-5C52-4410-803B-1EDBF9C0CAA9}" type="pres">
      <dgm:prSet presAssocID="{05531BB0-27C5-451A-BC3C-013DF3B188ED}" presName="LevelTwoTextNode" presStyleLbl="node4" presStyleIdx="1" presStyleCnt="15">
        <dgm:presLayoutVars>
          <dgm:chPref val="3"/>
        </dgm:presLayoutVars>
      </dgm:prSet>
      <dgm:spPr/>
    </dgm:pt>
    <dgm:pt modelId="{07D24931-B89D-4DC2-82F4-A54C485F08DF}" type="pres">
      <dgm:prSet presAssocID="{05531BB0-27C5-451A-BC3C-013DF3B188ED}" presName="level3hierChild" presStyleCnt="0"/>
      <dgm:spPr/>
    </dgm:pt>
    <dgm:pt modelId="{42BE246D-8EEA-42C2-B3FA-663B64551F79}" type="pres">
      <dgm:prSet presAssocID="{698FA115-54E4-440E-8E4E-722C0FF97457}" presName="conn2-1" presStyleLbl="parChTrans1D4" presStyleIdx="2" presStyleCnt="15"/>
      <dgm:spPr/>
    </dgm:pt>
    <dgm:pt modelId="{91517A71-BDEF-42E0-85BB-D17B22208B57}" type="pres">
      <dgm:prSet presAssocID="{698FA115-54E4-440E-8E4E-722C0FF97457}" presName="connTx" presStyleLbl="parChTrans1D4" presStyleIdx="2" presStyleCnt="15"/>
      <dgm:spPr/>
    </dgm:pt>
    <dgm:pt modelId="{6E737598-410A-48B4-834F-0F4FFDF44AC0}" type="pres">
      <dgm:prSet presAssocID="{DE57172A-A8EA-4AFD-A1ED-EDF7CFA74BD4}" presName="root2" presStyleCnt="0"/>
      <dgm:spPr/>
    </dgm:pt>
    <dgm:pt modelId="{F7907905-13C2-4088-A05A-5E7BCB5E23E4}" type="pres">
      <dgm:prSet presAssocID="{DE57172A-A8EA-4AFD-A1ED-EDF7CFA74BD4}" presName="LevelTwoTextNode" presStyleLbl="node4" presStyleIdx="2" presStyleCnt="15">
        <dgm:presLayoutVars>
          <dgm:chPref val="3"/>
        </dgm:presLayoutVars>
      </dgm:prSet>
      <dgm:spPr/>
    </dgm:pt>
    <dgm:pt modelId="{8704833E-619E-4686-9822-F17EEE3A4617}" type="pres">
      <dgm:prSet presAssocID="{DE57172A-A8EA-4AFD-A1ED-EDF7CFA74BD4}" presName="level3hierChild" presStyleCnt="0"/>
      <dgm:spPr/>
    </dgm:pt>
    <dgm:pt modelId="{4144EBE3-1287-43F1-BFCA-C6C100827F69}" type="pres">
      <dgm:prSet presAssocID="{92901001-FD2B-453E-8A6B-587CA88D3B73}" presName="conn2-1" presStyleLbl="parChTrans1D4" presStyleIdx="3" presStyleCnt="15"/>
      <dgm:spPr/>
    </dgm:pt>
    <dgm:pt modelId="{5EE4A3C7-7213-4C5E-8741-3AF17A67AFE8}" type="pres">
      <dgm:prSet presAssocID="{92901001-FD2B-453E-8A6B-587CA88D3B73}" presName="connTx" presStyleLbl="parChTrans1D4" presStyleIdx="3" presStyleCnt="15"/>
      <dgm:spPr/>
    </dgm:pt>
    <dgm:pt modelId="{B3279552-6DA6-4AE5-BECC-989FAB3B5C56}" type="pres">
      <dgm:prSet presAssocID="{381EA85E-C890-414B-8101-F52653AFBDE8}" presName="root2" presStyleCnt="0"/>
      <dgm:spPr/>
    </dgm:pt>
    <dgm:pt modelId="{3D505FC8-9609-4B74-A99C-3F08C48F9EEF}" type="pres">
      <dgm:prSet presAssocID="{381EA85E-C890-414B-8101-F52653AFBDE8}" presName="LevelTwoTextNode" presStyleLbl="node4" presStyleIdx="3" presStyleCnt="15">
        <dgm:presLayoutVars>
          <dgm:chPref val="3"/>
        </dgm:presLayoutVars>
      </dgm:prSet>
      <dgm:spPr/>
    </dgm:pt>
    <dgm:pt modelId="{8FF507B7-3403-4C5A-B918-6284BBF91FA0}" type="pres">
      <dgm:prSet presAssocID="{381EA85E-C890-414B-8101-F52653AFBDE8}" presName="level3hierChild" presStyleCnt="0"/>
      <dgm:spPr/>
    </dgm:pt>
    <dgm:pt modelId="{BEDB4E11-E91A-4063-A285-1F0074972F7E}" type="pres">
      <dgm:prSet presAssocID="{BA78C439-3E09-4E24-9C4B-4C1622636743}" presName="conn2-1" presStyleLbl="parChTrans1D3" presStyleIdx="1" presStyleCnt="2"/>
      <dgm:spPr/>
    </dgm:pt>
    <dgm:pt modelId="{3AFEDF14-5C4E-4F11-BDE1-B8D96F24E5E8}" type="pres">
      <dgm:prSet presAssocID="{BA78C439-3E09-4E24-9C4B-4C1622636743}" presName="connTx" presStyleLbl="parChTrans1D3" presStyleIdx="1" presStyleCnt="2"/>
      <dgm:spPr/>
    </dgm:pt>
    <dgm:pt modelId="{DB780C05-2406-4897-9FB4-18829F183CAA}" type="pres">
      <dgm:prSet presAssocID="{276D65ED-DA67-44A1-8D98-41C8CA6AC8DC}" presName="root2" presStyleCnt="0"/>
      <dgm:spPr/>
    </dgm:pt>
    <dgm:pt modelId="{241E4777-C233-4F34-8A27-A0C94F6AE3F7}" type="pres">
      <dgm:prSet presAssocID="{276D65ED-DA67-44A1-8D98-41C8CA6AC8DC}" presName="LevelTwoTextNode" presStyleLbl="node3" presStyleIdx="1" presStyleCnt="2">
        <dgm:presLayoutVars>
          <dgm:chPref val="3"/>
        </dgm:presLayoutVars>
      </dgm:prSet>
      <dgm:spPr/>
    </dgm:pt>
    <dgm:pt modelId="{90A58FBE-AA74-451A-9DF6-14E6BC25B950}" type="pres">
      <dgm:prSet presAssocID="{276D65ED-DA67-44A1-8D98-41C8CA6AC8DC}" presName="level3hierChild" presStyleCnt="0"/>
      <dgm:spPr/>
    </dgm:pt>
    <dgm:pt modelId="{C913D82A-68D9-434F-AC46-2859DFD1BDE2}" type="pres">
      <dgm:prSet presAssocID="{D01C78CB-2C71-4B17-B7C1-25FFD281F729}" presName="conn2-1" presStyleLbl="parChTrans1D4" presStyleIdx="4" presStyleCnt="15"/>
      <dgm:spPr/>
    </dgm:pt>
    <dgm:pt modelId="{79D7F727-EE23-46AD-8B77-449A8A4265CC}" type="pres">
      <dgm:prSet presAssocID="{D01C78CB-2C71-4B17-B7C1-25FFD281F729}" presName="connTx" presStyleLbl="parChTrans1D4" presStyleIdx="4" presStyleCnt="15"/>
      <dgm:spPr/>
    </dgm:pt>
    <dgm:pt modelId="{1C3E4D06-F4FF-4B98-B9C8-AA1194A245FC}" type="pres">
      <dgm:prSet presAssocID="{7E814367-525E-4CAE-BB14-4FD4A8D8667E}" presName="root2" presStyleCnt="0"/>
      <dgm:spPr/>
    </dgm:pt>
    <dgm:pt modelId="{7458AFB4-E8A8-4E54-929E-6A9E7A3675F0}" type="pres">
      <dgm:prSet presAssocID="{7E814367-525E-4CAE-BB14-4FD4A8D8667E}" presName="LevelTwoTextNode" presStyleLbl="node4" presStyleIdx="4" presStyleCnt="15">
        <dgm:presLayoutVars>
          <dgm:chPref val="3"/>
        </dgm:presLayoutVars>
      </dgm:prSet>
      <dgm:spPr/>
    </dgm:pt>
    <dgm:pt modelId="{E8276EAC-5EA5-428D-BC22-F1F4B171E83F}" type="pres">
      <dgm:prSet presAssocID="{7E814367-525E-4CAE-BB14-4FD4A8D8667E}" presName="level3hierChild" presStyleCnt="0"/>
      <dgm:spPr/>
    </dgm:pt>
    <dgm:pt modelId="{44D5D381-AED4-4699-B175-F21C661449C6}" type="pres">
      <dgm:prSet presAssocID="{3C13B256-B545-44F9-8120-EB788D0EDDF8}" presName="conn2-1" presStyleLbl="parChTrans1D4" presStyleIdx="5" presStyleCnt="15"/>
      <dgm:spPr/>
    </dgm:pt>
    <dgm:pt modelId="{CC8FBB36-42F0-46BB-ACAA-4C7790E702D2}" type="pres">
      <dgm:prSet presAssocID="{3C13B256-B545-44F9-8120-EB788D0EDDF8}" presName="connTx" presStyleLbl="parChTrans1D4" presStyleIdx="5" presStyleCnt="15"/>
      <dgm:spPr/>
    </dgm:pt>
    <dgm:pt modelId="{4C319344-562E-486B-932F-A8EDF33C25E8}" type="pres">
      <dgm:prSet presAssocID="{E529E5B0-7815-4A91-B0D5-33427743FBC9}" presName="root2" presStyleCnt="0"/>
      <dgm:spPr/>
    </dgm:pt>
    <dgm:pt modelId="{538D12E1-DF78-4161-813B-FAEE2E88C1D2}" type="pres">
      <dgm:prSet presAssocID="{E529E5B0-7815-4A91-B0D5-33427743FBC9}" presName="LevelTwoTextNode" presStyleLbl="node4" presStyleIdx="5" presStyleCnt="15">
        <dgm:presLayoutVars>
          <dgm:chPref val="3"/>
        </dgm:presLayoutVars>
      </dgm:prSet>
      <dgm:spPr/>
    </dgm:pt>
    <dgm:pt modelId="{E3BFBD65-6CB4-4629-9EF6-81FEFD003207}" type="pres">
      <dgm:prSet presAssocID="{E529E5B0-7815-4A91-B0D5-33427743FBC9}" presName="level3hierChild" presStyleCnt="0"/>
      <dgm:spPr/>
    </dgm:pt>
    <dgm:pt modelId="{6CE583DA-6CD7-4580-A370-BF3EA139C78C}" type="pres">
      <dgm:prSet presAssocID="{F38F4A51-E7BC-40B0-902C-667F4D670864}" presName="conn2-1" presStyleLbl="parChTrans1D4" presStyleIdx="6" presStyleCnt="15"/>
      <dgm:spPr/>
    </dgm:pt>
    <dgm:pt modelId="{D71F1D14-EB44-4858-9AF6-5E83816F6690}" type="pres">
      <dgm:prSet presAssocID="{F38F4A51-E7BC-40B0-902C-667F4D670864}" presName="connTx" presStyleLbl="parChTrans1D4" presStyleIdx="6" presStyleCnt="15"/>
      <dgm:spPr/>
    </dgm:pt>
    <dgm:pt modelId="{55B28988-D61A-437A-9EAE-B8961AECF089}" type="pres">
      <dgm:prSet presAssocID="{598A6075-36CF-4910-86B6-BBEB36482767}" presName="root2" presStyleCnt="0"/>
      <dgm:spPr/>
    </dgm:pt>
    <dgm:pt modelId="{A331AC17-DBEA-4DB8-B83D-B7B992923EC3}" type="pres">
      <dgm:prSet presAssocID="{598A6075-36CF-4910-86B6-BBEB36482767}" presName="LevelTwoTextNode" presStyleLbl="node4" presStyleIdx="6" presStyleCnt="15">
        <dgm:presLayoutVars>
          <dgm:chPref val="3"/>
        </dgm:presLayoutVars>
      </dgm:prSet>
      <dgm:spPr/>
    </dgm:pt>
    <dgm:pt modelId="{88D7DE8F-2E97-44E2-B66F-BDCC389836D4}" type="pres">
      <dgm:prSet presAssocID="{598A6075-36CF-4910-86B6-BBEB36482767}" presName="level3hierChild" presStyleCnt="0"/>
      <dgm:spPr/>
    </dgm:pt>
    <dgm:pt modelId="{21FC91CA-74BE-4A1D-86DC-0E29266FD7C9}" type="pres">
      <dgm:prSet presAssocID="{BE72D82F-2D96-4963-884B-BD31C31761F4}" presName="conn2-1" presStyleLbl="parChTrans1D4" presStyleIdx="7" presStyleCnt="15"/>
      <dgm:spPr/>
    </dgm:pt>
    <dgm:pt modelId="{538C1DBA-3D7A-42A3-9892-F55E37462E29}" type="pres">
      <dgm:prSet presAssocID="{BE72D82F-2D96-4963-884B-BD31C31761F4}" presName="connTx" presStyleLbl="parChTrans1D4" presStyleIdx="7" presStyleCnt="15"/>
      <dgm:spPr/>
    </dgm:pt>
    <dgm:pt modelId="{CA8C65B4-7791-4B99-8318-97BF4F6FE119}" type="pres">
      <dgm:prSet presAssocID="{4B2BE794-FF92-4492-8BC2-F09E4E988564}" presName="root2" presStyleCnt="0"/>
      <dgm:spPr/>
    </dgm:pt>
    <dgm:pt modelId="{B95682F7-8B5A-4F59-8F22-9E3260A2F6BB}" type="pres">
      <dgm:prSet presAssocID="{4B2BE794-FF92-4492-8BC2-F09E4E988564}" presName="LevelTwoTextNode" presStyleLbl="node4" presStyleIdx="7" presStyleCnt="15">
        <dgm:presLayoutVars>
          <dgm:chPref val="3"/>
        </dgm:presLayoutVars>
      </dgm:prSet>
      <dgm:spPr/>
    </dgm:pt>
    <dgm:pt modelId="{6230B527-15C8-4471-BDFC-01522E2F96E7}" type="pres">
      <dgm:prSet presAssocID="{4B2BE794-FF92-4492-8BC2-F09E4E988564}" presName="level3hierChild" presStyleCnt="0"/>
      <dgm:spPr/>
    </dgm:pt>
    <dgm:pt modelId="{9E2B6E3A-F865-4567-838F-027B37E277FB}" type="pres">
      <dgm:prSet presAssocID="{B395C0B5-0995-48A7-9D44-B021CC1DEEAB}" presName="conn2-1" presStyleLbl="parChTrans1D4" presStyleIdx="8" presStyleCnt="15"/>
      <dgm:spPr/>
    </dgm:pt>
    <dgm:pt modelId="{51460658-0B0A-4F4B-A570-95364D1F2C9E}" type="pres">
      <dgm:prSet presAssocID="{B395C0B5-0995-48A7-9D44-B021CC1DEEAB}" presName="connTx" presStyleLbl="parChTrans1D4" presStyleIdx="8" presStyleCnt="15"/>
      <dgm:spPr/>
    </dgm:pt>
    <dgm:pt modelId="{956F9A0B-3D02-4616-9744-084F43EDE2FA}" type="pres">
      <dgm:prSet presAssocID="{84CF0532-4CA8-403D-94B6-BA2A07AE310E}" presName="root2" presStyleCnt="0"/>
      <dgm:spPr/>
    </dgm:pt>
    <dgm:pt modelId="{D9CD6B9E-82D4-41A2-99D7-4F114B444C0A}" type="pres">
      <dgm:prSet presAssocID="{84CF0532-4CA8-403D-94B6-BA2A07AE310E}" presName="LevelTwoTextNode" presStyleLbl="node4" presStyleIdx="8" presStyleCnt="15">
        <dgm:presLayoutVars>
          <dgm:chPref val="3"/>
        </dgm:presLayoutVars>
      </dgm:prSet>
      <dgm:spPr/>
    </dgm:pt>
    <dgm:pt modelId="{75D78FC6-ABDC-4DB5-8F20-317B4C75822D}" type="pres">
      <dgm:prSet presAssocID="{84CF0532-4CA8-403D-94B6-BA2A07AE310E}" presName="level3hierChild" presStyleCnt="0"/>
      <dgm:spPr/>
    </dgm:pt>
    <dgm:pt modelId="{1B7D66ED-7EB3-491F-B61C-A9DF2D01EA8B}" type="pres">
      <dgm:prSet presAssocID="{EE1076F3-574B-4B69-81A6-97C46ED77FFD}" presName="conn2-1" presStyleLbl="parChTrans1D4" presStyleIdx="9" presStyleCnt="15"/>
      <dgm:spPr/>
    </dgm:pt>
    <dgm:pt modelId="{808E064D-5020-4F61-ADC3-0F06C89B6EF5}" type="pres">
      <dgm:prSet presAssocID="{EE1076F3-574B-4B69-81A6-97C46ED77FFD}" presName="connTx" presStyleLbl="parChTrans1D4" presStyleIdx="9" presStyleCnt="15"/>
      <dgm:spPr/>
    </dgm:pt>
    <dgm:pt modelId="{B7F3F490-2D8D-4CA6-AEF9-DA8E315D604D}" type="pres">
      <dgm:prSet presAssocID="{C654104F-452E-43FB-8C17-4F9482552464}" presName="root2" presStyleCnt="0"/>
      <dgm:spPr/>
    </dgm:pt>
    <dgm:pt modelId="{B8517962-9B85-4D6F-B9A9-4D277A2D7C8E}" type="pres">
      <dgm:prSet presAssocID="{C654104F-452E-43FB-8C17-4F9482552464}" presName="LevelTwoTextNode" presStyleLbl="node4" presStyleIdx="9" presStyleCnt="15">
        <dgm:presLayoutVars>
          <dgm:chPref val="3"/>
        </dgm:presLayoutVars>
      </dgm:prSet>
      <dgm:spPr/>
    </dgm:pt>
    <dgm:pt modelId="{14747A92-6815-4972-97F6-9856444272CB}" type="pres">
      <dgm:prSet presAssocID="{C654104F-452E-43FB-8C17-4F9482552464}" presName="level3hierChild" presStyleCnt="0"/>
      <dgm:spPr/>
    </dgm:pt>
    <dgm:pt modelId="{AB57BB48-4E75-42DC-9C87-938A8B9E0A5A}" type="pres">
      <dgm:prSet presAssocID="{73105A67-213E-4E16-97C9-18736A9E23D9}" presName="conn2-1" presStyleLbl="parChTrans1D4" presStyleIdx="10" presStyleCnt="15"/>
      <dgm:spPr/>
    </dgm:pt>
    <dgm:pt modelId="{6AC4D07A-BA6B-4A05-9BB0-516025A9D6AF}" type="pres">
      <dgm:prSet presAssocID="{73105A67-213E-4E16-97C9-18736A9E23D9}" presName="connTx" presStyleLbl="parChTrans1D4" presStyleIdx="10" presStyleCnt="15"/>
      <dgm:spPr/>
    </dgm:pt>
    <dgm:pt modelId="{D57F8E92-B03C-4EAF-8993-105F209DF428}" type="pres">
      <dgm:prSet presAssocID="{030A80FA-C06E-4449-9954-696F4CD9648A}" presName="root2" presStyleCnt="0"/>
      <dgm:spPr/>
    </dgm:pt>
    <dgm:pt modelId="{F94C3C30-43E3-458A-AFB1-DAFEE97ECC83}" type="pres">
      <dgm:prSet presAssocID="{030A80FA-C06E-4449-9954-696F4CD9648A}" presName="LevelTwoTextNode" presStyleLbl="node4" presStyleIdx="10" presStyleCnt="15">
        <dgm:presLayoutVars>
          <dgm:chPref val="3"/>
        </dgm:presLayoutVars>
      </dgm:prSet>
      <dgm:spPr/>
    </dgm:pt>
    <dgm:pt modelId="{6975D5F8-781F-4E1B-96D0-FF0464BB5B80}" type="pres">
      <dgm:prSet presAssocID="{030A80FA-C06E-4449-9954-696F4CD9648A}" presName="level3hierChild" presStyleCnt="0"/>
      <dgm:spPr/>
    </dgm:pt>
    <dgm:pt modelId="{3D0BAAD2-C816-422D-A1E7-6564A568EB73}" type="pres">
      <dgm:prSet presAssocID="{7DA9162B-4599-4E4A-AD2E-6ABD817921BB}" presName="conn2-1" presStyleLbl="parChTrans1D4" presStyleIdx="11" presStyleCnt="15"/>
      <dgm:spPr/>
    </dgm:pt>
    <dgm:pt modelId="{8D308D57-AAF2-474C-8BB1-F45C5F348E9A}" type="pres">
      <dgm:prSet presAssocID="{7DA9162B-4599-4E4A-AD2E-6ABD817921BB}" presName="connTx" presStyleLbl="parChTrans1D4" presStyleIdx="11" presStyleCnt="15"/>
      <dgm:spPr/>
    </dgm:pt>
    <dgm:pt modelId="{19499F38-3F26-4E00-83C4-9C89912CC44C}" type="pres">
      <dgm:prSet presAssocID="{F2C0B7DA-8203-40BA-A88E-AE4BB26A9025}" presName="root2" presStyleCnt="0"/>
      <dgm:spPr/>
    </dgm:pt>
    <dgm:pt modelId="{CFF69B9C-D98F-48DE-9F74-56B5DE2F6AEC}" type="pres">
      <dgm:prSet presAssocID="{F2C0B7DA-8203-40BA-A88E-AE4BB26A9025}" presName="LevelTwoTextNode" presStyleLbl="node4" presStyleIdx="11" presStyleCnt="15">
        <dgm:presLayoutVars>
          <dgm:chPref val="3"/>
        </dgm:presLayoutVars>
      </dgm:prSet>
      <dgm:spPr/>
    </dgm:pt>
    <dgm:pt modelId="{21014BB2-6455-4A1E-82F1-8AF38AD6C19F}" type="pres">
      <dgm:prSet presAssocID="{F2C0B7DA-8203-40BA-A88E-AE4BB26A9025}" presName="level3hierChild" presStyleCnt="0"/>
      <dgm:spPr/>
    </dgm:pt>
    <dgm:pt modelId="{90AF1464-4B3D-4649-8E26-C9D7025C67D3}" type="pres">
      <dgm:prSet presAssocID="{4A9DD9EA-6AFC-4F1D-8EB4-E4338DA6ABCD}" presName="conn2-1" presStyleLbl="parChTrans1D4" presStyleIdx="12" presStyleCnt="15"/>
      <dgm:spPr/>
    </dgm:pt>
    <dgm:pt modelId="{D95AF2B8-4FB6-47AD-BC90-F6EFCDD15853}" type="pres">
      <dgm:prSet presAssocID="{4A9DD9EA-6AFC-4F1D-8EB4-E4338DA6ABCD}" presName="connTx" presStyleLbl="parChTrans1D4" presStyleIdx="12" presStyleCnt="15"/>
      <dgm:spPr/>
    </dgm:pt>
    <dgm:pt modelId="{16217F3F-0A4B-4737-9F41-8F8D310EFEA5}" type="pres">
      <dgm:prSet presAssocID="{EEBDFD8B-B311-4CFD-8B41-3C4A6A6F2990}" presName="root2" presStyleCnt="0"/>
      <dgm:spPr/>
    </dgm:pt>
    <dgm:pt modelId="{6010EF67-CB5C-485C-8F4B-524D216340D7}" type="pres">
      <dgm:prSet presAssocID="{EEBDFD8B-B311-4CFD-8B41-3C4A6A6F2990}" presName="LevelTwoTextNode" presStyleLbl="node4" presStyleIdx="12" presStyleCnt="15">
        <dgm:presLayoutVars>
          <dgm:chPref val="3"/>
        </dgm:presLayoutVars>
      </dgm:prSet>
      <dgm:spPr/>
    </dgm:pt>
    <dgm:pt modelId="{2489D179-20A4-41C5-BCA5-28838C06C96B}" type="pres">
      <dgm:prSet presAssocID="{EEBDFD8B-B311-4CFD-8B41-3C4A6A6F2990}" presName="level3hierChild" presStyleCnt="0"/>
      <dgm:spPr/>
    </dgm:pt>
    <dgm:pt modelId="{70E36E20-8426-4674-BE35-68037C5C325D}" type="pres">
      <dgm:prSet presAssocID="{106C87C7-D3AB-42E3-867A-806DF6E8D4A3}" presName="conn2-1" presStyleLbl="parChTrans1D4" presStyleIdx="13" presStyleCnt="15"/>
      <dgm:spPr/>
    </dgm:pt>
    <dgm:pt modelId="{2A99A415-0551-4959-9442-958EC4C718DC}" type="pres">
      <dgm:prSet presAssocID="{106C87C7-D3AB-42E3-867A-806DF6E8D4A3}" presName="connTx" presStyleLbl="parChTrans1D4" presStyleIdx="13" presStyleCnt="15"/>
      <dgm:spPr/>
    </dgm:pt>
    <dgm:pt modelId="{636236DF-1589-4365-B974-3E65B2C3630B}" type="pres">
      <dgm:prSet presAssocID="{A20197D4-3BC4-4C83-A5B9-5FB1FC589521}" presName="root2" presStyleCnt="0"/>
      <dgm:spPr/>
    </dgm:pt>
    <dgm:pt modelId="{0F129C9D-A1DE-4E3A-8A66-E08F759AB78F}" type="pres">
      <dgm:prSet presAssocID="{A20197D4-3BC4-4C83-A5B9-5FB1FC589521}" presName="LevelTwoTextNode" presStyleLbl="node4" presStyleIdx="13" presStyleCnt="15">
        <dgm:presLayoutVars>
          <dgm:chPref val="3"/>
        </dgm:presLayoutVars>
      </dgm:prSet>
      <dgm:spPr/>
    </dgm:pt>
    <dgm:pt modelId="{6235166F-3754-4054-A162-3E2FD126ACB6}" type="pres">
      <dgm:prSet presAssocID="{A20197D4-3BC4-4C83-A5B9-5FB1FC589521}" presName="level3hierChild" presStyleCnt="0"/>
      <dgm:spPr/>
    </dgm:pt>
    <dgm:pt modelId="{345BF22E-45B4-4FBF-869C-53CC260B20E3}" type="pres">
      <dgm:prSet presAssocID="{7F4F218B-7D6F-486C-B05E-BA37D69E93E4}" presName="conn2-1" presStyleLbl="parChTrans1D4" presStyleIdx="14" presStyleCnt="15"/>
      <dgm:spPr/>
    </dgm:pt>
    <dgm:pt modelId="{2581F406-9E3B-4300-99E2-8A6D1D97E293}" type="pres">
      <dgm:prSet presAssocID="{7F4F218B-7D6F-486C-B05E-BA37D69E93E4}" presName="connTx" presStyleLbl="parChTrans1D4" presStyleIdx="14" presStyleCnt="15"/>
      <dgm:spPr/>
    </dgm:pt>
    <dgm:pt modelId="{1167DF09-3ED5-41EA-8F32-92F6BB612868}" type="pres">
      <dgm:prSet presAssocID="{D6BACED3-C5EB-46C7-9A9B-711E5115B505}" presName="root2" presStyleCnt="0"/>
      <dgm:spPr/>
    </dgm:pt>
    <dgm:pt modelId="{ED3D67B5-3F47-491D-8A60-2C7BF7F7CBC7}" type="pres">
      <dgm:prSet presAssocID="{D6BACED3-C5EB-46C7-9A9B-711E5115B505}" presName="LevelTwoTextNode" presStyleLbl="node4" presStyleIdx="14" presStyleCnt="15">
        <dgm:presLayoutVars>
          <dgm:chPref val="3"/>
        </dgm:presLayoutVars>
      </dgm:prSet>
      <dgm:spPr/>
    </dgm:pt>
    <dgm:pt modelId="{DE6607D3-E85F-46A4-BB8B-DE5AF1FDABEE}" type="pres">
      <dgm:prSet presAssocID="{D6BACED3-C5EB-46C7-9A9B-711E5115B505}" presName="level3hierChild" presStyleCnt="0"/>
      <dgm:spPr/>
    </dgm:pt>
  </dgm:ptLst>
  <dgm:cxnLst>
    <dgm:cxn modelId="{2C069B0F-F1B1-413B-9D17-640EDE0C81F7}" type="presOf" srcId="{BA78C439-3E09-4E24-9C4B-4C1622636743}" destId="{3AFEDF14-5C4E-4F11-BDE1-B8D96F24E5E8}" srcOrd="1" destOrd="0" presId="urn:microsoft.com/office/officeart/2008/layout/HorizontalMultiLevelHierarchy"/>
    <dgm:cxn modelId="{ACA580F5-AD11-4BEB-A58F-1376A556B5E0}" type="presOf" srcId="{D01C78CB-2C71-4B17-B7C1-25FFD281F729}" destId="{C913D82A-68D9-434F-AC46-2859DFD1BDE2}" srcOrd="0" destOrd="0" presId="urn:microsoft.com/office/officeart/2008/layout/HorizontalMultiLevelHierarchy"/>
    <dgm:cxn modelId="{24323F0A-A53D-48E7-87EA-C0512139AE10}" type="presOf" srcId="{F2C0B7DA-8203-40BA-A88E-AE4BB26A9025}" destId="{CFF69B9C-D98F-48DE-9F74-56B5DE2F6AEC}" srcOrd="0" destOrd="0" presId="urn:microsoft.com/office/officeart/2008/layout/HorizontalMultiLevelHierarchy"/>
    <dgm:cxn modelId="{5E6D10E9-797B-4CAA-9234-688DD01307FD}" type="presOf" srcId="{4A9DD9EA-6AFC-4F1D-8EB4-E4338DA6ABCD}" destId="{90AF1464-4B3D-4649-8E26-C9D7025C67D3}" srcOrd="0" destOrd="0" presId="urn:microsoft.com/office/officeart/2008/layout/HorizontalMultiLevelHierarchy"/>
    <dgm:cxn modelId="{752B661C-D2D8-484C-9FEE-879BBE733FBD}" srcId="{276D65ED-DA67-44A1-8D98-41C8CA6AC8DC}" destId="{84CF0532-4CA8-403D-94B6-BA2A07AE310E}" srcOrd="2" destOrd="0" parTransId="{B395C0B5-0995-48A7-9D44-B021CC1DEEAB}" sibTransId="{F7AEBF0A-92A5-41D9-A89F-02A829DE345A}"/>
    <dgm:cxn modelId="{DFDDD6FF-00F8-4E36-A040-904492062762}" type="presOf" srcId="{B395C0B5-0995-48A7-9D44-B021CC1DEEAB}" destId="{9E2B6E3A-F865-4567-838F-027B37E277FB}" srcOrd="0" destOrd="0" presId="urn:microsoft.com/office/officeart/2008/layout/HorizontalMultiLevelHierarchy"/>
    <dgm:cxn modelId="{DB179543-1F40-4A8D-AAAE-D77CC5D75E47}" type="presOf" srcId="{7E814367-525E-4CAE-BB14-4FD4A8D8667E}" destId="{7458AFB4-E8A8-4E54-929E-6A9E7A3675F0}" srcOrd="0" destOrd="0" presId="urn:microsoft.com/office/officeart/2008/layout/HorizontalMultiLevelHierarchy"/>
    <dgm:cxn modelId="{59A7F22A-21D8-4EF3-A95F-7220ACBD8CB8}" type="presOf" srcId="{A3651DD1-DDA9-4412-A10F-C39D4A423C37}" destId="{E7357DD4-B530-476E-B9FF-878AFD7FD8D7}" srcOrd="0" destOrd="0" presId="urn:microsoft.com/office/officeart/2008/layout/HorizontalMultiLevelHierarchy"/>
    <dgm:cxn modelId="{57010FA6-AA34-46FF-9029-25AA2C7349B5}" type="presOf" srcId="{D01C78CB-2C71-4B17-B7C1-25FFD281F729}" destId="{79D7F727-EE23-46AD-8B77-449A8A4265CC}" srcOrd="1" destOrd="0" presId="urn:microsoft.com/office/officeart/2008/layout/HorizontalMultiLevelHierarchy"/>
    <dgm:cxn modelId="{A79F9F9C-B355-4857-836C-5CE0E4B83A3F}" type="presOf" srcId="{598A6075-36CF-4910-86B6-BBEB36482767}" destId="{A331AC17-DBEA-4DB8-B83D-B7B992923EC3}" srcOrd="0" destOrd="0" presId="urn:microsoft.com/office/officeart/2008/layout/HorizontalMultiLevelHierarchy"/>
    <dgm:cxn modelId="{006294A0-BC01-4010-81C7-DA927DF4B535}" srcId="{52CA150C-7993-425C-A5C0-7FE9B36F6DFB}" destId="{381EA85E-C890-414B-8101-F52653AFBDE8}" srcOrd="2" destOrd="0" parTransId="{92901001-FD2B-453E-8A6B-587CA88D3B73}" sibTransId="{FAFDE218-3BBE-4FD6-9710-ED6CF88AD8A6}"/>
    <dgm:cxn modelId="{85A60FEF-B4E5-4C40-9C71-D57E3C159303}" srcId="{52CA150C-7993-425C-A5C0-7FE9B36F6DFB}" destId="{DE57172A-A8EA-4AFD-A1ED-EDF7CFA74BD4}" srcOrd="1" destOrd="0" parTransId="{698FA115-54E4-440E-8E4E-722C0FF97457}" sibTransId="{EE30B7FC-8653-4F26-A176-2630B9B3820A}"/>
    <dgm:cxn modelId="{8454C4C4-E69C-46B6-BF74-46975DA6E560}" srcId="{16B85599-0E41-4A22-A8E9-3B5DEA8B2E55}" destId="{52CA150C-7993-425C-A5C0-7FE9B36F6DFB}" srcOrd="0" destOrd="0" parTransId="{84C2B18A-3A6C-47D1-9207-3A54D754D92D}" sibTransId="{7E7400CF-A463-4DD8-A651-D4E071C73B57}"/>
    <dgm:cxn modelId="{ED0664E0-95C5-4A3C-BAD8-14D6800F1672}" type="presOf" srcId="{92901001-FD2B-453E-8A6B-587CA88D3B73}" destId="{5EE4A3C7-7213-4C5E-8741-3AF17A67AFE8}" srcOrd="1" destOrd="0" presId="urn:microsoft.com/office/officeart/2008/layout/HorizontalMultiLevelHierarchy"/>
    <dgm:cxn modelId="{A91F7075-81A2-4C41-A2BA-2847EB7302FB}" type="presOf" srcId="{7DA9162B-4599-4E4A-AD2E-6ABD817921BB}" destId="{8D308D57-AAF2-474C-8BB1-F45C5F348E9A}" srcOrd="1" destOrd="0" presId="urn:microsoft.com/office/officeart/2008/layout/HorizontalMultiLevelHierarchy"/>
    <dgm:cxn modelId="{342EB946-84C2-49AB-827C-F53E9C14DB1A}" type="presOf" srcId="{73105A67-213E-4E16-97C9-18736A9E23D9}" destId="{6AC4D07A-BA6B-4A05-9BB0-516025A9D6AF}" srcOrd="1" destOrd="0" presId="urn:microsoft.com/office/officeart/2008/layout/HorizontalMultiLevelHierarchy"/>
    <dgm:cxn modelId="{1BD682BF-BF55-41AB-AE89-A164C86198B8}" srcId="{A3651DD1-DDA9-4412-A10F-C39D4A423C37}" destId="{05531BB0-27C5-451A-BC3C-013DF3B188ED}" srcOrd="0" destOrd="0" parTransId="{5F72549F-ED9B-4E03-B549-75347CE46A42}" sibTransId="{F9DA5CE4-60C5-4CAC-AC97-FB52E8617A9B}"/>
    <dgm:cxn modelId="{EC19BC53-B465-438E-9AD2-A40CFE284AE6}" type="presOf" srcId="{52CA150C-7993-425C-A5C0-7FE9B36F6DFB}" destId="{CF31F28F-AE0A-4B74-A57E-63B91A442839}" srcOrd="0" destOrd="0" presId="urn:microsoft.com/office/officeart/2008/layout/HorizontalMultiLevelHierarchy"/>
    <dgm:cxn modelId="{8FB5F8C2-4F34-420A-BF18-DE457F7F2D62}" type="presOf" srcId="{BE72D82F-2D96-4963-884B-BD31C31761F4}" destId="{21FC91CA-74BE-4A1D-86DC-0E29266FD7C9}" srcOrd="0" destOrd="0" presId="urn:microsoft.com/office/officeart/2008/layout/HorizontalMultiLevelHierarchy"/>
    <dgm:cxn modelId="{87E55AF2-8169-48A3-ACED-14875D13B4FC}" type="presOf" srcId="{DE57172A-A8EA-4AFD-A1ED-EDF7CFA74BD4}" destId="{F7907905-13C2-4088-A05A-5E7BCB5E23E4}" srcOrd="0" destOrd="0" presId="urn:microsoft.com/office/officeart/2008/layout/HorizontalMultiLevelHierarchy"/>
    <dgm:cxn modelId="{4814920C-15E3-4092-8C7B-D5D263CDE865}" type="presOf" srcId="{EE1076F3-574B-4B69-81A6-97C46ED77FFD}" destId="{808E064D-5020-4F61-ADC3-0F06C89B6EF5}" srcOrd="1" destOrd="0" presId="urn:microsoft.com/office/officeart/2008/layout/HorizontalMultiLevelHierarchy"/>
    <dgm:cxn modelId="{4F73EF48-3030-4C21-8434-6C3275EBB3CC}" type="presOf" srcId="{4B2BE794-FF92-4492-8BC2-F09E4E988564}" destId="{B95682F7-8B5A-4F59-8F22-9E3260A2F6BB}" srcOrd="0" destOrd="0" presId="urn:microsoft.com/office/officeart/2008/layout/HorizontalMultiLevelHierarchy"/>
    <dgm:cxn modelId="{851ED42A-4327-41AF-9C02-1A9012E47D8C}" type="presOf" srcId="{B395C0B5-0995-48A7-9D44-B021CC1DEEAB}" destId="{51460658-0B0A-4F4B-A570-95364D1F2C9E}" srcOrd="1" destOrd="0" presId="urn:microsoft.com/office/officeart/2008/layout/HorizontalMultiLevelHierarchy"/>
    <dgm:cxn modelId="{64B3A201-8457-4430-85E0-5B1ACE43110B}" type="presOf" srcId="{7F4F218B-7D6F-486C-B05E-BA37D69E93E4}" destId="{345BF22E-45B4-4FBF-869C-53CC260B20E3}" srcOrd="0" destOrd="0" presId="urn:microsoft.com/office/officeart/2008/layout/HorizontalMultiLevelHierarchy"/>
    <dgm:cxn modelId="{0AD1DD6F-71DC-4278-A751-1D31AEC20B7B}" type="presOf" srcId="{3C13B256-B545-44F9-8120-EB788D0EDDF8}" destId="{CC8FBB36-42F0-46BB-ACAA-4C7790E702D2}" srcOrd="1" destOrd="0" presId="urn:microsoft.com/office/officeart/2008/layout/HorizontalMultiLevelHierarchy"/>
    <dgm:cxn modelId="{F94C7876-FF40-4B47-B5EE-EEBD46FC61F1}" srcId="{EEBDFD8B-B311-4CFD-8B41-3C4A6A6F2990}" destId="{A20197D4-3BC4-4C83-A5B9-5FB1FC589521}" srcOrd="0" destOrd="0" parTransId="{106C87C7-D3AB-42E3-867A-806DF6E8D4A3}" sibTransId="{881E768D-76A6-4655-92A0-E85E73DF3ABF}"/>
    <dgm:cxn modelId="{049826CC-ACCD-48F2-9FE5-7136902B337C}" type="presOf" srcId="{E5394A58-AB5F-41B3-9B80-DF8A8ABB6323}" destId="{06007AAF-C178-4141-94D3-307E1588ED33}" srcOrd="0" destOrd="0" presId="urn:microsoft.com/office/officeart/2008/layout/HorizontalMultiLevelHierarchy"/>
    <dgm:cxn modelId="{DDE640F3-ED15-4F84-8EC9-83F32AE74D60}" type="presOf" srcId="{030A80FA-C06E-4449-9954-696F4CD9648A}" destId="{F94C3C30-43E3-458A-AFB1-DAFEE97ECC83}" srcOrd="0" destOrd="0" presId="urn:microsoft.com/office/officeart/2008/layout/HorizontalMultiLevelHierarchy"/>
    <dgm:cxn modelId="{D24E2B23-D1CC-45A9-9AD1-82A826A8EC90}" srcId="{7E814367-525E-4CAE-BB14-4FD4A8D8667E}" destId="{E529E5B0-7815-4A91-B0D5-33427743FBC9}" srcOrd="0" destOrd="0" parTransId="{3C13B256-B545-44F9-8120-EB788D0EDDF8}" sibTransId="{B9E6571B-96E7-44F8-81DE-681546CF93E0}"/>
    <dgm:cxn modelId="{5C96467A-29C2-4238-AB7E-1F17CC8B5AF6}" type="presOf" srcId="{7DA9162B-4599-4E4A-AD2E-6ABD817921BB}" destId="{3D0BAAD2-C816-422D-A1E7-6564A568EB73}" srcOrd="0" destOrd="0" presId="urn:microsoft.com/office/officeart/2008/layout/HorizontalMultiLevelHierarchy"/>
    <dgm:cxn modelId="{5E4155F9-F549-413A-9B34-99344EF2D83E}" type="presOf" srcId="{EE1076F3-574B-4B69-81A6-97C46ED77FFD}" destId="{1B7D66ED-7EB3-491F-B61C-A9DF2D01EA8B}" srcOrd="0" destOrd="0" presId="urn:microsoft.com/office/officeart/2008/layout/HorizontalMultiLevelHierarchy"/>
    <dgm:cxn modelId="{46AF5AC0-AF7D-41BE-903A-87C5FBEB48F2}" type="presOf" srcId="{5BAE5F62-3938-40F5-905E-232EC420CDAE}" destId="{377ECD73-D750-4EA4-8902-FAE674B4C874}" srcOrd="0" destOrd="0" presId="urn:microsoft.com/office/officeart/2008/layout/HorizontalMultiLevelHierarchy"/>
    <dgm:cxn modelId="{79E69D83-A89B-44F6-BA95-01BA816CDB1B}" type="presOf" srcId="{BA78C439-3E09-4E24-9C4B-4C1622636743}" destId="{BEDB4E11-E91A-4063-A285-1F0074972F7E}" srcOrd="0" destOrd="0" presId="urn:microsoft.com/office/officeart/2008/layout/HorizontalMultiLevelHierarchy"/>
    <dgm:cxn modelId="{0CAE6B11-B26F-41AC-95BF-76676B801311}" srcId="{52CA150C-7993-425C-A5C0-7FE9B36F6DFB}" destId="{A3651DD1-DDA9-4412-A10F-C39D4A423C37}" srcOrd="0" destOrd="0" parTransId="{5BAE5F62-3938-40F5-905E-232EC420CDAE}" sibTransId="{8C814577-B0AC-4050-9E2D-E5F0DC3BA4D8}"/>
    <dgm:cxn modelId="{883C2C30-40B6-4F41-BFA2-57C525474370}" type="presOf" srcId="{C654104F-452E-43FB-8C17-4F9482552464}" destId="{B8517962-9B85-4D6F-B9A9-4D277A2D7C8E}" srcOrd="0" destOrd="0" presId="urn:microsoft.com/office/officeart/2008/layout/HorizontalMultiLevelHierarchy"/>
    <dgm:cxn modelId="{E1F1709D-92D1-471E-B8A0-EC358678D1F0}" type="presOf" srcId="{B0AD5E83-A8C4-4462-9180-C6513FCF1A84}" destId="{B04C960A-2ED7-406D-9E4D-F414CA52CEDC}" srcOrd="0" destOrd="0" presId="urn:microsoft.com/office/officeart/2008/layout/HorizontalMultiLevelHierarchy"/>
    <dgm:cxn modelId="{C7D10F48-7D11-47E5-B543-B54574C72222}" srcId="{84CF0532-4CA8-403D-94B6-BA2A07AE310E}" destId="{030A80FA-C06E-4449-9954-696F4CD9648A}" srcOrd="1" destOrd="0" parTransId="{73105A67-213E-4E16-97C9-18736A9E23D9}" sibTransId="{38AA2598-84D4-4C66-A209-CB7489CC8718}"/>
    <dgm:cxn modelId="{29A22837-EB2A-48B9-9159-2F5C949ACDA6}" type="presOf" srcId="{EEBDFD8B-B311-4CFD-8B41-3C4A6A6F2990}" destId="{6010EF67-CB5C-485C-8F4B-524D216340D7}" srcOrd="0" destOrd="0" presId="urn:microsoft.com/office/officeart/2008/layout/HorizontalMultiLevelHierarchy"/>
    <dgm:cxn modelId="{6866816C-B3E6-4A09-894C-A4346EE5747C}" type="presOf" srcId="{84C2B18A-3A6C-47D1-9207-3A54D754D92D}" destId="{19212A03-A26A-4C40-BE87-99739CD33184}" srcOrd="1" destOrd="0" presId="urn:microsoft.com/office/officeart/2008/layout/HorizontalMultiLevelHierarchy"/>
    <dgm:cxn modelId="{9BFC4CEB-FC59-46E7-89CA-46B59F1C02F5}" type="presOf" srcId="{178DD776-88F6-4197-A82B-DA863CFC18AF}" destId="{0B9EACAC-4BDB-4B11-839E-042FDF1D9567}" srcOrd="0" destOrd="0" presId="urn:microsoft.com/office/officeart/2008/layout/HorizontalMultiLevelHierarchy"/>
    <dgm:cxn modelId="{3794E657-0C02-4DF6-90A9-7DBD4407EFC9}" type="presOf" srcId="{BE72D82F-2D96-4963-884B-BD31C31761F4}" destId="{538C1DBA-3D7A-42A3-9892-F55E37462E29}" srcOrd="1" destOrd="0" presId="urn:microsoft.com/office/officeart/2008/layout/HorizontalMultiLevelHierarchy"/>
    <dgm:cxn modelId="{CCDF5782-8B9F-49E7-8966-72C1ED9FF80A}" type="presOf" srcId="{5F72549F-ED9B-4E03-B549-75347CE46A42}" destId="{0E8BB1DA-2812-43BF-BC00-9288CD4ACA60}" srcOrd="0" destOrd="0" presId="urn:microsoft.com/office/officeart/2008/layout/HorizontalMultiLevelHierarchy"/>
    <dgm:cxn modelId="{D609A8FA-56EE-4FB8-84BE-73CC7C35A155}" type="presOf" srcId="{84C2B18A-3A6C-47D1-9207-3A54D754D92D}" destId="{12496184-4990-4522-826C-E943D2145150}" srcOrd="0" destOrd="0" presId="urn:microsoft.com/office/officeart/2008/layout/HorizontalMultiLevelHierarchy"/>
    <dgm:cxn modelId="{8857D8E2-7707-4BE6-9BC4-5B7D0E7D7FDC}" srcId="{B0AD5E83-A8C4-4462-9180-C6513FCF1A84}" destId="{E5394A58-AB5F-41B3-9B80-DF8A8ABB6323}" srcOrd="0" destOrd="0" parTransId="{835914ED-3F38-409D-89F8-E1D97BB75883}" sibTransId="{AB03BF9E-CCAB-40C8-9E00-CDFBCC361DD9}"/>
    <dgm:cxn modelId="{BA6AB076-28B6-471E-9734-6E24FAEE6067}" type="presOf" srcId="{16B85599-0E41-4A22-A8E9-3B5DEA8B2E55}" destId="{4172E1C1-E7B8-477F-9150-A4A37F483C56}" srcOrd="0" destOrd="0" presId="urn:microsoft.com/office/officeart/2008/layout/HorizontalMultiLevelHierarchy"/>
    <dgm:cxn modelId="{C241227A-24C5-4DFC-8082-7067B15E4CB6}" type="presOf" srcId="{698FA115-54E4-440E-8E4E-722C0FF97457}" destId="{91517A71-BDEF-42E0-85BB-D17B22208B57}" srcOrd="1" destOrd="0" presId="urn:microsoft.com/office/officeart/2008/layout/HorizontalMultiLevelHierarchy"/>
    <dgm:cxn modelId="{F005C105-0735-468A-ABCA-7C4BB650B3DF}" srcId="{030A80FA-C06E-4449-9954-696F4CD9648A}" destId="{F2C0B7DA-8203-40BA-A88E-AE4BB26A9025}" srcOrd="0" destOrd="0" parTransId="{7DA9162B-4599-4E4A-AD2E-6ABD817921BB}" sibTransId="{2BC749C0-727C-4F66-A104-62E5ABF87271}"/>
    <dgm:cxn modelId="{91686D6F-0221-4BC6-8E44-F89D0BAD524D}" srcId="{E5394A58-AB5F-41B3-9B80-DF8A8ABB6323}" destId="{16B85599-0E41-4A22-A8E9-3B5DEA8B2E55}" srcOrd="0" destOrd="0" parTransId="{178DD776-88F6-4197-A82B-DA863CFC18AF}" sibTransId="{A07BE1D0-A44E-433F-95B0-76391162B6FB}"/>
    <dgm:cxn modelId="{E321EF6D-2FB9-4B39-BA65-D6E64AE6A741}" type="presOf" srcId="{E529E5B0-7815-4A91-B0D5-33427743FBC9}" destId="{538D12E1-DF78-4161-813B-FAEE2E88C1D2}" srcOrd="0" destOrd="0" presId="urn:microsoft.com/office/officeart/2008/layout/HorizontalMultiLevelHierarchy"/>
    <dgm:cxn modelId="{A0D38DD7-767D-4176-BA6D-78A0485EAD30}" srcId="{276D65ED-DA67-44A1-8D98-41C8CA6AC8DC}" destId="{7E814367-525E-4CAE-BB14-4FD4A8D8667E}" srcOrd="0" destOrd="0" parTransId="{D01C78CB-2C71-4B17-B7C1-25FFD281F729}" sibTransId="{D5F8AF30-DD8C-4F24-9115-91C8D0B6A0B6}"/>
    <dgm:cxn modelId="{ABCA82C2-71A0-4822-80BB-6F153439FBF0}" type="presOf" srcId="{F38F4A51-E7BC-40B0-902C-667F4D670864}" destId="{6CE583DA-6CD7-4580-A370-BF3EA139C78C}" srcOrd="0" destOrd="0" presId="urn:microsoft.com/office/officeart/2008/layout/HorizontalMultiLevelHierarchy"/>
    <dgm:cxn modelId="{E79F248C-10CF-479F-BED5-F79B35B1505E}" type="presOf" srcId="{276D65ED-DA67-44A1-8D98-41C8CA6AC8DC}" destId="{241E4777-C233-4F34-8A27-A0C94F6AE3F7}" srcOrd="0" destOrd="0" presId="urn:microsoft.com/office/officeart/2008/layout/HorizontalMultiLevelHierarchy"/>
    <dgm:cxn modelId="{491C14B7-0548-4E40-8A6F-F15442E83336}" srcId="{598A6075-36CF-4910-86B6-BBEB36482767}" destId="{4B2BE794-FF92-4492-8BC2-F09E4E988564}" srcOrd="0" destOrd="0" parTransId="{BE72D82F-2D96-4963-884B-BD31C31761F4}" sibTransId="{CE1BD444-E018-4ECE-B7C9-A67A61822D5A}"/>
    <dgm:cxn modelId="{490761DC-4B8C-4948-9C35-2B8240DC61B3}" type="presOf" srcId="{D6BACED3-C5EB-46C7-9A9B-711E5115B505}" destId="{ED3D67B5-3F47-491D-8A60-2C7BF7F7CBC7}" srcOrd="0" destOrd="0" presId="urn:microsoft.com/office/officeart/2008/layout/HorizontalMultiLevelHierarchy"/>
    <dgm:cxn modelId="{D65C967C-E499-42CB-8FB7-7D10CB812FFB}" srcId="{A20197D4-3BC4-4C83-A5B9-5FB1FC589521}" destId="{D6BACED3-C5EB-46C7-9A9B-711E5115B505}" srcOrd="0" destOrd="0" parTransId="{7F4F218B-7D6F-486C-B05E-BA37D69E93E4}" sibTransId="{004F267E-FBAC-485A-982E-4953117196DA}"/>
    <dgm:cxn modelId="{4046109F-F47C-4921-BA29-A710B8521B06}" type="presOf" srcId="{05531BB0-27C5-451A-BC3C-013DF3B188ED}" destId="{220E95AA-5C52-4410-803B-1EDBF9C0CAA9}" srcOrd="0" destOrd="0" presId="urn:microsoft.com/office/officeart/2008/layout/HorizontalMultiLevelHierarchy"/>
    <dgm:cxn modelId="{F351FD8F-D873-4980-B595-802694DC6350}" srcId="{276D65ED-DA67-44A1-8D98-41C8CA6AC8DC}" destId="{598A6075-36CF-4910-86B6-BBEB36482767}" srcOrd="1" destOrd="0" parTransId="{F38F4A51-E7BC-40B0-902C-667F4D670864}" sibTransId="{B0C3D3EC-5BB3-4058-9499-A20A90BE454F}"/>
    <dgm:cxn modelId="{04E7B533-A369-4877-BD5E-9BB36068D6D4}" type="presOf" srcId="{3C13B256-B545-44F9-8120-EB788D0EDDF8}" destId="{44D5D381-AED4-4699-B175-F21C661449C6}" srcOrd="0" destOrd="0" presId="urn:microsoft.com/office/officeart/2008/layout/HorizontalMultiLevelHierarchy"/>
    <dgm:cxn modelId="{B0FCC5F6-8460-4963-94E1-ABF91F02D0F7}" srcId="{84CF0532-4CA8-403D-94B6-BA2A07AE310E}" destId="{C654104F-452E-43FB-8C17-4F9482552464}" srcOrd="0" destOrd="0" parTransId="{EE1076F3-574B-4B69-81A6-97C46ED77FFD}" sibTransId="{131E7E53-E110-467C-995F-7358DD29EF12}"/>
    <dgm:cxn modelId="{12B3C59B-8599-4E29-A17C-A2D42C264CCF}" type="presOf" srcId="{F38F4A51-E7BC-40B0-902C-667F4D670864}" destId="{D71F1D14-EB44-4858-9AF6-5E83816F6690}" srcOrd="1" destOrd="0" presId="urn:microsoft.com/office/officeart/2008/layout/HorizontalMultiLevelHierarchy"/>
    <dgm:cxn modelId="{0372F9A8-299D-4754-820F-FDD59EC3CB8B}" type="presOf" srcId="{92901001-FD2B-453E-8A6B-587CA88D3B73}" destId="{4144EBE3-1287-43F1-BFCA-C6C100827F69}" srcOrd="0" destOrd="0" presId="urn:microsoft.com/office/officeart/2008/layout/HorizontalMultiLevelHierarchy"/>
    <dgm:cxn modelId="{8E350044-990B-4928-9459-97DF413F1C09}" type="presOf" srcId="{5BAE5F62-3938-40F5-905E-232EC420CDAE}" destId="{E766EB11-E044-42E8-BCDF-1EA48A8D93F5}" srcOrd="1" destOrd="0" presId="urn:microsoft.com/office/officeart/2008/layout/HorizontalMultiLevelHierarchy"/>
    <dgm:cxn modelId="{5C3C0E98-7B0A-4E27-BCEA-93B49077C4C0}" type="presOf" srcId="{178DD776-88F6-4197-A82B-DA863CFC18AF}" destId="{A5323F97-3A75-475E-94BC-9BB0696F684D}" srcOrd="1" destOrd="0" presId="urn:microsoft.com/office/officeart/2008/layout/HorizontalMultiLevelHierarchy"/>
    <dgm:cxn modelId="{16417147-2B4E-4CAB-AA99-FCC839481BD5}" type="presOf" srcId="{106C87C7-D3AB-42E3-867A-806DF6E8D4A3}" destId="{70E36E20-8426-4674-BE35-68037C5C325D}" srcOrd="0" destOrd="0" presId="urn:microsoft.com/office/officeart/2008/layout/HorizontalMultiLevelHierarchy"/>
    <dgm:cxn modelId="{49800A1E-2DA0-4E72-AD7A-68B4A1827019}" type="presOf" srcId="{7F4F218B-7D6F-486C-B05E-BA37D69E93E4}" destId="{2581F406-9E3B-4300-99E2-8A6D1D97E293}" srcOrd="1" destOrd="0" presId="urn:microsoft.com/office/officeart/2008/layout/HorizontalMultiLevelHierarchy"/>
    <dgm:cxn modelId="{DBCD9DF6-B885-4E36-B416-4DEEAC47C939}" type="presOf" srcId="{698FA115-54E4-440E-8E4E-722C0FF97457}" destId="{42BE246D-8EEA-42C2-B3FA-663B64551F79}" srcOrd="0" destOrd="0" presId="urn:microsoft.com/office/officeart/2008/layout/HorizontalMultiLevelHierarchy"/>
    <dgm:cxn modelId="{435F7A98-BEDF-41FB-8BC4-2B8DC63065DB}" type="presOf" srcId="{4A9DD9EA-6AFC-4F1D-8EB4-E4338DA6ABCD}" destId="{D95AF2B8-4FB6-47AD-BC90-F6EFCDD15853}" srcOrd="1" destOrd="0" presId="urn:microsoft.com/office/officeart/2008/layout/HorizontalMultiLevelHierarchy"/>
    <dgm:cxn modelId="{356A9A53-4745-4C88-B0B0-B49EA36DF6BB}" srcId="{276D65ED-DA67-44A1-8D98-41C8CA6AC8DC}" destId="{EEBDFD8B-B311-4CFD-8B41-3C4A6A6F2990}" srcOrd="3" destOrd="0" parTransId="{4A9DD9EA-6AFC-4F1D-8EB4-E4338DA6ABCD}" sibTransId="{EC7F7192-7FE2-4144-B89A-39D8F279881D}"/>
    <dgm:cxn modelId="{65419CE0-F247-4C69-BC40-F9E0086D2513}" type="presOf" srcId="{73105A67-213E-4E16-97C9-18736A9E23D9}" destId="{AB57BB48-4E75-42DC-9C87-938A8B9E0A5A}" srcOrd="0" destOrd="0" presId="urn:microsoft.com/office/officeart/2008/layout/HorizontalMultiLevelHierarchy"/>
    <dgm:cxn modelId="{9C5654A1-F5E4-41DB-BF02-DCE997DF5824}" srcId="{16B85599-0E41-4A22-A8E9-3B5DEA8B2E55}" destId="{276D65ED-DA67-44A1-8D98-41C8CA6AC8DC}" srcOrd="1" destOrd="0" parTransId="{BA78C439-3E09-4E24-9C4B-4C1622636743}" sibTransId="{E0D3403B-44F4-42F0-B516-3B40508AB2EC}"/>
    <dgm:cxn modelId="{86305818-E19B-470E-8557-D016F1C4E104}" type="presOf" srcId="{5F72549F-ED9B-4E03-B549-75347CE46A42}" destId="{D4FDE2D6-6747-44C1-B289-21F3883674DF}" srcOrd="1" destOrd="0" presId="urn:microsoft.com/office/officeart/2008/layout/HorizontalMultiLevelHierarchy"/>
    <dgm:cxn modelId="{8A1440AF-1DF4-40A3-9802-BE1B95EAC3E9}" type="presOf" srcId="{A20197D4-3BC4-4C83-A5B9-5FB1FC589521}" destId="{0F129C9D-A1DE-4E3A-8A66-E08F759AB78F}" srcOrd="0" destOrd="0" presId="urn:microsoft.com/office/officeart/2008/layout/HorizontalMultiLevelHierarchy"/>
    <dgm:cxn modelId="{4B5DB207-E9D6-4A46-BC5F-E17D561DC46D}" type="presOf" srcId="{84CF0532-4CA8-403D-94B6-BA2A07AE310E}" destId="{D9CD6B9E-82D4-41A2-99D7-4F114B444C0A}" srcOrd="0" destOrd="0" presId="urn:microsoft.com/office/officeart/2008/layout/HorizontalMultiLevelHierarchy"/>
    <dgm:cxn modelId="{5D4C4800-38BE-418D-B88B-DE5F6E417985}" type="presOf" srcId="{381EA85E-C890-414B-8101-F52653AFBDE8}" destId="{3D505FC8-9609-4B74-A99C-3F08C48F9EEF}" srcOrd="0" destOrd="0" presId="urn:microsoft.com/office/officeart/2008/layout/HorizontalMultiLevelHierarchy"/>
    <dgm:cxn modelId="{00CAB30A-A354-4243-87DA-714569266154}" type="presOf" srcId="{106C87C7-D3AB-42E3-867A-806DF6E8D4A3}" destId="{2A99A415-0551-4959-9442-958EC4C718DC}" srcOrd="1" destOrd="0" presId="urn:microsoft.com/office/officeart/2008/layout/HorizontalMultiLevelHierarchy"/>
    <dgm:cxn modelId="{511459DF-E5DE-4991-A66E-EB215400615D}" type="presParOf" srcId="{B04C960A-2ED7-406D-9E4D-F414CA52CEDC}" destId="{A8EFC656-2FF5-425E-ACB8-ABB456B992A8}" srcOrd="0" destOrd="0" presId="urn:microsoft.com/office/officeart/2008/layout/HorizontalMultiLevelHierarchy"/>
    <dgm:cxn modelId="{8ADEC929-E296-4462-A5A7-BEDA76DFDBD1}" type="presParOf" srcId="{A8EFC656-2FF5-425E-ACB8-ABB456B992A8}" destId="{06007AAF-C178-4141-94D3-307E1588ED33}" srcOrd="0" destOrd="0" presId="urn:microsoft.com/office/officeart/2008/layout/HorizontalMultiLevelHierarchy"/>
    <dgm:cxn modelId="{0B9FE109-1C31-4908-8480-58183338D295}" type="presParOf" srcId="{A8EFC656-2FF5-425E-ACB8-ABB456B992A8}" destId="{CD52FEB6-B4CB-4166-9324-5715B9D3DFFB}" srcOrd="1" destOrd="0" presId="urn:microsoft.com/office/officeart/2008/layout/HorizontalMultiLevelHierarchy"/>
    <dgm:cxn modelId="{B3F43D2E-8421-409E-BFAA-B8FCD8E27215}" type="presParOf" srcId="{CD52FEB6-B4CB-4166-9324-5715B9D3DFFB}" destId="{0B9EACAC-4BDB-4B11-839E-042FDF1D9567}" srcOrd="0" destOrd="0" presId="urn:microsoft.com/office/officeart/2008/layout/HorizontalMultiLevelHierarchy"/>
    <dgm:cxn modelId="{3EF0C7EC-1D07-4434-9C9E-464A08315EDD}" type="presParOf" srcId="{0B9EACAC-4BDB-4B11-839E-042FDF1D9567}" destId="{A5323F97-3A75-475E-94BC-9BB0696F684D}" srcOrd="0" destOrd="0" presId="urn:microsoft.com/office/officeart/2008/layout/HorizontalMultiLevelHierarchy"/>
    <dgm:cxn modelId="{1D3F4AAA-652E-43AC-AB98-B72FB47817C9}" type="presParOf" srcId="{CD52FEB6-B4CB-4166-9324-5715B9D3DFFB}" destId="{BD05CD1D-7132-47DB-B0C0-5EEC60DD178B}" srcOrd="1" destOrd="0" presId="urn:microsoft.com/office/officeart/2008/layout/HorizontalMultiLevelHierarchy"/>
    <dgm:cxn modelId="{0140115B-7773-4DCB-8620-EA51BE3F522F}" type="presParOf" srcId="{BD05CD1D-7132-47DB-B0C0-5EEC60DD178B}" destId="{4172E1C1-E7B8-477F-9150-A4A37F483C56}" srcOrd="0" destOrd="0" presId="urn:microsoft.com/office/officeart/2008/layout/HorizontalMultiLevelHierarchy"/>
    <dgm:cxn modelId="{FD606964-7E51-4BD0-8C34-65CF0D16623D}" type="presParOf" srcId="{BD05CD1D-7132-47DB-B0C0-5EEC60DD178B}" destId="{85820D74-CD85-4A8F-A3E3-F6552500D1E3}" srcOrd="1" destOrd="0" presId="urn:microsoft.com/office/officeart/2008/layout/HorizontalMultiLevelHierarchy"/>
    <dgm:cxn modelId="{1188CD90-A350-4F09-974B-DFCFB662A875}" type="presParOf" srcId="{85820D74-CD85-4A8F-A3E3-F6552500D1E3}" destId="{12496184-4990-4522-826C-E943D2145150}" srcOrd="0" destOrd="0" presId="urn:microsoft.com/office/officeart/2008/layout/HorizontalMultiLevelHierarchy"/>
    <dgm:cxn modelId="{D450C059-D8D0-4862-AA60-668A58DF5E26}" type="presParOf" srcId="{12496184-4990-4522-826C-E943D2145150}" destId="{19212A03-A26A-4C40-BE87-99739CD33184}" srcOrd="0" destOrd="0" presId="urn:microsoft.com/office/officeart/2008/layout/HorizontalMultiLevelHierarchy"/>
    <dgm:cxn modelId="{64A601D5-F873-4733-B44B-D82C3C9FB5A7}" type="presParOf" srcId="{85820D74-CD85-4A8F-A3E3-F6552500D1E3}" destId="{BDFB6E99-3478-4666-8DBE-DDBA87DC7BC6}" srcOrd="1" destOrd="0" presId="urn:microsoft.com/office/officeart/2008/layout/HorizontalMultiLevelHierarchy"/>
    <dgm:cxn modelId="{B88FE6B9-F27D-4FD2-91E9-B355D2393F98}" type="presParOf" srcId="{BDFB6E99-3478-4666-8DBE-DDBA87DC7BC6}" destId="{CF31F28F-AE0A-4B74-A57E-63B91A442839}" srcOrd="0" destOrd="0" presId="urn:microsoft.com/office/officeart/2008/layout/HorizontalMultiLevelHierarchy"/>
    <dgm:cxn modelId="{ACC9C856-5B61-4A76-A3CE-8F3CEFF34ECE}" type="presParOf" srcId="{BDFB6E99-3478-4666-8DBE-DDBA87DC7BC6}" destId="{CA34BB19-EED0-4343-BEC1-3FB6B3DBFE50}" srcOrd="1" destOrd="0" presId="urn:microsoft.com/office/officeart/2008/layout/HorizontalMultiLevelHierarchy"/>
    <dgm:cxn modelId="{F1A3BFFE-3607-4D51-BFEF-68628D833E3E}" type="presParOf" srcId="{CA34BB19-EED0-4343-BEC1-3FB6B3DBFE50}" destId="{377ECD73-D750-4EA4-8902-FAE674B4C874}" srcOrd="0" destOrd="0" presId="urn:microsoft.com/office/officeart/2008/layout/HorizontalMultiLevelHierarchy"/>
    <dgm:cxn modelId="{86BD1E58-39F1-447B-B441-2BAB449CEAFC}" type="presParOf" srcId="{377ECD73-D750-4EA4-8902-FAE674B4C874}" destId="{E766EB11-E044-42E8-BCDF-1EA48A8D93F5}" srcOrd="0" destOrd="0" presId="urn:microsoft.com/office/officeart/2008/layout/HorizontalMultiLevelHierarchy"/>
    <dgm:cxn modelId="{083EE754-D36D-4A7C-A729-AAB001A10C4A}" type="presParOf" srcId="{CA34BB19-EED0-4343-BEC1-3FB6B3DBFE50}" destId="{8A26EF26-045F-42D6-8E2C-D326B2609FDC}" srcOrd="1" destOrd="0" presId="urn:microsoft.com/office/officeart/2008/layout/HorizontalMultiLevelHierarchy"/>
    <dgm:cxn modelId="{02A00193-A043-4F48-A5A9-43E60A51C690}" type="presParOf" srcId="{8A26EF26-045F-42D6-8E2C-D326B2609FDC}" destId="{E7357DD4-B530-476E-B9FF-878AFD7FD8D7}" srcOrd="0" destOrd="0" presId="urn:microsoft.com/office/officeart/2008/layout/HorizontalMultiLevelHierarchy"/>
    <dgm:cxn modelId="{00133D3E-6B32-4933-BB8C-04AD0E30D7D1}" type="presParOf" srcId="{8A26EF26-045F-42D6-8E2C-D326B2609FDC}" destId="{23AC5583-0801-4903-9150-3AF3C8CB34C8}" srcOrd="1" destOrd="0" presId="urn:microsoft.com/office/officeart/2008/layout/HorizontalMultiLevelHierarchy"/>
    <dgm:cxn modelId="{8C3055B3-710A-462D-AE92-60411728D280}" type="presParOf" srcId="{23AC5583-0801-4903-9150-3AF3C8CB34C8}" destId="{0E8BB1DA-2812-43BF-BC00-9288CD4ACA60}" srcOrd="0" destOrd="0" presId="urn:microsoft.com/office/officeart/2008/layout/HorizontalMultiLevelHierarchy"/>
    <dgm:cxn modelId="{4300664D-EF9C-42A2-8EAA-6182E91AC165}" type="presParOf" srcId="{0E8BB1DA-2812-43BF-BC00-9288CD4ACA60}" destId="{D4FDE2D6-6747-44C1-B289-21F3883674DF}" srcOrd="0" destOrd="0" presId="urn:microsoft.com/office/officeart/2008/layout/HorizontalMultiLevelHierarchy"/>
    <dgm:cxn modelId="{20240C29-A21A-4977-AF37-55FB580C0DBF}" type="presParOf" srcId="{23AC5583-0801-4903-9150-3AF3C8CB34C8}" destId="{7ED2BF62-9EA7-483C-8C2B-169CE83A9B16}" srcOrd="1" destOrd="0" presId="urn:microsoft.com/office/officeart/2008/layout/HorizontalMultiLevelHierarchy"/>
    <dgm:cxn modelId="{88536C6C-EA4F-4DE8-9110-8D4BECB0D9E4}" type="presParOf" srcId="{7ED2BF62-9EA7-483C-8C2B-169CE83A9B16}" destId="{220E95AA-5C52-4410-803B-1EDBF9C0CAA9}" srcOrd="0" destOrd="0" presId="urn:microsoft.com/office/officeart/2008/layout/HorizontalMultiLevelHierarchy"/>
    <dgm:cxn modelId="{7B636A22-6D45-4803-B2B7-AFD9536B4792}" type="presParOf" srcId="{7ED2BF62-9EA7-483C-8C2B-169CE83A9B16}" destId="{07D24931-B89D-4DC2-82F4-A54C485F08DF}" srcOrd="1" destOrd="0" presId="urn:microsoft.com/office/officeart/2008/layout/HorizontalMultiLevelHierarchy"/>
    <dgm:cxn modelId="{86FC5AD4-B6F2-44DE-B111-33DD18C556A7}" type="presParOf" srcId="{CA34BB19-EED0-4343-BEC1-3FB6B3DBFE50}" destId="{42BE246D-8EEA-42C2-B3FA-663B64551F79}" srcOrd="2" destOrd="0" presId="urn:microsoft.com/office/officeart/2008/layout/HorizontalMultiLevelHierarchy"/>
    <dgm:cxn modelId="{5BB1F0DC-0C73-4124-9968-DFFC9B55B5F8}" type="presParOf" srcId="{42BE246D-8EEA-42C2-B3FA-663B64551F79}" destId="{91517A71-BDEF-42E0-85BB-D17B22208B57}" srcOrd="0" destOrd="0" presId="urn:microsoft.com/office/officeart/2008/layout/HorizontalMultiLevelHierarchy"/>
    <dgm:cxn modelId="{5670FD40-1649-44B9-85C9-8B29A5DB245B}" type="presParOf" srcId="{CA34BB19-EED0-4343-BEC1-3FB6B3DBFE50}" destId="{6E737598-410A-48B4-834F-0F4FFDF44AC0}" srcOrd="3" destOrd="0" presId="urn:microsoft.com/office/officeart/2008/layout/HorizontalMultiLevelHierarchy"/>
    <dgm:cxn modelId="{696CA1B2-62F1-4E76-93DC-7EC17F975874}" type="presParOf" srcId="{6E737598-410A-48B4-834F-0F4FFDF44AC0}" destId="{F7907905-13C2-4088-A05A-5E7BCB5E23E4}" srcOrd="0" destOrd="0" presId="urn:microsoft.com/office/officeart/2008/layout/HorizontalMultiLevelHierarchy"/>
    <dgm:cxn modelId="{338DD8B7-B2AC-430A-BD97-5BE9B734EC63}" type="presParOf" srcId="{6E737598-410A-48B4-834F-0F4FFDF44AC0}" destId="{8704833E-619E-4686-9822-F17EEE3A4617}" srcOrd="1" destOrd="0" presId="urn:microsoft.com/office/officeart/2008/layout/HorizontalMultiLevelHierarchy"/>
    <dgm:cxn modelId="{C5720FE1-41DC-41EB-8473-868089ED539F}" type="presParOf" srcId="{CA34BB19-EED0-4343-BEC1-3FB6B3DBFE50}" destId="{4144EBE3-1287-43F1-BFCA-C6C100827F69}" srcOrd="4" destOrd="0" presId="urn:microsoft.com/office/officeart/2008/layout/HorizontalMultiLevelHierarchy"/>
    <dgm:cxn modelId="{A2659292-AD5C-41FF-9184-125B82BB3962}" type="presParOf" srcId="{4144EBE3-1287-43F1-BFCA-C6C100827F69}" destId="{5EE4A3C7-7213-4C5E-8741-3AF17A67AFE8}" srcOrd="0" destOrd="0" presId="urn:microsoft.com/office/officeart/2008/layout/HorizontalMultiLevelHierarchy"/>
    <dgm:cxn modelId="{D0755DE2-ABCC-4A1D-BAD2-831B1EF1F76E}" type="presParOf" srcId="{CA34BB19-EED0-4343-BEC1-3FB6B3DBFE50}" destId="{B3279552-6DA6-4AE5-BECC-989FAB3B5C56}" srcOrd="5" destOrd="0" presId="urn:microsoft.com/office/officeart/2008/layout/HorizontalMultiLevelHierarchy"/>
    <dgm:cxn modelId="{B8C7B6C4-1E2A-420A-9D47-B3D4E347EBCE}" type="presParOf" srcId="{B3279552-6DA6-4AE5-BECC-989FAB3B5C56}" destId="{3D505FC8-9609-4B74-A99C-3F08C48F9EEF}" srcOrd="0" destOrd="0" presId="urn:microsoft.com/office/officeart/2008/layout/HorizontalMultiLevelHierarchy"/>
    <dgm:cxn modelId="{5D4D71D5-6702-484F-BC83-CB8311B644C1}" type="presParOf" srcId="{B3279552-6DA6-4AE5-BECC-989FAB3B5C56}" destId="{8FF507B7-3403-4C5A-B918-6284BBF91FA0}" srcOrd="1" destOrd="0" presId="urn:microsoft.com/office/officeart/2008/layout/HorizontalMultiLevelHierarchy"/>
    <dgm:cxn modelId="{FCEF4718-CAD2-4893-8DB6-E660CB0028E2}" type="presParOf" srcId="{85820D74-CD85-4A8F-A3E3-F6552500D1E3}" destId="{BEDB4E11-E91A-4063-A285-1F0074972F7E}" srcOrd="2" destOrd="0" presId="urn:microsoft.com/office/officeart/2008/layout/HorizontalMultiLevelHierarchy"/>
    <dgm:cxn modelId="{B11C7DFD-0084-4251-A688-AA9658964419}" type="presParOf" srcId="{BEDB4E11-E91A-4063-A285-1F0074972F7E}" destId="{3AFEDF14-5C4E-4F11-BDE1-B8D96F24E5E8}" srcOrd="0" destOrd="0" presId="urn:microsoft.com/office/officeart/2008/layout/HorizontalMultiLevelHierarchy"/>
    <dgm:cxn modelId="{228A8F07-58FE-4B5C-A5FB-13B119A3C891}" type="presParOf" srcId="{85820D74-CD85-4A8F-A3E3-F6552500D1E3}" destId="{DB780C05-2406-4897-9FB4-18829F183CAA}" srcOrd="3" destOrd="0" presId="urn:microsoft.com/office/officeart/2008/layout/HorizontalMultiLevelHierarchy"/>
    <dgm:cxn modelId="{23639C09-16D6-48D8-BEE6-C73BEC93A014}" type="presParOf" srcId="{DB780C05-2406-4897-9FB4-18829F183CAA}" destId="{241E4777-C233-4F34-8A27-A0C94F6AE3F7}" srcOrd="0" destOrd="0" presId="urn:microsoft.com/office/officeart/2008/layout/HorizontalMultiLevelHierarchy"/>
    <dgm:cxn modelId="{B38F604B-A13B-45BB-9013-D78AB9C20531}" type="presParOf" srcId="{DB780C05-2406-4897-9FB4-18829F183CAA}" destId="{90A58FBE-AA74-451A-9DF6-14E6BC25B950}" srcOrd="1" destOrd="0" presId="urn:microsoft.com/office/officeart/2008/layout/HorizontalMultiLevelHierarchy"/>
    <dgm:cxn modelId="{49216BE2-13C9-4BDB-B038-6A7FF2E5900F}" type="presParOf" srcId="{90A58FBE-AA74-451A-9DF6-14E6BC25B950}" destId="{C913D82A-68D9-434F-AC46-2859DFD1BDE2}" srcOrd="0" destOrd="0" presId="urn:microsoft.com/office/officeart/2008/layout/HorizontalMultiLevelHierarchy"/>
    <dgm:cxn modelId="{12E74D1E-03EF-4DC7-8650-0CE41B4429B1}" type="presParOf" srcId="{C913D82A-68D9-434F-AC46-2859DFD1BDE2}" destId="{79D7F727-EE23-46AD-8B77-449A8A4265CC}" srcOrd="0" destOrd="0" presId="urn:microsoft.com/office/officeart/2008/layout/HorizontalMultiLevelHierarchy"/>
    <dgm:cxn modelId="{2E7458EC-9567-475E-BBFD-F4F60CD2A0BE}" type="presParOf" srcId="{90A58FBE-AA74-451A-9DF6-14E6BC25B950}" destId="{1C3E4D06-F4FF-4B98-B9C8-AA1194A245FC}" srcOrd="1" destOrd="0" presId="urn:microsoft.com/office/officeart/2008/layout/HorizontalMultiLevelHierarchy"/>
    <dgm:cxn modelId="{F4E583A3-8FD4-4DE7-80CF-A4973F9BB3BA}" type="presParOf" srcId="{1C3E4D06-F4FF-4B98-B9C8-AA1194A245FC}" destId="{7458AFB4-E8A8-4E54-929E-6A9E7A3675F0}" srcOrd="0" destOrd="0" presId="urn:microsoft.com/office/officeart/2008/layout/HorizontalMultiLevelHierarchy"/>
    <dgm:cxn modelId="{061B252A-A0BD-4611-B22F-30E3D90F2B0A}" type="presParOf" srcId="{1C3E4D06-F4FF-4B98-B9C8-AA1194A245FC}" destId="{E8276EAC-5EA5-428D-BC22-F1F4B171E83F}" srcOrd="1" destOrd="0" presId="urn:microsoft.com/office/officeart/2008/layout/HorizontalMultiLevelHierarchy"/>
    <dgm:cxn modelId="{D1FE6A32-F5B8-49F9-B8C2-3F769C941D68}" type="presParOf" srcId="{E8276EAC-5EA5-428D-BC22-F1F4B171E83F}" destId="{44D5D381-AED4-4699-B175-F21C661449C6}" srcOrd="0" destOrd="0" presId="urn:microsoft.com/office/officeart/2008/layout/HorizontalMultiLevelHierarchy"/>
    <dgm:cxn modelId="{40528702-DACC-4707-80DF-BEDFF3B59E8B}" type="presParOf" srcId="{44D5D381-AED4-4699-B175-F21C661449C6}" destId="{CC8FBB36-42F0-46BB-ACAA-4C7790E702D2}" srcOrd="0" destOrd="0" presId="urn:microsoft.com/office/officeart/2008/layout/HorizontalMultiLevelHierarchy"/>
    <dgm:cxn modelId="{9F7F4723-0802-45A3-9B6D-DD24A1C36B53}" type="presParOf" srcId="{E8276EAC-5EA5-428D-BC22-F1F4B171E83F}" destId="{4C319344-562E-486B-932F-A8EDF33C25E8}" srcOrd="1" destOrd="0" presId="urn:microsoft.com/office/officeart/2008/layout/HorizontalMultiLevelHierarchy"/>
    <dgm:cxn modelId="{AC0515F2-BF57-41F3-83FA-5478EB261FF8}" type="presParOf" srcId="{4C319344-562E-486B-932F-A8EDF33C25E8}" destId="{538D12E1-DF78-4161-813B-FAEE2E88C1D2}" srcOrd="0" destOrd="0" presId="urn:microsoft.com/office/officeart/2008/layout/HorizontalMultiLevelHierarchy"/>
    <dgm:cxn modelId="{CF155672-229F-4E17-B0F8-A1217543D204}" type="presParOf" srcId="{4C319344-562E-486B-932F-A8EDF33C25E8}" destId="{E3BFBD65-6CB4-4629-9EF6-81FEFD003207}" srcOrd="1" destOrd="0" presId="urn:microsoft.com/office/officeart/2008/layout/HorizontalMultiLevelHierarchy"/>
    <dgm:cxn modelId="{B724300C-9DCA-4A06-B0F4-F092EB3B925F}" type="presParOf" srcId="{90A58FBE-AA74-451A-9DF6-14E6BC25B950}" destId="{6CE583DA-6CD7-4580-A370-BF3EA139C78C}" srcOrd="2" destOrd="0" presId="urn:microsoft.com/office/officeart/2008/layout/HorizontalMultiLevelHierarchy"/>
    <dgm:cxn modelId="{75E2FF77-84A3-48D7-879C-A5615C47CB39}" type="presParOf" srcId="{6CE583DA-6CD7-4580-A370-BF3EA139C78C}" destId="{D71F1D14-EB44-4858-9AF6-5E83816F6690}" srcOrd="0" destOrd="0" presId="urn:microsoft.com/office/officeart/2008/layout/HorizontalMultiLevelHierarchy"/>
    <dgm:cxn modelId="{69B642BB-CE9D-442B-AED0-6B7762DF5008}" type="presParOf" srcId="{90A58FBE-AA74-451A-9DF6-14E6BC25B950}" destId="{55B28988-D61A-437A-9EAE-B8961AECF089}" srcOrd="3" destOrd="0" presId="urn:microsoft.com/office/officeart/2008/layout/HorizontalMultiLevelHierarchy"/>
    <dgm:cxn modelId="{5211D280-9C46-418A-AAA9-CE1099D995A2}" type="presParOf" srcId="{55B28988-D61A-437A-9EAE-B8961AECF089}" destId="{A331AC17-DBEA-4DB8-B83D-B7B992923EC3}" srcOrd="0" destOrd="0" presId="urn:microsoft.com/office/officeart/2008/layout/HorizontalMultiLevelHierarchy"/>
    <dgm:cxn modelId="{A123472E-38CC-4F44-A9A4-F2947B9BB809}" type="presParOf" srcId="{55B28988-D61A-437A-9EAE-B8961AECF089}" destId="{88D7DE8F-2E97-44E2-B66F-BDCC389836D4}" srcOrd="1" destOrd="0" presId="urn:microsoft.com/office/officeart/2008/layout/HorizontalMultiLevelHierarchy"/>
    <dgm:cxn modelId="{2593A779-94E0-451C-B051-DFBBDAB4B0B4}" type="presParOf" srcId="{88D7DE8F-2E97-44E2-B66F-BDCC389836D4}" destId="{21FC91CA-74BE-4A1D-86DC-0E29266FD7C9}" srcOrd="0" destOrd="0" presId="urn:microsoft.com/office/officeart/2008/layout/HorizontalMultiLevelHierarchy"/>
    <dgm:cxn modelId="{04EF19C0-7CE5-4B8A-AA87-74B3083F49C7}" type="presParOf" srcId="{21FC91CA-74BE-4A1D-86DC-0E29266FD7C9}" destId="{538C1DBA-3D7A-42A3-9892-F55E37462E29}" srcOrd="0" destOrd="0" presId="urn:microsoft.com/office/officeart/2008/layout/HorizontalMultiLevelHierarchy"/>
    <dgm:cxn modelId="{22ABA74C-BDBE-4F47-9B70-80E4189C013E}" type="presParOf" srcId="{88D7DE8F-2E97-44E2-B66F-BDCC389836D4}" destId="{CA8C65B4-7791-4B99-8318-97BF4F6FE119}" srcOrd="1" destOrd="0" presId="urn:microsoft.com/office/officeart/2008/layout/HorizontalMultiLevelHierarchy"/>
    <dgm:cxn modelId="{893E628B-B33E-46EE-94CF-D3C5D6FCE0CD}" type="presParOf" srcId="{CA8C65B4-7791-4B99-8318-97BF4F6FE119}" destId="{B95682F7-8B5A-4F59-8F22-9E3260A2F6BB}" srcOrd="0" destOrd="0" presId="urn:microsoft.com/office/officeart/2008/layout/HorizontalMultiLevelHierarchy"/>
    <dgm:cxn modelId="{BCD10B08-0BE2-47F7-9BC1-F38D4B7B8597}" type="presParOf" srcId="{CA8C65B4-7791-4B99-8318-97BF4F6FE119}" destId="{6230B527-15C8-4471-BDFC-01522E2F96E7}" srcOrd="1" destOrd="0" presId="urn:microsoft.com/office/officeart/2008/layout/HorizontalMultiLevelHierarchy"/>
    <dgm:cxn modelId="{0881A452-B215-4D3C-8E91-B484B20D22FC}" type="presParOf" srcId="{90A58FBE-AA74-451A-9DF6-14E6BC25B950}" destId="{9E2B6E3A-F865-4567-838F-027B37E277FB}" srcOrd="4" destOrd="0" presId="urn:microsoft.com/office/officeart/2008/layout/HorizontalMultiLevelHierarchy"/>
    <dgm:cxn modelId="{7F5A5990-AA8C-4BE8-B441-13AC60042C9F}" type="presParOf" srcId="{9E2B6E3A-F865-4567-838F-027B37E277FB}" destId="{51460658-0B0A-4F4B-A570-95364D1F2C9E}" srcOrd="0" destOrd="0" presId="urn:microsoft.com/office/officeart/2008/layout/HorizontalMultiLevelHierarchy"/>
    <dgm:cxn modelId="{02CC0D5B-CD5E-4FA3-B640-338898DF359C}" type="presParOf" srcId="{90A58FBE-AA74-451A-9DF6-14E6BC25B950}" destId="{956F9A0B-3D02-4616-9744-084F43EDE2FA}" srcOrd="5" destOrd="0" presId="urn:microsoft.com/office/officeart/2008/layout/HorizontalMultiLevelHierarchy"/>
    <dgm:cxn modelId="{CFEFA1D5-1CD6-433D-B3F2-5388E424EDC2}" type="presParOf" srcId="{956F9A0B-3D02-4616-9744-084F43EDE2FA}" destId="{D9CD6B9E-82D4-41A2-99D7-4F114B444C0A}" srcOrd="0" destOrd="0" presId="urn:microsoft.com/office/officeart/2008/layout/HorizontalMultiLevelHierarchy"/>
    <dgm:cxn modelId="{7B48209A-F1CA-4DF2-B122-6F4777F09EE0}" type="presParOf" srcId="{956F9A0B-3D02-4616-9744-084F43EDE2FA}" destId="{75D78FC6-ABDC-4DB5-8F20-317B4C75822D}" srcOrd="1" destOrd="0" presId="urn:microsoft.com/office/officeart/2008/layout/HorizontalMultiLevelHierarchy"/>
    <dgm:cxn modelId="{F47483D9-6371-4F47-B939-91B8FADC33EC}" type="presParOf" srcId="{75D78FC6-ABDC-4DB5-8F20-317B4C75822D}" destId="{1B7D66ED-7EB3-491F-B61C-A9DF2D01EA8B}" srcOrd="0" destOrd="0" presId="urn:microsoft.com/office/officeart/2008/layout/HorizontalMultiLevelHierarchy"/>
    <dgm:cxn modelId="{516D8A71-62FA-442C-A79C-6CD6791FCAE0}" type="presParOf" srcId="{1B7D66ED-7EB3-491F-B61C-A9DF2D01EA8B}" destId="{808E064D-5020-4F61-ADC3-0F06C89B6EF5}" srcOrd="0" destOrd="0" presId="urn:microsoft.com/office/officeart/2008/layout/HorizontalMultiLevelHierarchy"/>
    <dgm:cxn modelId="{743CB0DB-B6D1-43DA-A420-75DE2182CFE4}" type="presParOf" srcId="{75D78FC6-ABDC-4DB5-8F20-317B4C75822D}" destId="{B7F3F490-2D8D-4CA6-AEF9-DA8E315D604D}" srcOrd="1" destOrd="0" presId="urn:microsoft.com/office/officeart/2008/layout/HorizontalMultiLevelHierarchy"/>
    <dgm:cxn modelId="{D47BD020-97AD-451B-BF31-B3F3CC77E132}" type="presParOf" srcId="{B7F3F490-2D8D-4CA6-AEF9-DA8E315D604D}" destId="{B8517962-9B85-4D6F-B9A9-4D277A2D7C8E}" srcOrd="0" destOrd="0" presId="urn:microsoft.com/office/officeart/2008/layout/HorizontalMultiLevelHierarchy"/>
    <dgm:cxn modelId="{98440A3C-E67D-47AC-8143-256A49317089}" type="presParOf" srcId="{B7F3F490-2D8D-4CA6-AEF9-DA8E315D604D}" destId="{14747A92-6815-4972-97F6-9856444272CB}" srcOrd="1" destOrd="0" presId="urn:microsoft.com/office/officeart/2008/layout/HorizontalMultiLevelHierarchy"/>
    <dgm:cxn modelId="{87A1390D-984E-4827-AA18-243E5D99B5DD}" type="presParOf" srcId="{75D78FC6-ABDC-4DB5-8F20-317B4C75822D}" destId="{AB57BB48-4E75-42DC-9C87-938A8B9E0A5A}" srcOrd="2" destOrd="0" presId="urn:microsoft.com/office/officeart/2008/layout/HorizontalMultiLevelHierarchy"/>
    <dgm:cxn modelId="{EB141F80-4338-42A5-A6DE-BA54F0A764B4}" type="presParOf" srcId="{AB57BB48-4E75-42DC-9C87-938A8B9E0A5A}" destId="{6AC4D07A-BA6B-4A05-9BB0-516025A9D6AF}" srcOrd="0" destOrd="0" presId="urn:microsoft.com/office/officeart/2008/layout/HorizontalMultiLevelHierarchy"/>
    <dgm:cxn modelId="{0A374D90-15FD-4DDB-BE7F-857C02D35029}" type="presParOf" srcId="{75D78FC6-ABDC-4DB5-8F20-317B4C75822D}" destId="{D57F8E92-B03C-4EAF-8993-105F209DF428}" srcOrd="3" destOrd="0" presId="urn:microsoft.com/office/officeart/2008/layout/HorizontalMultiLevelHierarchy"/>
    <dgm:cxn modelId="{FE8BCA44-E84C-4C53-88AC-545C79774193}" type="presParOf" srcId="{D57F8E92-B03C-4EAF-8993-105F209DF428}" destId="{F94C3C30-43E3-458A-AFB1-DAFEE97ECC83}" srcOrd="0" destOrd="0" presId="urn:microsoft.com/office/officeart/2008/layout/HorizontalMultiLevelHierarchy"/>
    <dgm:cxn modelId="{4DA07EF3-FED4-46CF-9DF6-A9B32272022D}" type="presParOf" srcId="{D57F8E92-B03C-4EAF-8993-105F209DF428}" destId="{6975D5F8-781F-4E1B-96D0-FF0464BB5B80}" srcOrd="1" destOrd="0" presId="urn:microsoft.com/office/officeart/2008/layout/HorizontalMultiLevelHierarchy"/>
    <dgm:cxn modelId="{CEA97A3E-780F-45C4-8B1E-4EBC5FD71753}" type="presParOf" srcId="{6975D5F8-781F-4E1B-96D0-FF0464BB5B80}" destId="{3D0BAAD2-C816-422D-A1E7-6564A568EB73}" srcOrd="0" destOrd="0" presId="urn:microsoft.com/office/officeart/2008/layout/HorizontalMultiLevelHierarchy"/>
    <dgm:cxn modelId="{6115DF50-B7A2-4521-AD29-0F2E4D2429A3}" type="presParOf" srcId="{3D0BAAD2-C816-422D-A1E7-6564A568EB73}" destId="{8D308D57-AAF2-474C-8BB1-F45C5F348E9A}" srcOrd="0" destOrd="0" presId="urn:microsoft.com/office/officeart/2008/layout/HorizontalMultiLevelHierarchy"/>
    <dgm:cxn modelId="{CC3AB94C-1392-4883-A8A4-E8E21CC78D30}" type="presParOf" srcId="{6975D5F8-781F-4E1B-96D0-FF0464BB5B80}" destId="{19499F38-3F26-4E00-83C4-9C89912CC44C}" srcOrd="1" destOrd="0" presId="urn:microsoft.com/office/officeart/2008/layout/HorizontalMultiLevelHierarchy"/>
    <dgm:cxn modelId="{6B555B9F-E04D-47E7-8ADF-DB2EFC557647}" type="presParOf" srcId="{19499F38-3F26-4E00-83C4-9C89912CC44C}" destId="{CFF69B9C-D98F-48DE-9F74-56B5DE2F6AEC}" srcOrd="0" destOrd="0" presId="urn:microsoft.com/office/officeart/2008/layout/HorizontalMultiLevelHierarchy"/>
    <dgm:cxn modelId="{76FCA5F0-CACB-4452-A1C8-C837A7B7403F}" type="presParOf" srcId="{19499F38-3F26-4E00-83C4-9C89912CC44C}" destId="{21014BB2-6455-4A1E-82F1-8AF38AD6C19F}" srcOrd="1" destOrd="0" presId="urn:microsoft.com/office/officeart/2008/layout/HorizontalMultiLevelHierarchy"/>
    <dgm:cxn modelId="{5E5C55AA-E061-4451-B4E4-307DBE30A079}" type="presParOf" srcId="{90A58FBE-AA74-451A-9DF6-14E6BC25B950}" destId="{90AF1464-4B3D-4649-8E26-C9D7025C67D3}" srcOrd="6" destOrd="0" presId="urn:microsoft.com/office/officeart/2008/layout/HorizontalMultiLevelHierarchy"/>
    <dgm:cxn modelId="{9C2C7B4B-D236-4901-80D5-87F9257E76D7}" type="presParOf" srcId="{90AF1464-4B3D-4649-8E26-C9D7025C67D3}" destId="{D95AF2B8-4FB6-47AD-BC90-F6EFCDD15853}" srcOrd="0" destOrd="0" presId="urn:microsoft.com/office/officeart/2008/layout/HorizontalMultiLevelHierarchy"/>
    <dgm:cxn modelId="{6AC49C3A-6FED-427E-8CC4-0CAA51248732}" type="presParOf" srcId="{90A58FBE-AA74-451A-9DF6-14E6BC25B950}" destId="{16217F3F-0A4B-4737-9F41-8F8D310EFEA5}" srcOrd="7" destOrd="0" presId="urn:microsoft.com/office/officeart/2008/layout/HorizontalMultiLevelHierarchy"/>
    <dgm:cxn modelId="{ED819D2F-D9FD-4231-ADF9-56E6D590038E}" type="presParOf" srcId="{16217F3F-0A4B-4737-9F41-8F8D310EFEA5}" destId="{6010EF67-CB5C-485C-8F4B-524D216340D7}" srcOrd="0" destOrd="0" presId="urn:microsoft.com/office/officeart/2008/layout/HorizontalMultiLevelHierarchy"/>
    <dgm:cxn modelId="{C847973E-55BA-48B9-9D4D-9C7E476D7E71}" type="presParOf" srcId="{16217F3F-0A4B-4737-9F41-8F8D310EFEA5}" destId="{2489D179-20A4-41C5-BCA5-28838C06C96B}" srcOrd="1" destOrd="0" presId="urn:microsoft.com/office/officeart/2008/layout/HorizontalMultiLevelHierarchy"/>
    <dgm:cxn modelId="{F1B20ECC-DFDC-4E9E-BA70-F55D439D3FF0}" type="presParOf" srcId="{2489D179-20A4-41C5-BCA5-28838C06C96B}" destId="{70E36E20-8426-4674-BE35-68037C5C325D}" srcOrd="0" destOrd="0" presId="urn:microsoft.com/office/officeart/2008/layout/HorizontalMultiLevelHierarchy"/>
    <dgm:cxn modelId="{958F8B87-FBD8-437C-98D0-BCAFE8B9B0C3}" type="presParOf" srcId="{70E36E20-8426-4674-BE35-68037C5C325D}" destId="{2A99A415-0551-4959-9442-958EC4C718DC}" srcOrd="0" destOrd="0" presId="urn:microsoft.com/office/officeart/2008/layout/HorizontalMultiLevelHierarchy"/>
    <dgm:cxn modelId="{01BC0098-DAA1-4D86-957B-D230A7CF2A60}" type="presParOf" srcId="{2489D179-20A4-41C5-BCA5-28838C06C96B}" destId="{636236DF-1589-4365-B974-3E65B2C3630B}" srcOrd="1" destOrd="0" presId="urn:microsoft.com/office/officeart/2008/layout/HorizontalMultiLevelHierarchy"/>
    <dgm:cxn modelId="{E6D15636-1A7F-40CC-84B5-E34C6D999E69}" type="presParOf" srcId="{636236DF-1589-4365-B974-3E65B2C3630B}" destId="{0F129C9D-A1DE-4E3A-8A66-E08F759AB78F}" srcOrd="0" destOrd="0" presId="urn:microsoft.com/office/officeart/2008/layout/HorizontalMultiLevelHierarchy"/>
    <dgm:cxn modelId="{52DA01C1-7936-4EB2-874F-08B14346BBFB}" type="presParOf" srcId="{636236DF-1589-4365-B974-3E65B2C3630B}" destId="{6235166F-3754-4054-A162-3E2FD126ACB6}" srcOrd="1" destOrd="0" presId="urn:microsoft.com/office/officeart/2008/layout/HorizontalMultiLevelHierarchy"/>
    <dgm:cxn modelId="{86DCA8FD-607A-4689-987D-7ECDADDD049C}" type="presParOf" srcId="{6235166F-3754-4054-A162-3E2FD126ACB6}" destId="{345BF22E-45B4-4FBF-869C-53CC260B20E3}" srcOrd="0" destOrd="0" presId="urn:microsoft.com/office/officeart/2008/layout/HorizontalMultiLevelHierarchy"/>
    <dgm:cxn modelId="{0EB0ADC0-C96D-4BFF-A544-D026EA1C7B5C}" type="presParOf" srcId="{345BF22E-45B4-4FBF-869C-53CC260B20E3}" destId="{2581F406-9E3B-4300-99E2-8A6D1D97E293}" srcOrd="0" destOrd="0" presId="urn:microsoft.com/office/officeart/2008/layout/HorizontalMultiLevelHierarchy"/>
    <dgm:cxn modelId="{B955BA3D-890C-4563-85FA-3395ABDEDC52}" type="presParOf" srcId="{6235166F-3754-4054-A162-3E2FD126ACB6}" destId="{1167DF09-3ED5-41EA-8F32-92F6BB612868}" srcOrd="1" destOrd="0" presId="urn:microsoft.com/office/officeart/2008/layout/HorizontalMultiLevelHierarchy"/>
    <dgm:cxn modelId="{1B92A407-2FD1-4D3A-837B-49011631F249}" type="presParOf" srcId="{1167DF09-3ED5-41EA-8F32-92F6BB612868}" destId="{ED3D67B5-3F47-491D-8A60-2C7BF7F7CBC7}" srcOrd="0" destOrd="0" presId="urn:microsoft.com/office/officeart/2008/layout/HorizontalMultiLevelHierarchy"/>
    <dgm:cxn modelId="{E7670699-5BDF-4DA6-885D-8EFF980D318B}" type="presParOf" srcId="{1167DF09-3ED5-41EA-8F32-92F6BB612868}" destId="{DE6607D3-E85F-46A4-BB8B-DE5AF1FDABE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BF22E-45B4-4FBF-869C-53CC260B20E3}">
      <dsp:nvSpPr>
        <dsp:cNvPr id="0" name=""/>
        <dsp:cNvSpPr/>
      </dsp:nvSpPr>
      <dsp:spPr>
        <a:xfrm>
          <a:off x="8111884" y="407976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250756" y="4118175"/>
        <a:ext cx="14618" cy="14618"/>
      </dsp:txXfrm>
    </dsp:sp>
    <dsp:sp modelId="{70E36E20-8426-4674-BE35-68037C5C325D}">
      <dsp:nvSpPr>
        <dsp:cNvPr id="0" name=""/>
        <dsp:cNvSpPr/>
      </dsp:nvSpPr>
      <dsp:spPr>
        <a:xfrm>
          <a:off x="6357718" y="407976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4118175"/>
        <a:ext cx="14618" cy="14618"/>
      </dsp:txXfrm>
    </dsp:sp>
    <dsp:sp modelId="{90AF1464-4B3D-4649-8E26-C9D7025C67D3}">
      <dsp:nvSpPr>
        <dsp:cNvPr id="0" name=""/>
        <dsp:cNvSpPr/>
      </dsp:nvSpPr>
      <dsp:spPr>
        <a:xfrm>
          <a:off x="4603553" y="3011304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1114180"/>
              </a:lnTo>
              <a:lnTo>
                <a:pt x="292360" y="11141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20936" y="3539597"/>
        <a:ext cx="57594" cy="57594"/>
      </dsp:txXfrm>
    </dsp:sp>
    <dsp:sp modelId="{3D0BAAD2-C816-422D-A1E7-6564A568EB73}">
      <dsp:nvSpPr>
        <dsp:cNvPr id="0" name=""/>
        <dsp:cNvSpPr/>
      </dsp:nvSpPr>
      <dsp:spPr>
        <a:xfrm>
          <a:off x="8111884" y="352267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8250756" y="3561085"/>
        <a:ext cx="14618" cy="14618"/>
      </dsp:txXfrm>
    </dsp:sp>
    <dsp:sp modelId="{AB57BB48-4E75-42DC-9C87-938A8B9E0A5A}">
      <dsp:nvSpPr>
        <dsp:cNvPr id="0" name=""/>
        <dsp:cNvSpPr/>
      </dsp:nvSpPr>
      <dsp:spPr>
        <a:xfrm>
          <a:off x="6357718" y="3289849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278545"/>
              </a:lnTo>
              <a:lnTo>
                <a:pt x="292360" y="27854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3804" y="3419026"/>
        <a:ext cx="20190" cy="20190"/>
      </dsp:txXfrm>
    </dsp:sp>
    <dsp:sp modelId="{1B7D66ED-7EB3-491F-B61C-A9DF2D01EA8B}">
      <dsp:nvSpPr>
        <dsp:cNvPr id="0" name=""/>
        <dsp:cNvSpPr/>
      </dsp:nvSpPr>
      <dsp:spPr>
        <a:xfrm>
          <a:off x="6357718" y="3011304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278545"/>
              </a:moveTo>
              <a:lnTo>
                <a:pt x="146180" y="278545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3804" y="3140481"/>
        <a:ext cx="20190" cy="20190"/>
      </dsp:txXfrm>
    </dsp:sp>
    <dsp:sp modelId="{9E2B6E3A-F865-4567-838F-027B37E277FB}">
      <dsp:nvSpPr>
        <dsp:cNvPr id="0" name=""/>
        <dsp:cNvSpPr/>
      </dsp:nvSpPr>
      <dsp:spPr>
        <a:xfrm>
          <a:off x="4603553" y="3011304"/>
          <a:ext cx="292360" cy="27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278545"/>
              </a:lnTo>
              <a:lnTo>
                <a:pt x="292360" y="27854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9638" y="3140481"/>
        <a:ext cx="20190" cy="20190"/>
      </dsp:txXfrm>
    </dsp:sp>
    <dsp:sp modelId="{21FC91CA-74BE-4A1D-86DC-0E29266FD7C9}">
      <dsp:nvSpPr>
        <dsp:cNvPr id="0" name=""/>
        <dsp:cNvSpPr/>
      </dsp:nvSpPr>
      <dsp:spPr>
        <a:xfrm>
          <a:off x="6357718" y="2408494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2446905"/>
        <a:ext cx="14618" cy="14618"/>
      </dsp:txXfrm>
    </dsp:sp>
    <dsp:sp modelId="{6CE583DA-6CD7-4580-A370-BF3EA139C78C}">
      <dsp:nvSpPr>
        <dsp:cNvPr id="0" name=""/>
        <dsp:cNvSpPr/>
      </dsp:nvSpPr>
      <dsp:spPr>
        <a:xfrm>
          <a:off x="4603553" y="2454214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557090"/>
              </a:moveTo>
              <a:lnTo>
                <a:pt x="146180" y="55709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2717030"/>
        <a:ext cx="31457" cy="31457"/>
      </dsp:txXfrm>
    </dsp:sp>
    <dsp:sp modelId="{44D5D381-AED4-4699-B175-F21C661449C6}">
      <dsp:nvSpPr>
        <dsp:cNvPr id="0" name=""/>
        <dsp:cNvSpPr/>
      </dsp:nvSpPr>
      <dsp:spPr>
        <a:xfrm>
          <a:off x="6357718" y="185140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1889814"/>
        <a:ext cx="14618" cy="14618"/>
      </dsp:txXfrm>
    </dsp:sp>
    <dsp:sp modelId="{C913D82A-68D9-434F-AC46-2859DFD1BDE2}">
      <dsp:nvSpPr>
        <dsp:cNvPr id="0" name=""/>
        <dsp:cNvSpPr/>
      </dsp:nvSpPr>
      <dsp:spPr>
        <a:xfrm>
          <a:off x="4603553" y="189712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1114180"/>
              </a:moveTo>
              <a:lnTo>
                <a:pt x="146180" y="111418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20936" y="2425416"/>
        <a:ext cx="57594" cy="57594"/>
      </dsp:txXfrm>
    </dsp:sp>
    <dsp:sp modelId="{BEDB4E11-E91A-4063-A285-1F0074972F7E}">
      <dsp:nvSpPr>
        <dsp:cNvPr id="0" name=""/>
        <dsp:cNvSpPr/>
      </dsp:nvSpPr>
      <dsp:spPr>
        <a:xfrm>
          <a:off x="2849387" y="189712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1114180"/>
              </a:lnTo>
              <a:lnTo>
                <a:pt x="292360" y="111418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966770" y="2425416"/>
        <a:ext cx="57594" cy="57594"/>
      </dsp:txXfrm>
    </dsp:sp>
    <dsp:sp modelId="{4144EBE3-1287-43F1-BFCA-C6C100827F69}">
      <dsp:nvSpPr>
        <dsp:cNvPr id="0" name=""/>
        <dsp:cNvSpPr/>
      </dsp:nvSpPr>
      <dsp:spPr>
        <a:xfrm>
          <a:off x="4603553" y="782943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180" y="0"/>
              </a:lnTo>
              <a:lnTo>
                <a:pt x="146180" y="557090"/>
              </a:lnTo>
              <a:lnTo>
                <a:pt x="292360" y="55709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1045759"/>
        <a:ext cx="31457" cy="31457"/>
      </dsp:txXfrm>
    </dsp:sp>
    <dsp:sp modelId="{42BE246D-8EEA-42C2-B3FA-663B64551F79}">
      <dsp:nvSpPr>
        <dsp:cNvPr id="0" name=""/>
        <dsp:cNvSpPr/>
      </dsp:nvSpPr>
      <dsp:spPr>
        <a:xfrm>
          <a:off x="4603553" y="73722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42424" y="775634"/>
        <a:ext cx="14618" cy="14618"/>
      </dsp:txXfrm>
    </dsp:sp>
    <dsp:sp modelId="{0E8BB1DA-2812-43BF-BC00-9288CD4ACA60}">
      <dsp:nvSpPr>
        <dsp:cNvPr id="0" name=""/>
        <dsp:cNvSpPr/>
      </dsp:nvSpPr>
      <dsp:spPr>
        <a:xfrm>
          <a:off x="6357718" y="18013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6496590" y="218544"/>
        <a:ext cx="14618" cy="14618"/>
      </dsp:txXfrm>
    </dsp:sp>
    <dsp:sp modelId="{377ECD73-D750-4EA4-8902-FAE674B4C874}">
      <dsp:nvSpPr>
        <dsp:cNvPr id="0" name=""/>
        <dsp:cNvSpPr/>
      </dsp:nvSpPr>
      <dsp:spPr>
        <a:xfrm>
          <a:off x="4603553" y="225853"/>
          <a:ext cx="292360" cy="557090"/>
        </a:xfrm>
        <a:custGeom>
          <a:avLst/>
          <a:gdLst/>
          <a:ahLst/>
          <a:cxnLst/>
          <a:rect l="0" t="0" r="0" b="0"/>
          <a:pathLst>
            <a:path>
              <a:moveTo>
                <a:pt x="0" y="557090"/>
              </a:moveTo>
              <a:lnTo>
                <a:pt x="146180" y="55709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4734005" y="488669"/>
        <a:ext cx="31457" cy="31457"/>
      </dsp:txXfrm>
    </dsp:sp>
    <dsp:sp modelId="{12496184-4990-4522-826C-E943D2145150}">
      <dsp:nvSpPr>
        <dsp:cNvPr id="0" name=""/>
        <dsp:cNvSpPr/>
      </dsp:nvSpPr>
      <dsp:spPr>
        <a:xfrm>
          <a:off x="2849387" y="782943"/>
          <a:ext cx="292360" cy="1114180"/>
        </a:xfrm>
        <a:custGeom>
          <a:avLst/>
          <a:gdLst/>
          <a:ahLst/>
          <a:cxnLst/>
          <a:rect l="0" t="0" r="0" b="0"/>
          <a:pathLst>
            <a:path>
              <a:moveTo>
                <a:pt x="0" y="1114180"/>
              </a:moveTo>
              <a:lnTo>
                <a:pt x="146180" y="1114180"/>
              </a:lnTo>
              <a:lnTo>
                <a:pt x="146180" y="0"/>
              </a:lnTo>
              <a:lnTo>
                <a:pt x="292360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2966770" y="1311236"/>
        <a:ext cx="57594" cy="57594"/>
      </dsp:txXfrm>
    </dsp:sp>
    <dsp:sp modelId="{0B9EACAC-4BDB-4B11-839E-042FDF1D9567}">
      <dsp:nvSpPr>
        <dsp:cNvPr id="0" name=""/>
        <dsp:cNvSpPr/>
      </dsp:nvSpPr>
      <dsp:spPr>
        <a:xfrm>
          <a:off x="1095221" y="1851403"/>
          <a:ext cx="292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2360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500" kern="1200"/>
        </a:p>
      </dsp:txBody>
      <dsp:txXfrm>
        <a:off x="1234093" y="1889814"/>
        <a:ext cx="14618" cy="14618"/>
      </dsp:txXfrm>
    </dsp:sp>
    <dsp:sp modelId="{06007AAF-C178-4141-94D3-307E1588ED33}">
      <dsp:nvSpPr>
        <dsp:cNvPr id="0" name=""/>
        <dsp:cNvSpPr/>
      </dsp:nvSpPr>
      <dsp:spPr>
        <a:xfrm rot="16200000">
          <a:off x="-300435" y="1674287"/>
          <a:ext cx="2345643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document</a:t>
          </a:r>
          <a:endParaRPr lang="pl-PL" sz="2900" kern="1200" dirty="0"/>
        </a:p>
      </dsp:txBody>
      <dsp:txXfrm>
        <a:off x="-300435" y="1674287"/>
        <a:ext cx="2345643" cy="445672"/>
      </dsp:txXfrm>
    </dsp:sp>
    <dsp:sp modelId="{4172E1C1-E7B8-477F-9150-A4A37F483C56}">
      <dsp:nvSpPr>
        <dsp:cNvPr id="0" name=""/>
        <dsp:cNvSpPr/>
      </dsp:nvSpPr>
      <dsp:spPr>
        <a:xfrm>
          <a:off x="1387582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&lt;html&gt;</a:t>
          </a:r>
          <a:endParaRPr lang="pl-PL" sz="2100" kern="1200" dirty="0"/>
        </a:p>
      </dsp:txBody>
      <dsp:txXfrm>
        <a:off x="1387582" y="1674287"/>
        <a:ext cx="1461804" cy="445672"/>
      </dsp:txXfrm>
    </dsp:sp>
    <dsp:sp modelId="{CF31F28F-AE0A-4B74-A57E-63B91A442839}">
      <dsp:nvSpPr>
        <dsp:cNvPr id="0" name=""/>
        <dsp:cNvSpPr/>
      </dsp:nvSpPr>
      <dsp:spPr>
        <a:xfrm>
          <a:off x="3141748" y="56010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&lt;head&gt;</a:t>
          </a:r>
          <a:endParaRPr lang="pl-PL" sz="2100" kern="1200" dirty="0"/>
        </a:p>
      </dsp:txBody>
      <dsp:txXfrm>
        <a:off x="3141748" y="560107"/>
        <a:ext cx="1461804" cy="445672"/>
      </dsp:txXfrm>
    </dsp:sp>
    <dsp:sp modelId="{E7357DD4-B530-476E-B9FF-878AFD7FD8D7}">
      <dsp:nvSpPr>
        <dsp:cNvPr id="0" name=""/>
        <dsp:cNvSpPr/>
      </dsp:nvSpPr>
      <dsp:spPr>
        <a:xfrm>
          <a:off x="4895914" y="301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&lt;title&gt;</a:t>
          </a:r>
          <a:endParaRPr lang="pl-PL" sz="2100" kern="1200" dirty="0"/>
        </a:p>
      </dsp:txBody>
      <dsp:txXfrm>
        <a:off x="4895914" y="3017"/>
        <a:ext cx="1461804" cy="445672"/>
      </dsp:txXfrm>
    </dsp:sp>
    <dsp:sp modelId="{220E95AA-5C52-4410-803B-1EDBF9C0CAA9}">
      <dsp:nvSpPr>
        <dsp:cNvPr id="0" name=""/>
        <dsp:cNvSpPr/>
      </dsp:nvSpPr>
      <dsp:spPr>
        <a:xfrm>
          <a:off x="6650079" y="301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My page</a:t>
          </a:r>
          <a:endParaRPr lang="pl-PL" sz="2100" kern="1200" dirty="0"/>
        </a:p>
      </dsp:txBody>
      <dsp:txXfrm>
        <a:off x="6650079" y="3017"/>
        <a:ext cx="1461804" cy="445672"/>
      </dsp:txXfrm>
    </dsp:sp>
    <dsp:sp modelId="{F7907905-13C2-4088-A05A-5E7BCB5E23E4}">
      <dsp:nvSpPr>
        <dsp:cNvPr id="0" name=""/>
        <dsp:cNvSpPr/>
      </dsp:nvSpPr>
      <dsp:spPr>
        <a:xfrm>
          <a:off x="4895914" y="56010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&lt;link&gt;</a:t>
          </a:r>
          <a:endParaRPr lang="pl-PL" sz="2100" kern="1200" dirty="0"/>
        </a:p>
      </dsp:txBody>
      <dsp:txXfrm>
        <a:off x="4895914" y="560107"/>
        <a:ext cx="1461804" cy="445672"/>
      </dsp:txXfrm>
    </dsp:sp>
    <dsp:sp modelId="{3D505FC8-9609-4B74-A99C-3F08C48F9EEF}">
      <dsp:nvSpPr>
        <dsp:cNvPr id="0" name=""/>
        <dsp:cNvSpPr/>
      </dsp:nvSpPr>
      <dsp:spPr>
        <a:xfrm>
          <a:off x="4895914" y="111719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&lt;meta&gt;</a:t>
          </a:r>
          <a:endParaRPr lang="pl-PL" sz="2100" kern="1200" dirty="0"/>
        </a:p>
      </dsp:txBody>
      <dsp:txXfrm>
        <a:off x="4895914" y="1117197"/>
        <a:ext cx="1461804" cy="445672"/>
      </dsp:txXfrm>
    </dsp:sp>
    <dsp:sp modelId="{241E4777-C233-4F34-8A27-A0C94F6AE3F7}">
      <dsp:nvSpPr>
        <dsp:cNvPr id="0" name=""/>
        <dsp:cNvSpPr/>
      </dsp:nvSpPr>
      <dsp:spPr>
        <a:xfrm>
          <a:off x="3141748" y="278846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&lt;body&gt;</a:t>
          </a:r>
          <a:endParaRPr lang="pl-PL" sz="2100" kern="1200" dirty="0"/>
        </a:p>
      </dsp:txBody>
      <dsp:txXfrm>
        <a:off x="3141748" y="2788468"/>
        <a:ext cx="1461804" cy="445672"/>
      </dsp:txXfrm>
    </dsp:sp>
    <dsp:sp modelId="{7458AFB4-E8A8-4E54-929E-6A9E7A3675F0}">
      <dsp:nvSpPr>
        <dsp:cNvPr id="0" name=""/>
        <dsp:cNvSpPr/>
      </dsp:nvSpPr>
      <dsp:spPr>
        <a:xfrm>
          <a:off x="4895914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&lt;h1&gt;</a:t>
          </a:r>
          <a:endParaRPr lang="pl-PL" sz="2100" kern="1200" dirty="0"/>
        </a:p>
      </dsp:txBody>
      <dsp:txXfrm>
        <a:off x="4895914" y="1674287"/>
        <a:ext cx="1461804" cy="445672"/>
      </dsp:txXfrm>
    </dsp:sp>
    <dsp:sp modelId="{538D12E1-DF78-4161-813B-FAEE2E88C1D2}">
      <dsp:nvSpPr>
        <dsp:cNvPr id="0" name=""/>
        <dsp:cNvSpPr/>
      </dsp:nvSpPr>
      <dsp:spPr>
        <a:xfrm>
          <a:off x="6650079" y="1674287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Hello</a:t>
          </a:r>
          <a:endParaRPr lang="pl-PL" sz="2100" kern="1200" dirty="0"/>
        </a:p>
      </dsp:txBody>
      <dsp:txXfrm>
        <a:off x="6650079" y="1674287"/>
        <a:ext cx="1461804" cy="445672"/>
      </dsp:txXfrm>
    </dsp:sp>
    <dsp:sp modelId="{A331AC17-DBEA-4DB8-B83D-B7B992923EC3}">
      <dsp:nvSpPr>
        <dsp:cNvPr id="0" name=""/>
        <dsp:cNvSpPr/>
      </dsp:nvSpPr>
      <dsp:spPr>
        <a:xfrm>
          <a:off x="4895914" y="223137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&lt;p&gt;</a:t>
          </a:r>
          <a:endParaRPr lang="pl-PL" sz="2100" kern="1200" dirty="0"/>
        </a:p>
      </dsp:txBody>
      <dsp:txXfrm>
        <a:off x="4895914" y="2231378"/>
        <a:ext cx="1461804" cy="445672"/>
      </dsp:txXfrm>
    </dsp:sp>
    <dsp:sp modelId="{B95682F7-8B5A-4F59-8F22-9E3260A2F6BB}">
      <dsp:nvSpPr>
        <dsp:cNvPr id="0" name=""/>
        <dsp:cNvSpPr/>
      </dsp:nvSpPr>
      <dsp:spPr>
        <a:xfrm>
          <a:off x="6650079" y="223137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It’s me</a:t>
          </a:r>
          <a:endParaRPr lang="pl-PL" sz="2100" kern="1200" dirty="0"/>
        </a:p>
      </dsp:txBody>
      <dsp:txXfrm>
        <a:off x="6650079" y="2231378"/>
        <a:ext cx="1461804" cy="445672"/>
      </dsp:txXfrm>
    </dsp:sp>
    <dsp:sp modelId="{D9CD6B9E-82D4-41A2-99D7-4F114B444C0A}">
      <dsp:nvSpPr>
        <dsp:cNvPr id="0" name=""/>
        <dsp:cNvSpPr/>
      </dsp:nvSpPr>
      <dsp:spPr>
        <a:xfrm>
          <a:off x="4895914" y="3067013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&lt;a&gt;</a:t>
          </a:r>
          <a:endParaRPr lang="pl-PL" sz="2100" kern="1200" dirty="0"/>
        </a:p>
      </dsp:txBody>
      <dsp:txXfrm>
        <a:off x="4895914" y="3067013"/>
        <a:ext cx="1461804" cy="445672"/>
      </dsp:txXfrm>
    </dsp:sp>
    <dsp:sp modelId="{B8517962-9B85-4D6F-B9A9-4D277A2D7C8E}">
      <dsp:nvSpPr>
        <dsp:cNvPr id="0" name=""/>
        <dsp:cNvSpPr/>
      </dsp:nvSpPr>
      <dsp:spPr>
        <a:xfrm>
          <a:off x="6650079" y="278846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Some page</a:t>
          </a:r>
          <a:endParaRPr lang="pl-PL" sz="2100" kern="1200" dirty="0"/>
        </a:p>
      </dsp:txBody>
      <dsp:txXfrm>
        <a:off x="6650079" y="2788468"/>
        <a:ext cx="1461804" cy="445672"/>
      </dsp:txXfrm>
    </dsp:sp>
    <dsp:sp modelId="{F94C3C30-43E3-458A-AFB1-DAFEE97ECC83}">
      <dsp:nvSpPr>
        <dsp:cNvPr id="0" name=""/>
        <dsp:cNvSpPr/>
      </dsp:nvSpPr>
      <dsp:spPr>
        <a:xfrm>
          <a:off x="6650079" y="334555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 err="1"/>
            <a:t>href</a:t>
          </a:r>
          <a:endParaRPr lang="pl-PL" sz="2100" kern="1200" dirty="0"/>
        </a:p>
      </dsp:txBody>
      <dsp:txXfrm>
        <a:off x="6650079" y="3345558"/>
        <a:ext cx="1461804" cy="445672"/>
      </dsp:txXfrm>
    </dsp:sp>
    <dsp:sp modelId="{CFF69B9C-D98F-48DE-9F74-56B5DE2F6AEC}">
      <dsp:nvSpPr>
        <dsp:cNvPr id="0" name=""/>
        <dsp:cNvSpPr/>
      </dsp:nvSpPr>
      <dsp:spPr>
        <a:xfrm>
          <a:off x="8404245" y="334555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www.onet.pl</a:t>
          </a:r>
          <a:endParaRPr lang="pl-PL" sz="2100" kern="1200" dirty="0"/>
        </a:p>
      </dsp:txBody>
      <dsp:txXfrm>
        <a:off x="8404245" y="3345558"/>
        <a:ext cx="1461804" cy="445672"/>
      </dsp:txXfrm>
    </dsp:sp>
    <dsp:sp modelId="{6010EF67-CB5C-485C-8F4B-524D216340D7}">
      <dsp:nvSpPr>
        <dsp:cNvPr id="0" name=""/>
        <dsp:cNvSpPr/>
      </dsp:nvSpPr>
      <dsp:spPr>
        <a:xfrm>
          <a:off x="4895914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&lt;table&gt;</a:t>
          </a:r>
          <a:endParaRPr lang="pl-PL" sz="2100" kern="1200" dirty="0"/>
        </a:p>
      </dsp:txBody>
      <dsp:txXfrm>
        <a:off x="4895914" y="3902648"/>
        <a:ext cx="1461804" cy="445672"/>
      </dsp:txXfrm>
    </dsp:sp>
    <dsp:sp modelId="{0F129C9D-A1DE-4E3A-8A66-E08F759AB78F}">
      <dsp:nvSpPr>
        <dsp:cNvPr id="0" name=""/>
        <dsp:cNvSpPr/>
      </dsp:nvSpPr>
      <dsp:spPr>
        <a:xfrm>
          <a:off x="6650079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</a:t>
          </a:r>
          <a:r>
            <a:rPr lang="en-GB" sz="2100" kern="1200" dirty="0" err="1"/>
            <a:t>tr</a:t>
          </a:r>
          <a:r>
            <a:rPr lang="en-GB" sz="2100" kern="1200" dirty="0"/>
            <a:t>&gt;</a:t>
          </a:r>
          <a:endParaRPr lang="pl-PL" sz="2100" kern="1200" dirty="0"/>
        </a:p>
      </dsp:txBody>
      <dsp:txXfrm>
        <a:off x="6650079" y="3902648"/>
        <a:ext cx="1461804" cy="445672"/>
      </dsp:txXfrm>
    </dsp:sp>
    <dsp:sp modelId="{ED3D67B5-3F47-491D-8A60-2C7BF7F7CBC7}">
      <dsp:nvSpPr>
        <dsp:cNvPr id="0" name=""/>
        <dsp:cNvSpPr/>
      </dsp:nvSpPr>
      <dsp:spPr>
        <a:xfrm>
          <a:off x="8404245" y="3902648"/>
          <a:ext cx="1461804" cy="4456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&lt;td&gt;</a:t>
          </a:r>
          <a:endParaRPr lang="pl-PL" sz="2100" kern="1200" dirty="0"/>
        </a:p>
      </dsp:txBody>
      <dsp:txXfrm>
        <a:off x="8404245" y="3902648"/>
        <a:ext cx="1461804" cy="445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6EF3D-C2A7-4690-80C8-C2473A856193}" type="datetimeFigureOut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EDBD-A40C-48DD-8040-A0E5C5C8F87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05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68E81-03CD-43A1-B18B-BEB6B9439387}" type="datetimeFigureOut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965AB-F56B-43E1-8FC6-BF0F64E550D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01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3494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440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965AB-F56B-43E1-8FC6-BF0F64E550D5}" type="slidenum">
              <a:rPr lang="pl-PL" smtClean="0"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629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061-B9B7-461F-AB67-5D66A3ABCDA5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4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AE54-1728-4B6D-BEF4-D2AEA4F8114E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694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3B4F-179D-44ED-90DF-E8739DC8608F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3370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297D-8C4B-4C5B-B66E-47E601842B0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18912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2B50-113C-45E3-9231-B66C297B394E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542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81154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danie do wykona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1800" b="1"/>
            </a:lvl1pPr>
            <a:lvl2pPr>
              <a:defRPr sz="1800"/>
            </a:lvl2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4093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k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FAE5-AB97-492F-ADAE-06E72624D9F3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9621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EDA0A-F020-4B01-AF63-E290248EFD6B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36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 b="1"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52FBA-2CC8-4F32-B36A-B6E16B4A5C14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10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200"/>
              </a:spcAft>
              <a:buNone/>
              <a:defRPr/>
            </a:lvl1pPr>
          </a:lstStyle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A32A-B79B-42FE-906A-2593AD6A7FCC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109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EDCB-CC2B-4C70-B921-DD5382BD4849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817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CF9B-2F8C-4614-93FE-75BD5748BF99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24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6EAB-4011-4C81-ACEC-B79731A9A244}" type="datetime1">
              <a:rPr lang="pl-PL" smtClean="0"/>
              <a:t>2017-02-09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963F-D690-449C-B336-8B464EE7B8DB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253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6" r:id="rId1"/>
    <p:sldLayoutId id="2147484997" r:id="rId2"/>
    <p:sldLayoutId id="2147485008" r:id="rId3"/>
    <p:sldLayoutId id="2147485007" r:id="rId4"/>
    <p:sldLayoutId id="2147484998" r:id="rId5"/>
    <p:sldLayoutId id="2147484999" r:id="rId6"/>
    <p:sldLayoutId id="2147485000" r:id="rId7"/>
    <p:sldLayoutId id="2147485001" r:id="rId8"/>
    <p:sldLayoutId id="2147485002" r:id="rId9"/>
    <p:sldLayoutId id="2147485003" r:id="rId10"/>
    <p:sldLayoutId id="2147485004" r:id="rId11"/>
    <p:sldLayoutId id="2147485005" r:id="rId12"/>
    <p:sldLayoutId id="21474850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events.a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d/d6/Pink_Floyd_-_all_members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w3schools.com/jsref/met_element_setattribute.asp" TargetMode="External"/><Relationship Id="rId4" Type="http://schemas.openxmlformats.org/officeDocument/2006/relationships/hyperlink" Target="http://www.w3schools.com/js/js_htmldom_nodes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timing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d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htmldom.asp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" TargetMode="External"/><Relationship Id="rId2" Type="http://schemas.openxmlformats.org/officeDocument/2006/relationships/hyperlink" Target="http://learn.jque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en-GB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55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the translate.html document.</a:t>
            </a:r>
          </a:p>
          <a:p>
            <a:r>
              <a:rPr lang="en-GB" dirty="0"/>
              <a:t>Create a JavaScript code to translate the English phrase to the Polish one.</a:t>
            </a:r>
            <a:r>
              <a:rPr lang="pl-PL" dirty="0"/>
              <a:t> </a:t>
            </a:r>
            <a:endParaRPr lang="en-GB" dirty="0"/>
          </a:p>
          <a:p>
            <a:r>
              <a:rPr lang="en-GB" dirty="0"/>
              <a:t>When the user moves the mouse over the text, The English text is to be replaced with the Polish one.</a:t>
            </a:r>
          </a:p>
          <a:p>
            <a:r>
              <a:rPr lang="en-GB" dirty="0"/>
              <a:t>When the user moves the mouse away from the Polish translation, the original English text is to appear again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JavaScript Events</a:t>
            </a:r>
            <a:r>
              <a:rPr lang="en-GB" dirty="0"/>
              <a:t>.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Translate the phrase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29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alter.html document.</a:t>
            </a:r>
          </a:p>
          <a:p>
            <a:r>
              <a:rPr lang="en-GB" dirty="0"/>
              <a:t>Create a JavaScript program in which:</a:t>
            </a:r>
          </a:p>
          <a:p>
            <a:pPr lvl="1"/>
            <a:r>
              <a:rPr lang="en-GB" dirty="0"/>
              <a:t>After clicking on the song title, the </a:t>
            </a:r>
            <a:r>
              <a:rPr lang="en-GB" b="1" dirty="0"/>
              <a:t>Part 2</a:t>
            </a:r>
            <a:r>
              <a:rPr lang="en-GB" dirty="0"/>
              <a:t> is to be added at the end of the song title</a:t>
            </a:r>
          </a:p>
          <a:p>
            <a:pPr lvl="1"/>
            <a:r>
              <a:rPr lang="en-GB" dirty="0"/>
              <a:t>After clicking on the band name, the band description is to be displayed below the lyrics</a:t>
            </a:r>
          </a:p>
          <a:p>
            <a:pPr lvl="1"/>
            <a:r>
              <a:rPr lang="en-GB" dirty="0"/>
              <a:t>After clicking on the lyrics, the text is to be displayed in italics</a:t>
            </a:r>
          </a:p>
          <a:p>
            <a:pPr lvl="1"/>
            <a:r>
              <a:rPr lang="en-GB" dirty="0"/>
              <a:t>After double clicking on the page, the page background colour is to be changed to yellow</a:t>
            </a:r>
          </a:p>
          <a:p>
            <a:pPr lvl="1"/>
            <a:r>
              <a:rPr lang="en-GB" dirty="0"/>
              <a:t>When you try to copy the part of the lyrics, the copyright message is to be displayed in a popup window</a:t>
            </a:r>
          </a:p>
          <a:p>
            <a:pPr lvl="1"/>
            <a:r>
              <a:rPr lang="en-GB" dirty="0"/>
              <a:t>When you click on the visible band description, the band picture is to be displayed below the description (</a:t>
            </a:r>
            <a:r>
              <a:rPr lang="en-US" dirty="0">
                <a:hlinkClick r:id="rId3"/>
              </a:rPr>
              <a:t>https://upload.wikimedia.org/wikipedia/en/d/d6/Pink_Floyd_-_all_members.jpg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note: to display the band picture, create a JavaScript code to add an &lt;</a:t>
            </a:r>
            <a:r>
              <a:rPr lang="en-US" dirty="0" err="1"/>
              <a:t>img</a:t>
            </a:r>
            <a:r>
              <a:rPr lang="en-US" dirty="0"/>
              <a:t>&gt; element below the description paragraph (see </a:t>
            </a:r>
            <a:r>
              <a:rPr lang="en-US" dirty="0">
                <a:hlinkClick r:id="rId4"/>
              </a:rPr>
              <a:t>JavaScript HTML DOM Elements (Nodes)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HTML DOM </a:t>
            </a:r>
            <a:r>
              <a:rPr lang="en-US" dirty="0" err="1">
                <a:hlinkClick r:id="rId5"/>
              </a:rPr>
              <a:t>setAttribute</a:t>
            </a:r>
            <a:r>
              <a:rPr lang="en-US" dirty="0">
                <a:hlinkClick r:id="rId5"/>
              </a:rPr>
              <a:t>() Method</a:t>
            </a:r>
            <a:r>
              <a:rPr lang="en-US" dirty="0"/>
              <a:t>)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11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 the DOM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7624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node.html, create a JavaScript program to create the table below.</a:t>
            </a:r>
          </a:p>
          <a:p>
            <a:r>
              <a:rPr lang="en-GB" dirty="0"/>
              <a:t>Scour the Internet for a JavaScript code on how to add new elements to your webpage.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12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DOM elements</a:t>
            </a:r>
            <a:endParaRPr lang="pl-PL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47874"/>
              </p:ext>
            </p:extLst>
          </p:nvPr>
        </p:nvGraphicFramePr>
        <p:xfrm>
          <a:off x="1384300" y="3485357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269056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1516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Email</a:t>
                      </a:r>
                      <a:endParaRPr lang="pl-PL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Connecting to the Internet</a:t>
                      </a:r>
                      <a:endParaRPr lang="pl-PL" b="1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37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receive/get/open an email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use/access/log onto the Internet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4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exchange email addresses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access/connect to/locate the server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open/send/contain an attachment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browse/surf/search/scour the Internet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6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open/check your inbox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install/use/configure a firewall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2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45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typing.html, create a program to do a typing test.</a:t>
            </a:r>
          </a:p>
          <a:p>
            <a:r>
              <a:rPr lang="en-US" dirty="0"/>
              <a:t>Run a timer when you start typing the given text in the text area.</a:t>
            </a:r>
          </a:p>
          <a:p>
            <a:r>
              <a:rPr lang="en-US" dirty="0"/>
              <a:t>After 30 seconds, stop the timer and calculate, how many words and characters you managed to type.</a:t>
            </a:r>
          </a:p>
          <a:p>
            <a:r>
              <a:rPr lang="en-US" dirty="0"/>
              <a:t>Display the results below the text area.</a:t>
            </a:r>
          </a:p>
          <a:p>
            <a:r>
              <a:rPr lang="en-US" dirty="0"/>
              <a:t>To measure the time, use the JavaScript </a:t>
            </a:r>
            <a:r>
              <a:rPr lang="en-US" dirty="0">
                <a:hlinkClick r:id="rId3"/>
              </a:rPr>
              <a:t>setTimeout()</a:t>
            </a:r>
            <a:r>
              <a:rPr lang="en-US" dirty="0"/>
              <a:t> function.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the typing test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805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838200" y="1825625"/>
            <a:ext cx="5648325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 the form.html document, create a form according to the university form excerpt.</a:t>
            </a:r>
          </a:p>
          <a:p>
            <a:r>
              <a:rPr lang="en-US" dirty="0"/>
              <a:t>The form does not have to look exactly the same, as shown, but it must contain the same information.</a:t>
            </a:r>
            <a:endParaRPr lang="pl-PL" dirty="0"/>
          </a:p>
          <a:p>
            <a:r>
              <a:rPr lang="en-GB" dirty="0"/>
              <a:t>To improve the form quality, use the bootstrap framework.</a:t>
            </a:r>
          </a:p>
          <a:p>
            <a:r>
              <a:rPr lang="en-GB" dirty="0"/>
              <a:t>Create an object to store the form data. Add a method ‘display()’ for displaying the object properties in the console.</a:t>
            </a:r>
          </a:p>
          <a:p>
            <a:r>
              <a:rPr lang="en-GB" dirty="0"/>
              <a:t>Add a ‘Submit’ button below the form.</a:t>
            </a:r>
          </a:p>
          <a:p>
            <a:r>
              <a:rPr lang="en-GB" dirty="0"/>
              <a:t>After clicking on the button, save the form data (input fields) in the object. To retrieve the input field values, you can use the jQuery framework.</a:t>
            </a:r>
          </a:p>
          <a:p>
            <a:r>
              <a:rPr lang="en-GB" dirty="0"/>
              <a:t>Then call the object method for displaying data in the console.</a:t>
            </a:r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Fill in a form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825625"/>
            <a:ext cx="445770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Document Object Model</a:t>
            </a:r>
          </a:p>
          <a:p>
            <a:r>
              <a:rPr lang="en-GB" noProof="0" dirty="0"/>
              <a:t>HTML DOM structure</a:t>
            </a:r>
          </a:p>
          <a:p>
            <a:r>
              <a:rPr lang="en-GB" dirty="0"/>
              <a:t>JS HTML DOM basics</a:t>
            </a:r>
          </a:p>
          <a:p>
            <a:r>
              <a:rPr lang="en-GB" dirty="0"/>
              <a:t>JS programming simplification </a:t>
            </a:r>
            <a:endParaRPr lang="en-GB" noProof="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342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HTML, XHTML, XML documents</a:t>
            </a:r>
          </a:p>
          <a:p>
            <a:r>
              <a:rPr lang="en-GB" dirty="0"/>
              <a:t>Cross-platform, language-neutral programming interface (API)</a:t>
            </a:r>
          </a:p>
          <a:p>
            <a:r>
              <a:rPr lang="en-GB" dirty="0"/>
              <a:t>Document node -&gt; object</a:t>
            </a:r>
          </a:p>
          <a:p>
            <a:r>
              <a:rPr lang="en-US" dirty="0"/>
              <a:t>Access and update the document content dynamically</a:t>
            </a:r>
          </a:p>
          <a:p>
            <a:r>
              <a:rPr lang="pl-PL" dirty="0">
                <a:hlinkClick r:id="rId2"/>
              </a:rPr>
              <a:t>W3C </a:t>
            </a:r>
            <a:r>
              <a:rPr lang="pl-PL" dirty="0" err="1">
                <a:hlinkClick r:id="rId2"/>
              </a:rPr>
              <a:t>Recommendation</a:t>
            </a:r>
            <a:endParaRPr lang="en-GB" dirty="0"/>
          </a:p>
          <a:p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3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Object Model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6931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ymbol zastępczy zawartości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508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4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DOM structure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01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Defines:</a:t>
            </a:r>
          </a:p>
          <a:p>
            <a:r>
              <a:rPr lang="en-GB" dirty="0"/>
              <a:t>	</a:t>
            </a:r>
            <a:r>
              <a:rPr lang="en-US" dirty="0"/>
              <a:t>HTML elements as objects</a:t>
            </a:r>
          </a:p>
          <a:p>
            <a:r>
              <a:rPr lang="en-US" dirty="0"/>
              <a:t>	Properties of all HTML elements</a:t>
            </a:r>
          </a:p>
          <a:p>
            <a:r>
              <a:rPr lang="en-US" dirty="0"/>
              <a:t>	Methods to access all HTML elements</a:t>
            </a:r>
          </a:p>
          <a:p>
            <a:r>
              <a:rPr lang="en-US" dirty="0"/>
              <a:t>	Events for all HTML elements</a:t>
            </a:r>
          </a:p>
          <a:p>
            <a:r>
              <a:rPr lang="pl-PL" dirty="0">
                <a:hlinkClick r:id="rId2"/>
              </a:rPr>
              <a:t>Introduction to the DOM</a:t>
            </a:r>
            <a:endParaRPr lang="en-GB" dirty="0"/>
          </a:p>
          <a:p>
            <a:r>
              <a:rPr lang="pl-PL" dirty="0">
                <a:hlinkClick r:id="rId3"/>
              </a:rPr>
              <a:t>JavaScript HTML DOM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5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DOM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483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Finding elements in DOM structure</a:t>
            </a:r>
          </a:p>
          <a:p>
            <a:r>
              <a:rPr lang="en-GB" b="0" dirty="0"/>
              <a:t>	</a:t>
            </a:r>
            <a:r>
              <a:rPr lang="en-GB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GB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(id);</a:t>
            </a:r>
            <a:b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= </a:t>
            </a:r>
            <a:r>
              <a:rPr lang="en-GB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(name);</a:t>
            </a:r>
            <a:endParaRPr lang="en-GB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Changing elements</a:t>
            </a:r>
          </a:p>
          <a:p>
            <a:r>
              <a:rPr lang="en-GB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element.innerHTML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html content;</a:t>
            </a:r>
            <a:b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element.attribute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new value;</a:t>
            </a:r>
            <a:b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element.onclick</a:t>
            </a:r>
            <a:r>
              <a:rPr 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function(){code};</a:t>
            </a:r>
            <a:endParaRPr lang="en-GB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HTML DOM basics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965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JQuery – cross-platform JavaScript library</a:t>
            </a:r>
          </a:p>
          <a:p>
            <a:r>
              <a:rPr lang="en-GB" dirty="0"/>
              <a:t>Write less, do more</a:t>
            </a:r>
          </a:p>
          <a:p>
            <a:r>
              <a:rPr lang="en-GB" dirty="0"/>
              <a:t>HTML DOM manipulation</a:t>
            </a:r>
          </a:p>
          <a:p>
            <a:r>
              <a:rPr lang="en-GB" dirty="0"/>
              <a:t>Ajax (asynchronous JavaScript and XML)</a:t>
            </a:r>
          </a:p>
          <a:p>
            <a:r>
              <a:rPr lang="en-GB" dirty="0"/>
              <a:t>Tutorials</a:t>
            </a:r>
          </a:p>
          <a:p>
            <a:r>
              <a:rPr lang="en-GB" dirty="0"/>
              <a:t>	</a:t>
            </a:r>
            <a:r>
              <a:rPr lang="en-GB" dirty="0">
                <a:hlinkClick r:id="rId2"/>
              </a:rPr>
              <a:t>jQuery Learning </a:t>
            </a:r>
            <a:r>
              <a:rPr lang="en-GB" dirty="0" err="1">
                <a:hlinkClick r:id="rId2"/>
              </a:rPr>
              <a:t>Center</a:t>
            </a:r>
            <a:endParaRPr lang="en-GB" dirty="0"/>
          </a:p>
          <a:p>
            <a:r>
              <a:rPr lang="en-GB" dirty="0"/>
              <a:t>	</a:t>
            </a:r>
            <a:r>
              <a:rPr lang="en-GB" dirty="0">
                <a:hlinkClick r:id="rId3"/>
              </a:rPr>
              <a:t>jQuery Tutorial (w3schools)</a:t>
            </a:r>
            <a:endParaRPr lang="pl-PL" dirty="0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 programming simplification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682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4800" dirty="0"/>
              <a:t>$(</a:t>
            </a:r>
            <a:r>
              <a:rPr lang="pl-PL" sz="4800" dirty="0" err="1"/>
              <a:t>selector</a:t>
            </a:r>
            <a:r>
              <a:rPr lang="pl-PL" sz="4800" dirty="0"/>
              <a:t>).</a:t>
            </a:r>
            <a:r>
              <a:rPr lang="pl-PL" sz="4800" dirty="0" err="1"/>
              <a:t>action</a:t>
            </a:r>
            <a:r>
              <a:rPr lang="pl-PL" sz="4800" dirty="0"/>
              <a:t>()</a:t>
            </a:r>
            <a:endParaRPr lang="en-GB" sz="4800" dirty="0"/>
          </a:p>
          <a:p>
            <a:endParaRPr lang="en-GB" dirty="0"/>
          </a:p>
          <a:p>
            <a:r>
              <a:rPr lang="en-GB" dirty="0"/>
              <a:t>Selector</a:t>
            </a:r>
          </a:p>
          <a:p>
            <a:pPr lvl="1"/>
            <a:r>
              <a:rPr lang="en-GB" dirty="0"/>
              <a:t>By element name	</a:t>
            </a:r>
            <a:r>
              <a:rPr lang="pl-PL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$("h1").hide();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By element id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$("#student").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By element class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$(".</a:t>
            </a:r>
            <a:r>
              <a:rPr lang="pl-PL">
                <a:latin typeface="Courier New" panose="02070309020205020404" pitchFamily="49" charset="0"/>
                <a:cs typeface="Courier New" panose="02070309020205020404" pitchFamily="49" charset="0"/>
              </a:rPr>
              <a:t>studentdata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focus( function(){</a:t>
            </a:r>
            <a:br>
              <a:rPr lang="en-GB" dirty="0"/>
            </a:br>
            <a:r>
              <a:rPr lang="en-GB" dirty="0"/>
              <a:t>			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$(this).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"red");</a:t>
            </a:r>
            <a:br>
              <a:rPr lang="en-GB" dirty="0"/>
            </a:br>
            <a:r>
              <a:rPr lang="en-GB" dirty="0"/>
              <a:t>		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JQuery</a:t>
            </a:r>
            <a:r>
              <a:rPr lang="en-GB" dirty="0"/>
              <a:t> basic syntax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0905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To do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C963F-D690-449C-B336-8B464EE7B8DB}" type="slidenum">
              <a:rPr lang="pl-PL" smtClean="0"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22475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692</Words>
  <Application>Microsoft Office PowerPoint</Application>
  <PresentationFormat>Panoramiczny</PresentationFormat>
  <Paragraphs>119</Paragraphs>
  <Slides>14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Motyw pakietu Office</vt:lpstr>
      <vt:lpstr>Document Object Model</vt:lpstr>
      <vt:lpstr>Agenda</vt:lpstr>
      <vt:lpstr>Document Object Model</vt:lpstr>
      <vt:lpstr>HTML DOM structure</vt:lpstr>
      <vt:lpstr>HTML DOM</vt:lpstr>
      <vt:lpstr>JS HTML DOM basics</vt:lpstr>
      <vt:lpstr>JS programming simplification </vt:lpstr>
      <vt:lpstr>JQuery basic syntax</vt:lpstr>
      <vt:lpstr>To do</vt:lpstr>
      <vt:lpstr>Translate the phrase</vt:lpstr>
      <vt:lpstr>Alter the DOM</vt:lpstr>
      <vt:lpstr>Create DOM elements</vt:lpstr>
      <vt:lpstr>Do the typing test</vt:lpstr>
      <vt:lpstr>Fill in a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Janusz Stal</dc:creator>
  <cp:lastModifiedBy>Janusz Stal</cp:lastModifiedBy>
  <cp:revision>307</cp:revision>
  <dcterms:created xsi:type="dcterms:W3CDTF">2017-01-20T14:56:17Z</dcterms:created>
  <dcterms:modified xsi:type="dcterms:W3CDTF">2017-02-09T12:51:07Z</dcterms:modified>
</cp:coreProperties>
</file>