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995" r:id="rId1"/>
  </p:sldMasterIdLst>
  <p:notesMasterIdLst>
    <p:notesMasterId r:id="rId24"/>
  </p:notesMasterIdLst>
  <p:handoutMasterIdLst>
    <p:handoutMasterId r:id="rId25"/>
  </p:handoutMasterIdLst>
  <p:sldIdLst>
    <p:sldId id="256" r:id="rId2"/>
    <p:sldId id="264" r:id="rId3"/>
    <p:sldId id="297" r:id="rId4"/>
    <p:sldId id="303" r:id="rId5"/>
    <p:sldId id="298" r:id="rId6"/>
    <p:sldId id="304" r:id="rId7"/>
    <p:sldId id="300" r:id="rId8"/>
    <p:sldId id="301" r:id="rId9"/>
    <p:sldId id="302" r:id="rId10"/>
    <p:sldId id="317" r:id="rId11"/>
    <p:sldId id="292" r:id="rId12"/>
    <p:sldId id="308" r:id="rId13"/>
    <p:sldId id="309" r:id="rId14"/>
    <p:sldId id="306" r:id="rId15"/>
    <p:sldId id="307" r:id="rId16"/>
    <p:sldId id="310" r:id="rId17"/>
    <p:sldId id="311" r:id="rId18"/>
    <p:sldId id="312" r:id="rId19"/>
    <p:sldId id="313" r:id="rId20"/>
    <p:sldId id="314" r:id="rId21"/>
    <p:sldId id="315" r:id="rId22"/>
    <p:sldId id="316" r:id="rId23"/>
  </p:sldIdLst>
  <p:sldSz cx="12192000" cy="6858000"/>
  <p:notesSz cx="9144000" cy="6858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74" autoAdjust="0"/>
    <p:restoredTop sz="86410" autoAdjust="0"/>
  </p:normalViewPr>
  <p:slideViewPr>
    <p:cSldViewPr snapToGrid="0">
      <p:cViewPr varScale="1">
        <p:scale>
          <a:sx n="100" d="100"/>
          <a:sy n="100" d="100"/>
        </p:scale>
        <p:origin x="228" y="78"/>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 d="1"/>
        <a:sy n="1" d="1"/>
      </p:scale>
      <p:origin x="0" y="0"/>
    </p:cViewPr>
  </p:notesTextViewPr>
  <p:sorterViewPr>
    <p:cViewPr>
      <p:scale>
        <a:sx n="125" d="100"/>
        <a:sy n="125" d="100"/>
      </p:scale>
      <p:origin x="0" y="-15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8.xml"/><Relationship Id="rId5" Type="http://schemas.openxmlformats.org/officeDocument/2006/relationships/slide" Target="slides/slide7.xml"/><Relationship Id="rId4"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C106EF3D-C2A7-4690-80C8-C2473A856193}" type="datetimeFigureOut">
              <a:rPr lang="pl-PL" smtClean="0"/>
              <a:t>2017-02-16</a:t>
            </a:fld>
            <a:endParaRPr lang="pl-PL" dirty="0"/>
          </a:p>
        </p:txBody>
      </p:sp>
      <p:sp>
        <p:nvSpPr>
          <p:cNvPr id="4" name="Symbol zastępczy stopki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pl-PL" dirty="0"/>
          </a:p>
        </p:txBody>
      </p:sp>
      <p:sp>
        <p:nvSpPr>
          <p:cNvPr id="5" name="Symbol zastępczy numeru slajdu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E65DEDBD-A40C-48DD-8040-A0E5C5C8F870}" type="slidenum">
              <a:rPr lang="pl-PL" smtClean="0"/>
              <a:t>‹#›</a:t>
            </a:fld>
            <a:endParaRPr lang="pl-PL" dirty="0"/>
          </a:p>
        </p:txBody>
      </p:sp>
    </p:spTree>
    <p:extLst>
      <p:ext uri="{BB962C8B-B14F-4D97-AF65-F5344CB8AC3E}">
        <p14:creationId xmlns:p14="http://schemas.microsoft.com/office/powerpoint/2010/main" val="171205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85D68E81-03CD-43A1-B18B-BEB6B9439387}" type="datetimeFigureOut">
              <a:rPr lang="pl-PL" smtClean="0"/>
              <a:t>2017-02-16</a:t>
            </a:fld>
            <a:endParaRPr lang="pl-PL" dirty="0"/>
          </a:p>
        </p:txBody>
      </p:sp>
      <p:sp>
        <p:nvSpPr>
          <p:cNvPr id="4" name="Symbol zastępczy obrazu slajdu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pl-PL" dirty="0"/>
          </a:p>
        </p:txBody>
      </p:sp>
      <p:sp>
        <p:nvSpPr>
          <p:cNvPr id="5" name="Symbol zastępczy notatek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pl-PL" dirty="0"/>
          </a:p>
        </p:txBody>
      </p:sp>
      <p:sp>
        <p:nvSpPr>
          <p:cNvPr id="7" name="Symbol zastępczy numeru slajdu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A57965AB-F56B-43E1-8FC6-BF0F64E550D5}" type="slidenum">
              <a:rPr lang="pl-PL" smtClean="0"/>
              <a:t>‹#›</a:t>
            </a:fld>
            <a:endParaRPr lang="pl-PL" dirty="0"/>
          </a:p>
        </p:txBody>
      </p:sp>
    </p:spTree>
    <p:extLst>
      <p:ext uri="{BB962C8B-B14F-4D97-AF65-F5344CB8AC3E}">
        <p14:creationId xmlns:p14="http://schemas.microsoft.com/office/powerpoint/2010/main" val="4110142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A57965AB-F56B-43E1-8FC6-BF0F64E550D5}" type="slidenum">
              <a:rPr lang="pl-PL" smtClean="0"/>
              <a:t>2</a:t>
            </a:fld>
            <a:endParaRPr lang="pl-PL" dirty="0"/>
          </a:p>
        </p:txBody>
      </p:sp>
    </p:spTree>
    <p:extLst>
      <p:ext uri="{BB962C8B-B14F-4D97-AF65-F5344CB8AC3E}">
        <p14:creationId xmlns:p14="http://schemas.microsoft.com/office/powerpoint/2010/main" val="2843494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A57965AB-F56B-43E1-8FC6-BF0F64E550D5}" type="slidenum">
              <a:rPr lang="pl-PL" smtClean="0"/>
              <a:t>5</a:t>
            </a:fld>
            <a:endParaRPr lang="pl-PL" dirty="0"/>
          </a:p>
        </p:txBody>
      </p:sp>
    </p:spTree>
    <p:extLst>
      <p:ext uri="{BB962C8B-B14F-4D97-AF65-F5344CB8AC3E}">
        <p14:creationId xmlns:p14="http://schemas.microsoft.com/office/powerpoint/2010/main" val="2232382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A57965AB-F56B-43E1-8FC6-BF0F64E550D5}" type="slidenum">
              <a:rPr lang="pl-PL" smtClean="0"/>
              <a:t>20</a:t>
            </a:fld>
            <a:endParaRPr lang="pl-PL" dirty="0"/>
          </a:p>
        </p:txBody>
      </p:sp>
    </p:spTree>
    <p:extLst>
      <p:ext uri="{BB962C8B-B14F-4D97-AF65-F5344CB8AC3E}">
        <p14:creationId xmlns:p14="http://schemas.microsoft.com/office/powerpoint/2010/main" val="1192963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p:cNvSpPr>
            <a:spLocks noGrp="1"/>
          </p:cNvSpPr>
          <p:nvPr>
            <p:ph type="dt" sz="half" idx="10"/>
          </p:nvPr>
        </p:nvSpPr>
        <p:spPr/>
        <p:txBody>
          <a:bodyPr/>
          <a:lstStyle/>
          <a:p>
            <a:fld id="{F26B3061-B9B7-461F-AB67-5D66A3ABCDA5}" type="datetime1">
              <a:rPr lang="pl-PL" smtClean="0"/>
              <a:t>2017-02-16</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637478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Symbol zastępczy daty 4"/>
          <p:cNvSpPr>
            <a:spLocks noGrp="1"/>
          </p:cNvSpPr>
          <p:nvPr>
            <p:ph type="dt" sz="half" idx="10"/>
          </p:nvPr>
        </p:nvSpPr>
        <p:spPr/>
        <p:txBody>
          <a:bodyPr/>
          <a:lstStyle/>
          <a:p>
            <a:fld id="{A2ADAE54-1728-4B6D-BEF4-D2AEA4F8114E}" type="datetime1">
              <a:rPr lang="pl-PL" smtClean="0"/>
              <a:t>2017-02-16</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202694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dirty="0"/>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Symbol zastępczy daty 4"/>
          <p:cNvSpPr>
            <a:spLocks noGrp="1"/>
          </p:cNvSpPr>
          <p:nvPr>
            <p:ph type="dt" sz="half" idx="10"/>
          </p:nvPr>
        </p:nvSpPr>
        <p:spPr/>
        <p:txBody>
          <a:bodyPr/>
          <a:lstStyle/>
          <a:p>
            <a:fld id="{919C3B4F-179D-44ED-90DF-E8739DC8608F}" type="datetime1">
              <a:rPr lang="pl-PL" smtClean="0"/>
              <a:t>2017-02-16</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533701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tytułu pionowego 2"/>
          <p:cNvSpPr>
            <a:spLocks noGrp="1"/>
          </p:cNvSpPr>
          <p:nvPr>
            <p:ph type="body" orient="vert" idx="1"/>
          </p:nvPr>
        </p:nvSpPr>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10A2297D-8C4B-4C5B-B66E-47E601842B03}" type="datetime1">
              <a:rPr lang="pl-PL" smtClean="0"/>
              <a:t>2017-02-16</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018912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p:cNvSpPr>
            <a:spLocks noGrp="1"/>
          </p:cNvSpPr>
          <p:nvPr>
            <p:ph type="body" orient="vert" idx="1"/>
          </p:nvPr>
        </p:nvSpPr>
        <p:spPr>
          <a:xfrm>
            <a:off x="838200" y="365125"/>
            <a:ext cx="7734300" cy="5811838"/>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94B42B50-113C-45E3-9231-B66C297B394E}" type="datetime1">
              <a:rPr lang="pl-PL" smtClean="0"/>
              <a:t>2017-02-16</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254211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ytuł i zawartość">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lvl1pPr marL="0" indent="0">
              <a:spcBef>
                <a:spcPts val="1200"/>
              </a:spcBef>
              <a:spcAft>
                <a:spcPts val="1200"/>
              </a:spcAft>
              <a:buNone/>
              <a:defRPr b="1"/>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10"/>
          </p:nvPr>
        </p:nvSpPr>
        <p:spPr/>
        <p:txBody>
          <a:bodyPr/>
          <a:lstStyle/>
          <a:p>
            <a:fld id="{9549FAE5-AB97-492F-ADAE-06E72624D9F3}" type="datetime1">
              <a:rPr lang="pl-PL" smtClean="0"/>
              <a:t>2017-02-16</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
        <p:nvSpPr>
          <p:cNvPr id="7" name="Tytuł 6"/>
          <p:cNvSpPr>
            <a:spLocks noGrp="1"/>
          </p:cNvSpPr>
          <p:nvPr>
            <p:ph type="title"/>
          </p:nvPr>
        </p:nvSpPr>
        <p:spPr>
          <a:xfrm>
            <a:off x="0" y="0"/>
            <a:ext cx="12192000" cy="1325563"/>
          </a:xfrm>
        </p:spPr>
        <p:txBody>
          <a:bodyPr/>
          <a:lstStyle/>
          <a:p>
            <a:r>
              <a:rPr lang="pl-PL"/>
              <a:t>Kliknij, aby edytować styl</a:t>
            </a:r>
          </a:p>
        </p:txBody>
      </p:sp>
    </p:spTree>
    <p:extLst>
      <p:ext uri="{BB962C8B-B14F-4D97-AF65-F5344CB8AC3E}">
        <p14:creationId xmlns:p14="http://schemas.microsoft.com/office/powerpoint/2010/main" val="2811545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adanie do wykonania">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lvl1pPr marL="457200" indent="-457200">
              <a:spcBef>
                <a:spcPts val="600"/>
              </a:spcBef>
              <a:spcAft>
                <a:spcPts val="600"/>
              </a:spcAft>
              <a:buFont typeface="+mj-lt"/>
              <a:buAutoNum type="arabicPeriod"/>
              <a:defRPr sz="1800" b="1"/>
            </a:lvl1pPr>
            <a:lvl2pPr>
              <a:defRPr sz="1800"/>
            </a:lvl2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10"/>
          </p:nvPr>
        </p:nvSpPr>
        <p:spPr/>
        <p:txBody>
          <a:bodyPr/>
          <a:lstStyle/>
          <a:p>
            <a:fld id="{9549FAE5-AB97-492F-ADAE-06E72624D9F3}" type="datetime1">
              <a:rPr lang="pl-PL" smtClean="0"/>
              <a:t>2017-02-16</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
        <p:nvSpPr>
          <p:cNvPr id="7" name="Tytuł 6"/>
          <p:cNvSpPr>
            <a:spLocks noGrp="1"/>
          </p:cNvSpPr>
          <p:nvPr>
            <p:ph type="title"/>
          </p:nvPr>
        </p:nvSpPr>
        <p:spPr>
          <a:xfrm>
            <a:off x="0" y="0"/>
            <a:ext cx="12192000" cy="1325563"/>
          </a:xfrm>
        </p:spPr>
        <p:txBody>
          <a:bodyPr/>
          <a:lstStyle/>
          <a:p>
            <a:r>
              <a:rPr lang="pl-PL"/>
              <a:t>Kliknij, aby edytować styl</a:t>
            </a:r>
          </a:p>
        </p:txBody>
      </p:sp>
    </p:spTree>
    <p:extLst>
      <p:ext uri="{BB962C8B-B14F-4D97-AF65-F5344CB8AC3E}">
        <p14:creationId xmlns:p14="http://schemas.microsoft.com/office/powerpoint/2010/main" val="409335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ytuł i kod">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lvl1pPr marL="0" indent="0">
              <a:spcBef>
                <a:spcPts val="1200"/>
              </a:spcBef>
              <a:spcAft>
                <a:spcPts val="1200"/>
              </a:spcAft>
              <a:buNone/>
              <a:defRPr sz="2400" b="0">
                <a:latin typeface="Courier New" panose="02070309020205020404" pitchFamily="49" charset="0"/>
                <a:cs typeface="Courier New" panose="02070309020205020404" pitchFamily="49" charset="0"/>
              </a:defRPr>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10"/>
          </p:nvPr>
        </p:nvSpPr>
        <p:spPr/>
        <p:txBody>
          <a:bodyPr/>
          <a:lstStyle/>
          <a:p>
            <a:fld id="{9549FAE5-AB97-492F-ADAE-06E72624D9F3}" type="datetime1">
              <a:rPr lang="pl-PL" smtClean="0"/>
              <a:t>2017-02-16</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
        <p:nvSpPr>
          <p:cNvPr id="7" name="Tytuł 6"/>
          <p:cNvSpPr>
            <a:spLocks noGrp="1"/>
          </p:cNvSpPr>
          <p:nvPr>
            <p:ph type="title"/>
          </p:nvPr>
        </p:nvSpPr>
        <p:spPr>
          <a:xfrm>
            <a:off x="0" y="0"/>
            <a:ext cx="12192000" cy="1325563"/>
          </a:xfrm>
        </p:spPr>
        <p:txBody>
          <a:bodyPr/>
          <a:lstStyle/>
          <a:p>
            <a:r>
              <a:rPr lang="pl-PL"/>
              <a:t>Kliknij, aby edytować styl</a:t>
            </a:r>
          </a:p>
        </p:txBody>
      </p:sp>
    </p:spTree>
    <p:extLst>
      <p:ext uri="{BB962C8B-B14F-4D97-AF65-F5344CB8AC3E}">
        <p14:creationId xmlns:p14="http://schemas.microsoft.com/office/powerpoint/2010/main" val="396218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Edytuj style wzorca tekstu</a:t>
            </a:r>
          </a:p>
        </p:txBody>
      </p:sp>
      <p:sp>
        <p:nvSpPr>
          <p:cNvPr id="4" name="Symbol zastępczy daty 3"/>
          <p:cNvSpPr>
            <a:spLocks noGrp="1"/>
          </p:cNvSpPr>
          <p:nvPr>
            <p:ph type="dt" sz="half" idx="10"/>
          </p:nvPr>
        </p:nvSpPr>
        <p:spPr/>
        <p:txBody>
          <a:bodyPr/>
          <a:lstStyle/>
          <a:p>
            <a:fld id="{ED0EDA0A-F020-4B01-AF63-E290248EFD6B}" type="datetime1">
              <a:rPr lang="pl-PL" smtClean="0"/>
              <a:t>2017-02-16</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131636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12192000" cy="1325563"/>
          </a:xfrm>
        </p:spPr>
        <p:txBody>
          <a:bodyPr/>
          <a:lstStyle/>
          <a:p>
            <a:r>
              <a:rPr lang="pl-PL" dirty="0"/>
              <a:t>Kliknij, aby edytować styl</a:t>
            </a:r>
          </a:p>
        </p:txBody>
      </p:sp>
      <p:sp>
        <p:nvSpPr>
          <p:cNvPr id="3" name="Symbol zastępczy zawartości 2"/>
          <p:cNvSpPr>
            <a:spLocks noGrp="1"/>
          </p:cNvSpPr>
          <p:nvPr>
            <p:ph sz="half" idx="1"/>
          </p:nvPr>
        </p:nvSpPr>
        <p:spPr>
          <a:xfrm>
            <a:off x="838200" y="1825625"/>
            <a:ext cx="5181600" cy="4351338"/>
          </a:xfrm>
        </p:spPr>
        <p:txBody>
          <a:bodyPr/>
          <a:lstStyle>
            <a:lvl1pPr marL="0" indent="0">
              <a:spcBef>
                <a:spcPts val="1200"/>
              </a:spcBef>
              <a:spcAft>
                <a:spcPts val="1200"/>
              </a:spcAft>
              <a:buNone/>
              <a:defRPr b="1"/>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zawartości 3"/>
          <p:cNvSpPr>
            <a:spLocks noGrp="1"/>
          </p:cNvSpPr>
          <p:nvPr>
            <p:ph sz="half" idx="2"/>
          </p:nvPr>
        </p:nvSpPr>
        <p:spPr>
          <a:xfrm>
            <a:off x="6172200" y="1825625"/>
            <a:ext cx="5181600" cy="4351338"/>
          </a:xfrm>
        </p:spPr>
        <p:txBody>
          <a:bodyPr/>
          <a:lstStyle>
            <a:lvl1pPr marL="0" indent="0">
              <a:spcBef>
                <a:spcPts val="1200"/>
              </a:spcBef>
              <a:spcAft>
                <a:spcPts val="1200"/>
              </a:spcAft>
              <a:buNone/>
              <a:defRPr b="1"/>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5" name="Symbol zastępczy daty 4"/>
          <p:cNvSpPr>
            <a:spLocks noGrp="1"/>
          </p:cNvSpPr>
          <p:nvPr>
            <p:ph type="dt" sz="half" idx="10"/>
          </p:nvPr>
        </p:nvSpPr>
        <p:spPr/>
        <p:txBody>
          <a:bodyPr/>
          <a:lstStyle/>
          <a:p>
            <a:fld id="{8B752FBA-2CC8-4F32-B36A-B6E16B4A5C14}" type="datetime1">
              <a:rPr lang="pl-PL" smtClean="0"/>
              <a:t>2017-02-16</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270108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12192000" cy="1325563"/>
          </a:xfrm>
        </p:spPr>
        <p:txBody>
          <a:bodyPr/>
          <a:lstStyle/>
          <a:p>
            <a:r>
              <a:rPr lang="pl-PL"/>
              <a:t>Kliknij, aby edytować styl</a:t>
            </a:r>
          </a:p>
        </p:txBody>
      </p:sp>
      <p:sp>
        <p:nvSpPr>
          <p:cNvPr id="3" name="Symbol zastępczy tekst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Symbol zastępczy zawartości 3"/>
          <p:cNvSpPr>
            <a:spLocks noGrp="1"/>
          </p:cNvSpPr>
          <p:nvPr>
            <p:ph sz="half" idx="2"/>
          </p:nvPr>
        </p:nvSpPr>
        <p:spPr>
          <a:xfrm>
            <a:off x="839788" y="2505075"/>
            <a:ext cx="5157787" cy="3684588"/>
          </a:xfrm>
        </p:spPr>
        <p:txBody>
          <a:bodyPr/>
          <a:lstStyle>
            <a:lvl1pPr marL="0" indent="0">
              <a:spcBef>
                <a:spcPts val="1200"/>
              </a:spcBef>
              <a:spcAft>
                <a:spcPts val="1200"/>
              </a:spcAft>
              <a:buNone/>
              <a:defRPr/>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5" name="Symbol zastępczy tekst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Symbol zastępczy zawartości 5"/>
          <p:cNvSpPr>
            <a:spLocks noGrp="1"/>
          </p:cNvSpPr>
          <p:nvPr>
            <p:ph sz="quarter" idx="4"/>
          </p:nvPr>
        </p:nvSpPr>
        <p:spPr>
          <a:xfrm>
            <a:off x="6172200" y="2505075"/>
            <a:ext cx="5183188" cy="3684588"/>
          </a:xfrm>
        </p:spPr>
        <p:txBody>
          <a:bodyPr/>
          <a:lstStyle>
            <a:lvl1pPr marL="0" indent="0">
              <a:spcBef>
                <a:spcPts val="1200"/>
              </a:spcBef>
              <a:spcAft>
                <a:spcPts val="1200"/>
              </a:spcAft>
              <a:buNone/>
              <a:defRPr/>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7" name="Symbol zastępczy daty 6"/>
          <p:cNvSpPr>
            <a:spLocks noGrp="1"/>
          </p:cNvSpPr>
          <p:nvPr>
            <p:ph type="dt" sz="half" idx="10"/>
          </p:nvPr>
        </p:nvSpPr>
        <p:spPr/>
        <p:txBody>
          <a:bodyPr/>
          <a:lstStyle/>
          <a:p>
            <a:fld id="{3B7BA32A-B79B-42FE-906A-2593AD6A7FCC}" type="datetime1">
              <a:rPr lang="pl-PL" smtClean="0"/>
              <a:t>2017-02-16</a:t>
            </a:fld>
            <a:endParaRPr lang="pl-PL" dirty="0"/>
          </a:p>
        </p:txBody>
      </p:sp>
      <p:sp>
        <p:nvSpPr>
          <p:cNvPr id="8" name="Symbol zastępczy stopki 7"/>
          <p:cNvSpPr>
            <a:spLocks noGrp="1"/>
          </p:cNvSpPr>
          <p:nvPr>
            <p:ph type="ftr" sz="quarter" idx="11"/>
          </p:nvPr>
        </p:nvSpPr>
        <p:spPr/>
        <p:txBody>
          <a:bodyPr/>
          <a:lstStyle/>
          <a:p>
            <a:endParaRPr lang="pl-PL" dirty="0"/>
          </a:p>
        </p:txBody>
      </p:sp>
      <p:sp>
        <p:nvSpPr>
          <p:cNvPr id="9" name="Symbol zastępczy numeru slajdu 8"/>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1351091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12192000" cy="1325563"/>
          </a:xfrm>
        </p:spPr>
        <p:txBody>
          <a:bodyPr/>
          <a:lstStyle/>
          <a:p>
            <a:r>
              <a:rPr lang="pl-PL"/>
              <a:t>Kliknij, aby edytować styl</a:t>
            </a:r>
          </a:p>
        </p:txBody>
      </p:sp>
      <p:sp>
        <p:nvSpPr>
          <p:cNvPr id="3" name="Symbol zastępczy daty 2"/>
          <p:cNvSpPr>
            <a:spLocks noGrp="1"/>
          </p:cNvSpPr>
          <p:nvPr>
            <p:ph type="dt" sz="half" idx="10"/>
          </p:nvPr>
        </p:nvSpPr>
        <p:spPr/>
        <p:txBody>
          <a:bodyPr/>
          <a:lstStyle/>
          <a:p>
            <a:fld id="{3E28EDCB-CC2B-4C70-B921-DD5382BD4849}" type="datetime1">
              <a:rPr lang="pl-PL" smtClean="0"/>
              <a:t>2017-02-16</a:t>
            </a:fld>
            <a:endParaRPr lang="pl-PL" dirty="0"/>
          </a:p>
        </p:txBody>
      </p:sp>
      <p:sp>
        <p:nvSpPr>
          <p:cNvPr id="4" name="Symbol zastępczy stopki 3"/>
          <p:cNvSpPr>
            <a:spLocks noGrp="1"/>
          </p:cNvSpPr>
          <p:nvPr>
            <p:ph type="ftr" sz="quarter" idx="11"/>
          </p:nvPr>
        </p:nvSpPr>
        <p:spPr/>
        <p:txBody>
          <a:bodyPr/>
          <a:lstStyle/>
          <a:p>
            <a:endParaRPr lang="pl-PL" dirty="0"/>
          </a:p>
        </p:txBody>
      </p:sp>
      <p:sp>
        <p:nvSpPr>
          <p:cNvPr id="5" name="Symbol zastępczy numeru slajdu 4"/>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881778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E960CF9B-2F8C-4614-93FE-75BD5748BF99}" type="datetime1">
              <a:rPr lang="pl-PL" smtClean="0"/>
              <a:t>2017-02-16</a:t>
            </a:fld>
            <a:endParaRPr lang="pl-PL" dirty="0"/>
          </a:p>
        </p:txBody>
      </p:sp>
      <p:sp>
        <p:nvSpPr>
          <p:cNvPr id="3" name="Symbol zastępczy stopki 2"/>
          <p:cNvSpPr>
            <a:spLocks noGrp="1"/>
          </p:cNvSpPr>
          <p:nvPr>
            <p:ph type="ftr" sz="quarter" idx="11"/>
          </p:nvPr>
        </p:nvSpPr>
        <p:spPr/>
        <p:txBody>
          <a:bodyPr/>
          <a:lstStyle/>
          <a:p>
            <a:endParaRPr lang="pl-PL" dirty="0"/>
          </a:p>
        </p:txBody>
      </p:sp>
      <p:sp>
        <p:nvSpPr>
          <p:cNvPr id="4" name="Symbol zastępczy numeru slajdu 3"/>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913243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0" y="0"/>
            <a:ext cx="12192000" cy="1325563"/>
          </a:xfrm>
          <a:prstGeom prst="rect">
            <a:avLst/>
          </a:prstGeom>
          <a:solidFill>
            <a:schemeClr val="bg1">
              <a:lumMod val="75000"/>
            </a:schemeClr>
          </a:solidFill>
        </p:spPr>
        <p:txBody>
          <a:bodyPr vert="horz" lIns="91440" tIns="45720" rIns="91440" bIns="45720" rtlCol="0" anchor="ctr">
            <a:normAutofit/>
          </a:bodyPr>
          <a:lstStyle/>
          <a:p>
            <a:r>
              <a:rPr lang="pl-PL" dirty="0"/>
              <a:t>Kliknij, aby edytować styl</a:t>
            </a:r>
          </a:p>
        </p:txBody>
      </p:sp>
      <p:sp>
        <p:nvSpPr>
          <p:cNvPr id="3" name="Symbol zastępczy tekst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76EAB-4011-4C81-ACEC-B79731A9A244}" type="datetime1">
              <a:rPr lang="pl-PL" smtClean="0"/>
              <a:t>2017-02-16</a:t>
            </a:fld>
            <a:endParaRPr lang="pl-PL" dirty="0"/>
          </a:p>
        </p:txBody>
      </p:sp>
      <p:sp>
        <p:nvSpPr>
          <p:cNvPr id="5" name="Symbol zastępczy stop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dirty="0"/>
          </a:p>
        </p:txBody>
      </p:sp>
      <p:sp>
        <p:nvSpPr>
          <p:cNvPr id="6" name="Symbol zastępczy numeru slajd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4C963F-D690-449C-B336-8B464EE7B8DB}" type="slidenum">
              <a:rPr lang="pl-PL" smtClean="0"/>
              <a:t>‹#›</a:t>
            </a:fld>
            <a:endParaRPr lang="pl-PL" dirty="0"/>
          </a:p>
        </p:txBody>
      </p:sp>
    </p:spTree>
    <p:extLst>
      <p:ext uri="{BB962C8B-B14F-4D97-AF65-F5344CB8AC3E}">
        <p14:creationId xmlns:p14="http://schemas.microsoft.com/office/powerpoint/2010/main" val="4092532425"/>
      </p:ext>
    </p:extLst>
  </p:cSld>
  <p:clrMap bg1="lt1" tx1="dk1" bg2="lt2" tx2="dk2" accent1="accent1" accent2="accent2" accent3="accent3" accent4="accent4" accent5="accent5" accent6="accent6" hlink="hlink" folHlink="folHlink"/>
  <p:sldLayoutIdLst>
    <p:sldLayoutId id="2147484996" r:id="rId1"/>
    <p:sldLayoutId id="2147484997" r:id="rId2"/>
    <p:sldLayoutId id="2147485008" r:id="rId3"/>
    <p:sldLayoutId id="2147485007" r:id="rId4"/>
    <p:sldLayoutId id="2147484998" r:id="rId5"/>
    <p:sldLayoutId id="2147484999" r:id="rId6"/>
    <p:sldLayoutId id="2147485000" r:id="rId7"/>
    <p:sldLayoutId id="2147485001" r:id="rId8"/>
    <p:sldLayoutId id="2147485002" r:id="rId9"/>
    <p:sldLayoutId id="2147485003" r:id="rId10"/>
    <p:sldLayoutId id="2147485004" r:id="rId11"/>
    <p:sldLayoutId id="2147485005" r:id="rId12"/>
    <p:sldLayoutId id="2147485006"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www.jsoneditoronline.org/"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www.jsoneditoronline.org/"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tutorialspoint.com/html5/html5_web_sql.htm"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www.w3.org/TR/webdatabase/" TargetMode="External"/><Relationship Id="rId5" Type="http://schemas.openxmlformats.org/officeDocument/2006/relationships/hyperlink" Target="https://www.youtube.com/watch?v=9EF_lne01r0" TargetMode="External"/><Relationship Id="rId4" Type="http://schemas.openxmlformats.org/officeDocument/2006/relationships/hyperlink" Target="https://developer.tizen.org/development/tutorials/web-application/w3chtml5supplementary-features/storage/web-sql-databas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www.w3resource.com/JSON/introduction.php" TargetMode="External"/><Relationship Id="rId2" Type="http://schemas.openxmlformats.org/officeDocument/2006/relationships/hyperlink" Target="http://json.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jsonviewer.stack.hu/" TargetMode="External"/><Relationship Id="rId2" Type="http://schemas.openxmlformats.org/officeDocument/2006/relationships/hyperlink" Target="http://www.jsoneditoronline.org/" TargetMode="External"/><Relationship Id="rId1" Type="http://schemas.openxmlformats.org/officeDocument/2006/relationships/slideLayout" Target="../slideLayouts/slideLayout2.xml"/><Relationship Id="rId4" Type="http://schemas.openxmlformats.org/officeDocument/2006/relationships/hyperlink" Target="http://jsonformatter.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eveloper.mozilla.org/en-US/docs/Web/JavaScript/Reference/Global_Objects/JSON"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mozilla.org/en-US/docs/Web/API/Web_Storage_API/Using_the_Web_Storage_API" TargetMode="External"/><Relationship Id="rId2" Type="http://schemas.openxmlformats.org/officeDocument/2006/relationships/hyperlink" Target="http://www.w3schools.com/html/html5_webstorage.as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a:t>Data </a:t>
            </a:r>
            <a:r>
              <a:rPr lang="en-GB" dirty="0"/>
              <a:t>Storage</a:t>
            </a:r>
            <a:endParaRPr lang="en-GB" noProof="0" dirty="0"/>
          </a:p>
        </p:txBody>
      </p:sp>
      <p:sp>
        <p:nvSpPr>
          <p:cNvPr id="3" name="Podtytuł 2"/>
          <p:cNvSpPr>
            <a:spLocks noGrp="1"/>
          </p:cNvSpPr>
          <p:nvPr>
            <p:ph type="subTitle" idx="1"/>
          </p:nvPr>
        </p:nvSpPr>
        <p:spPr/>
        <p:txBody>
          <a:bodyPr/>
          <a:lstStyle/>
          <a:p>
            <a:endParaRPr lang="en-GB" noProof="0" dirty="0"/>
          </a:p>
        </p:txBody>
      </p:sp>
    </p:spTree>
    <p:extLst>
      <p:ext uri="{BB962C8B-B14F-4D97-AF65-F5344CB8AC3E}">
        <p14:creationId xmlns:p14="http://schemas.microsoft.com/office/powerpoint/2010/main" val="748555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r>
              <a:rPr lang="en-GB" dirty="0"/>
              <a:t>Partially supported by web browsers</a:t>
            </a:r>
            <a:endParaRPr lang="pl-PL" dirty="0"/>
          </a:p>
          <a:p>
            <a:r>
              <a:rPr lang="en-GB" dirty="0"/>
              <a:t>	</a:t>
            </a:r>
            <a:r>
              <a:rPr lang="en-GB" dirty="0" err="1"/>
              <a:t>IndexedDB</a:t>
            </a:r>
            <a:endParaRPr lang="en-GB" dirty="0"/>
          </a:p>
          <a:p>
            <a:r>
              <a:rPr lang="en-GB" dirty="0"/>
              <a:t>	</a:t>
            </a:r>
            <a:r>
              <a:rPr lang="pl-PL" dirty="0"/>
              <a:t>Web SQL</a:t>
            </a:r>
            <a:endParaRPr lang="en-GB" dirty="0"/>
          </a:p>
          <a:p>
            <a:r>
              <a:rPr lang="en-GB" dirty="0"/>
              <a:t>Open-source / commercial</a:t>
            </a:r>
          </a:p>
          <a:p>
            <a:r>
              <a:rPr lang="en-GB" dirty="0"/>
              <a:t>	</a:t>
            </a:r>
            <a:r>
              <a:rPr lang="en-GB" dirty="0" err="1"/>
              <a:t>pouchDB</a:t>
            </a:r>
            <a:endParaRPr lang="en-GB" dirty="0"/>
          </a:p>
          <a:p>
            <a:r>
              <a:rPr lang="en-GB" dirty="0"/>
              <a:t>	</a:t>
            </a:r>
            <a:r>
              <a:rPr lang="en-GB" dirty="0" err="1"/>
              <a:t>LocalForage</a:t>
            </a:r>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10</a:t>
            </a:fld>
            <a:endParaRPr lang="pl-PL" dirty="0"/>
          </a:p>
        </p:txBody>
      </p:sp>
      <p:sp>
        <p:nvSpPr>
          <p:cNvPr id="4" name="Tytuł 3"/>
          <p:cNvSpPr>
            <a:spLocks noGrp="1"/>
          </p:cNvSpPr>
          <p:nvPr>
            <p:ph type="title"/>
          </p:nvPr>
        </p:nvSpPr>
        <p:spPr/>
        <p:txBody>
          <a:bodyPr/>
          <a:lstStyle/>
          <a:p>
            <a:r>
              <a:rPr lang="en-GB" dirty="0"/>
              <a:t>Local databases</a:t>
            </a:r>
            <a:endParaRPr lang="pl-PL" dirty="0"/>
          </a:p>
        </p:txBody>
      </p:sp>
    </p:spTree>
    <p:extLst>
      <p:ext uri="{BB962C8B-B14F-4D97-AF65-F5344CB8AC3E}">
        <p14:creationId xmlns:p14="http://schemas.microsoft.com/office/powerpoint/2010/main" val="3690140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en-GB" noProof="0" dirty="0"/>
              <a:t>To do</a:t>
            </a:r>
            <a:endParaRPr lang="pl-PL" dirty="0"/>
          </a:p>
        </p:txBody>
      </p:sp>
      <p:sp>
        <p:nvSpPr>
          <p:cNvPr id="5" name="Symbol zastępczy tekstu 4"/>
          <p:cNvSpPr>
            <a:spLocks noGrp="1"/>
          </p:cNvSpPr>
          <p:nvPr>
            <p:ph type="body" idx="1"/>
          </p:nvPr>
        </p:nvSpPr>
        <p:spPr/>
        <p:txBody>
          <a:bodyPr/>
          <a:lstStyle/>
          <a:p>
            <a:endParaRPr lang="pl-PL"/>
          </a:p>
        </p:txBody>
      </p:sp>
      <p:sp>
        <p:nvSpPr>
          <p:cNvPr id="3" name="Symbol zastępczy numeru slajdu 2"/>
          <p:cNvSpPr>
            <a:spLocks noGrp="1"/>
          </p:cNvSpPr>
          <p:nvPr>
            <p:ph type="sldNum" sz="quarter" idx="12"/>
          </p:nvPr>
        </p:nvSpPr>
        <p:spPr/>
        <p:txBody>
          <a:bodyPr/>
          <a:lstStyle/>
          <a:p>
            <a:fld id="{254C963F-D690-449C-B336-8B464EE7B8DB}" type="slidenum">
              <a:rPr lang="pl-PL" smtClean="0"/>
              <a:t>11</a:t>
            </a:fld>
            <a:endParaRPr lang="pl-PL" dirty="0"/>
          </a:p>
        </p:txBody>
      </p:sp>
    </p:spTree>
    <p:extLst>
      <p:ext uri="{BB962C8B-B14F-4D97-AF65-F5344CB8AC3E}">
        <p14:creationId xmlns:p14="http://schemas.microsoft.com/office/powerpoint/2010/main" val="612247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en-GB" dirty="0"/>
              <a:t>Convert the </a:t>
            </a:r>
            <a:r>
              <a:rPr lang="en-GB" dirty="0" err="1"/>
              <a:t>customers.json</a:t>
            </a:r>
            <a:r>
              <a:rPr lang="en-GB" dirty="0"/>
              <a:t> document to XML.</a:t>
            </a:r>
          </a:p>
          <a:p>
            <a:r>
              <a:rPr lang="en-GB" dirty="0"/>
              <a:t>To convert a document, use an online JSON to XML converter.</a:t>
            </a:r>
          </a:p>
          <a:p>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12</a:t>
            </a:fld>
            <a:endParaRPr lang="pl-PL" dirty="0"/>
          </a:p>
        </p:txBody>
      </p:sp>
      <p:sp>
        <p:nvSpPr>
          <p:cNvPr id="4" name="Tytuł 3"/>
          <p:cNvSpPr>
            <a:spLocks noGrp="1"/>
          </p:cNvSpPr>
          <p:nvPr>
            <p:ph type="title"/>
          </p:nvPr>
        </p:nvSpPr>
        <p:spPr/>
        <p:txBody>
          <a:bodyPr/>
          <a:lstStyle/>
          <a:p>
            <a:r>
              <a:rPr lang="en-GB" dirty="0"/>
              <a:t>Convert JSON</a:t>
            </a:r>
            <a:endParaRPr lang="pl-PL" dirty="0"/>
          </a:p>
        </p:txBody>
      </p:sp>
    </p:spTree>
    <p:extLst>
      <p:ext uri="{BB962C8B-B14F-4D97-AF65-F5344CB8AC3E}">
        <p14:creationId xmlns:p14="http://schemas.microsoft.com/office/powerpoint/2010/main" val="3025285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en-GB" dirty="0"/>
              <a:t>Convert any XML document to JSON format.</a:t>
            </a:r>
          </a:p>
          <a:p>
            <a:r>
              <a:rPr lang="en-GB" dirty="0"/>
              <a:t>As an XML document, you can use your university schedule.</a:t>
            </a:r>
          </a:p>
          <a:p>
            <a:r>
              <a:rPr lang="en-GB" dirty="0"/>
              <a:t>Display the university schedule for your course.</a:t>
            </a:r>
          </a:p>
          <a:p>
            <a:r>
              <a:rPr lang="en-GB" dirty="0"/>
              <a:t>Next, at the end of the URL, add the string </a:t>
            </a:r>
            <a:r>
              <a:rPr lang="en-GB" b="0" dirty="0"/>
              <a:t>&amp;xml</a:t>
            </a:r>
            <a:r>
              <a:rPr lang="en-GB" dirty="0"/>
              <a:t> to display the schedule in XML format.</a:t>
            </a:r>
          </a:p>
          <a:p>
            <a:r>
              <a:rPr lang="en-GB" dirty="0"/>
              <a:t>Then, save the xml data to the schedule.xml document.</a:t>
            </a:r>
          </a:p>
          <a:p>
            <a:r>
              <a:rPr lang="en-GB" dirty="0"/>
              <a:t>Finally, convert the xml file to the JSON format. Compare those two files.</a:t>
            </a:r>
          </a:p>
          <a:p>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13</a:t>
            </a:fld>
            <a:endParaRPr lang="pl-PL" dirty="0"/>
          </a:p>
        </p:txBody>
      </p:sp>
      <p:sp>
        <p:nvSpPr>
          <p:cNvPr id="4" name="Tytuł 3"/>
          <p:cNvSpPr>
            <a:spLocks noGrp="1"/>
          </p:cNvSpPr>
          <p:nvPr>
            <p:ph type="title"/>
          </p:nvPr>
        </p:nvSpPr>
        <p:spPr/>
        <p:txBody>
          <a:bodyPr/>
          <a:lstStyle/>
          <a:p>
            <a:r>
              <a:rPr lang="en-GB" dirty="0"/>
              <a:t>Convert to JSON</a:t>
            </a:r>
            <a:endParaRPr lang="pl-PL" dirty="0"/>
          </a:p>
        </p:txBody>
      </p:sp>
    </p:spTree>
    <p:extLst>
      <p:ext uri="{BB962C8B-B14F-4D97-AF65-F5344CB8AC3E}">
        <p14:creationId xmlns:p14="http://schemas.microsoft.com/office/powerpoint/2010/main" val="2055769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en-GB" dirty="0"/>
              <a:t>Create a </a:t>
            </a:r>
            <a:r>
              <a:rPr lang="en-GB" dirty="0" err="1"/>
              <a:t>json</a:t>
            </a:r>
            <a:r>
              <a:rPr lang="en-GB" dirty="0"/>
              <a:t> document for describing a single person with the following information: name, surname, age, gender,  email, phone (landline, mobile), address (street and home number, postal</a:t>
            </a:r>
            <a:r>
              <a:rPr lang="pl-PL" dirty="0"/>
              <a:t> </a:t>
            </a:r>
            <a:r>
              <a:rPr lang="en-GB" dirty="0"/>
              <a:t>code, city), interests (list of interests), family (spouse (name, surname), children list (child name, surname, gender, age, child’s interests))</a:t>
            </a:r>
          </a:p>
          <a:p>
            <a:r>
              <a:rPr lang="en-GB" dirty="0"/>
              <a:t>To create a document, use an online JSON editor, e.g. </a:t>
            </a:r>
            <a:r>
              <a:rPr lang="en-GB" dirty="0">
                <a:hlinkClick r:id="rId2"/>
              </a:rPr>
              <a:t>http://www.jsoneditoronline.org/</a:t>
            </a:r>
            <a:endParaRPr lang="en-GB" dirty="0"/>
          </a:p>
          <a:p>
            <a:r>
              <a:rPr lang="en-GB" dirty="0"/>
              <a:t>Format the JSON data with proper indentation.</a:t>
            </a:r>
          </a:p>
          <a:p>
            <a:r>
              <a:rPr lang="en-GB" dirty="0"/>
              <a:t>Save the document with the name </a:t>
            </a:r>
            <a:r>
              <a:rPr lang="en-GB" dirty="0" err="1"/>
              <a:t>person.json</a:t>
            </a:r>
            <a:r>
              <a:rPr lang="en-GB" dirty="0"/>
              <a:t>.</a:t>
            </a:r>
          </a:p>
          <a:p>
            <a:endParaRPr lang="en-GB"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14</a:t>
            </a:fld>
            <a:endParaRPr lang="pl-PL" dirty="0"/>
          </a:p>
        </p:txBody>
      </p:sp>
      <p:sp>
        <p:nvSpPr>
          <p:cNvPr id="4" name="Tytuł 3"/>
          <p:cNvSpPr>
            <a:spLocks noGrp="1"/>
          </p:cNvSpPr>
          <p:nvPr>
            <p:ph type="title"/>
          </p:nvPr>
        </p:nvSpPr>
        <p:spPr/>
        <p:txBody>
          <a:bodyPr/>
          <a:lstStyle/>
          <a:p>
            <a:r>
              <a:rPr lang="en-GB" dirty="0"/>
              <a:t>Create a JSON document</a:t>
            </a:r>
            <a:endParaRPr lang="pl-PL" dirty="0"/>
          </a:p>
        </p:txBody>
      </p:sp>
    </p:spTree>
    <p:extLst>
      <p:ext uri="{BB962C8B-B14F-4D97-AF65-F5344CB8AC3E}">
        <p14:creationId xmlns:p14="http://schemas.microsoft.com/office/powerpoint/2010/main" val="2616737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en-GB" dirty="0"/>
              <a:t>Based on the </a:t>
            </a:r>
            <a:r>
              <a:rPr lang="en-GB" dirty="0" err="1"/>
              <a:t>person.json</a:t>
            </a:r>
            <a:r>
              <a:rPr lang="en-GB" dirty="0"/>
              <a:t> document,  create a </a:t>
            </a:r>
            <a:r>
              <a:rPr lang="en-GB" dirty="0" err="1"/>
              <a:t>json</a:t>
            </a:r>
            <a:r>
              <a:rPr lang="en-GB" dirty="0"/>
              <a:t> document containing a list of at least three people.</a:t>
            </a:r>
          </a:p>
          <a:p>
            <a:r>
              <a:rPr lang="en-GB" dirty="0"/>
              <a:t>To create a document, use an online JSON editor, e.g. </a:t>
            </a:r>
            <a:r>
              <a:rPr lang="en-GB" dirty="0">
                <a:hlinkClick r:id="rId2"/>
              </a:rPr>
              <a:t>http://www.jsoneditoronline.org/</a:t>
            </a:r>
            <a:endParaRPr lang="en-GB" dirty="0"/>
          </a:p>
          <a:p>
            <a:r>
              <a:rPr lang="en-US" dirty="0"/>
              <a:t>Format the JSON data with proper indentation.</a:t>
            </a:r>
          </a:p>
          <a:p>
            <a:r>
              <a:rPr lang="en-US" dirty="0"/>
              <a:t>Save the document with the name </a:t>
            </a:r>
            <a:r>
              <a:rPr lang="en-US" dirty="0" err="1"/>
              <a:t>people.json</a:t>
            </a:r>
            <a:r>
              <a:rPr lang="en-US" dirty="0"/>
              <a:t>.</a:t>
            </a:r>
            <a:endParaRPr lang="en-GB" dirty="0"/>
          </a:p>
          <a:p>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15</a:t>
            </a:fld>
            <a:endParaRPr lang="pl-PL" dirty="0"/>
          </a:p>
        </p:txBody>
      </p:sp>
      <p:sp>
        <p:nvSpPr>
          <p:cNvPr id="4" name="Tytuł 3"/>
          <p:cNvSpPr>
            <a:spLocks noGrp="1"/>
          </p:cNvSpPr>
          <p:nvPr>
            <p:ph type="title"/>
          </p:nvPr>
        </p:nvSpPr>
        <p:spPr/>
        <p:txBody>
          <a:bodyPr/>
          <a:lstStyle/>
          <a:p>
            <a:r>
              <a:rPr lang="en-GB" dirty="0"/>
              <a:t>Create a list of objects</a:t>
            </a:r>
            <a:endParaRPr lang="pl-PL" dirty="0"/>
          </a:p>
        </p:txBody>
      </p:sp>
    </p:spTree>
    <p:extLst>
      <p:ext uri="{BB962C8B-B14F-4D97-AF65-F5344CB8AC3E}">
        <p14:creationId xmlns:p14="http://schemas.microsoft.com/office/powerpoint/2010/main" val="3122713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en-GB" dirty="0"/>
              <a:t>Create the </a:t>
            </a:r>
            <a:r>
              <a:rPr lang="en-GB" dirty="0" err="1"/>
              <a:t>datastor</a:t>
            </a:r>
            <a:r>
              <a:rPr lang="pl-PL" dirty="0" err="1"/>
              <a:t>age</a:t>
            </a:r>
            <a:r>
              <a:rPr lang="en-GB" dirty="0"/>
              <a:t>.html document with a JavaScript code to save your name and surname to the local storage.</a:t>
            </a:r>
          </a:p>
          <a:p>
            <a:r>
              <a:rPr lang="en-GB" dirty="0"/>
              <a:t>Then run the Chrome </a:t>
            </a:r>
            <a:r>
              <a:rPr lang="en-GB" dirty="0" err="1"/>
              <a:t>DevTools</a:t>
            </a:r>
            <a:r>
              <a:rPr lang="en-GB" dirty="0"/>
              <a:t> to check the local storage for your personal data.</a:t>
            </a:r>
          </a:p>
          <a:p>
            <a:r>
              <a:rPr lang="en-GB" dirty="0"/>
              <a:t>In the Chrome </a:t>
            </a:r>
            <a:r>
              <a:rPr lang="en-GB" dirty="0" err="1"/>
              <a:t>DevTools</a:t>
            </a:r>
            <a:r>
              <a:rPr lang="en-GB" dirty="0"/>
              <a:t>, remove your data from the local storage</a:t>
            </a:r>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16</a:t>
            </a:fld>
            <a:endParaRPr lang="pl-PL" dirty="0"/>
          </a:p>
        </p:txBody>
      </p:sp>
      <p:sp>
        <p:nvSpPr>
          <p:cNvPr id="4" name="Tytuł 3"/>
          <p:cNvSpPr>
            <a:spLocks noGrp="1"/>
          </p:cNvSpPr>
          <p:nvPr>
            <p:ph type="title"/>
          </p:nvPr>
        </p:nvSpPr>
        <p:spPr/>
        <p:txBody>
          <a:bodyPr/>
          <a:lstStyle/>
          <a:p>
            <a:r>
              <a:rPr lang="en-GB" dirty="0"/>
              <a:t>Store data</a:t>
            </a:r>
            <a:endParaRPr lang="pl-PL" dirty="0"/>
          </a:p>
        </p:txBody>
      </p:sp>
    </p:spTree>
    <p:extLst>
      <p:ext uri="{BB962C8B-B14F-4D97-AF65-F5344CB8AC3E}">
        <p14:creationId xmlns:p14="http://schemas.microsoft.com/office/powerpoint/2010/main" val="2030313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en-GB" dirty="0"/>
              <a:t>Create the translate.html document, and then create a JavaScript object with personal information. You can use the </a:t>
            </a:r>
            <a:r>
              <a:rPr lang="en-GB" dirty="0" err="1"/>
              <a:t>person.json</a:t>
            </a:r>
            <a:r>
              <a:rPr lang="en-GB" dirty="0"/>
              <a:t> document created in one of the previous exercises as an example.</a:t>
            </a:r>
          </a:p>
          <a:p>
            <a:r>
              <a:rPr lang="en-GB" dirty="0"/>
              <a:t>Translate data structure of the JavaScript object into a string (serialization) and save data to the local storage.</a:t>
            </a:r>
          </a:p>
          <a:p>
            <a:r>
              <a:rPr lang="en-GB" dirty="0"/>
              <a:t>Check in the Chrome </a:t>
            </a:r>
            <a:r>
              <a:rPr lang="en-GB" dirty="0" err="1"/>
              <a:t>DevTools</a:t>
            </a:r>
            <a:r>
              <a:rPr lang="en-GB" dirty="0"/>
              <a:t> whether the object has been saved in the storage.</a:t>
            </a:r>
          </a:p>
          <a:p>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17</a:t>
            </a:fld>
            <a:endParaRPr lang="pl-PL" dirty="0"/>
          </a:p>
        </p:txBody>
      </p:sp>
      <p:sp>
        <p:nvSpPr>
          <p:cNvPr id="4" name="Tytuł 3"/>
          <p:cNvSpPr>
            <a:spLocks noGrp="1"/>
          </p:cNvSpPr>
          <p:nvPr>
            <p:ph type="title"/>
          </p:nvPr>
        </p:nvSpPr>
        <p:spPr/>
        <p:txBody>
          <a:bodyPr/>
          <a:lstStyle/>
          <a:p>
            <a:r>
              <a:rPr lang="en-GB" dirty="0"/>
              <a:t>Translate JS object</a:t>
            </a:r>
            <a:endParaRPr lang="pl-PL" dirty="0"/>
          </a:p>
        </p:txBody>
      </p:sp>
    </p:spTree>
    <p:extLst>
      <p:ext uri="{BB962C8B-B14F-4D97-AF65-F5344CB8AC3E}">
        <p14:creationId xmlns:p14="http://schemas.microsoft.com/office/powerpoint/2010/main" val="1059622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en-GB" dirty="0"/>
              <a:t>Create the form.html document with two input fields (name, surname) and two buttons (save, restore).</a:t>
            </a:r>
          </a:p>
          <a:p>
            <a:r>
              <a:rPr lang="en-GB" dirty="0"/>
              <a:t>After clicking on the save button, your program should save the input fields data to the local storage.</a:t>
            </a:r>
          </a:p>
          <a:p>
            <a:r>
              <a:rPr lang="en-GB" dirty="0"/>
              <a:t>Check in the Chrome </a:t>
            </a:r>
            <a:r>
              <a:rPr lang="en-GB" dirty="0" err="1"/>
              <a:t>DevTools</a:t>
            </a:r>
            <a:r>
              <a:rPr lang="en-GB" dirty="0"/>
              <a:t> whether the name and surname have been saved in the storage.</a:t>
            </a:r>
          </a:p>
          <a:p>
            <a:r>
              <a:rPr lang="en-GB" dirty="0"/>
              <a:t>Close and reopen the html document. The input fields should be empty.</a:t>
            </a:r>
          </a:p>
          <a:p>
            <a:r>
              <a:rPr lang="en-GB" dirty="0"/>
              <a:t>After clicking on the restore button, your program should retrieve data from the local storage and place them in the input fields.</a:t>
            </a:r>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18</a:t>
            </a:fld>
            <a:endParaRPr lang="pl-PL" dirty="0"/>
          </a:p>
        </p:txBody>
      </p:sp>
      <p:sp>
        <p:nvSpPr>
          <p:cNvPr id="4" name="Tytuł 3"/>
          <p:cNvSpPr>
            <a:spLocks noGrp="1"/>
          </p:cNvSpPr>
          <p:nvPr>
            <p:ph type="title"/>
          </p:nvPr>
        </p:nvSpPr>
        <p:spPr/>
        <p:txBody>
          <a:bodyPr/>
          <a:lstStyle/>
          <a:p>
            <a:r>
              <a:rPr lang="en-GB" dirty="0"/>
              <a:t>Store form data</a:t>
            </a:r>
            <a:endParaRPr lang="pl-PL" dirty="0"/>
          </a:p>
        </p:txBody>
      </p:sp>
    </p:spTree>
    <p:extLst>
      <p:ext uri="{BB962C8B-B14F-4D97-AF65-F5344CB8AC3E}">
        <p14:creationId xmlns:p14="http://schemas.microsoft.com/office/powerpoint/2010/main" val="3585266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en-GB" dirty="0"/>
              <a:t>Create the login.html document with two input fields: Username and Password and a button Log in.</a:t>
            </a:r>
          </a:p>
          <a:p>
            <a:r>
              <a:rPr lang="en-GB" dirty="0"/>
              <a:t>By using the Chrome </a:t>
            </a:r>
            <a:r>
              <a:rPr lang="en-GB" dirty="0" err="1"/>
              <a:t>DevTools</a:t>
            </a:r>
            <a:r>
              <a:rPr lang="en-GB" dirty="0"/>
              <a:t>, add the following data to the local storage: </a:t>
            </a:r>
            <a:r>
              <a:rPr lang="en-GB" dirty="0" err="1"/>
              <a:t>usename</a:t>
            </a:r>
            <a:r>
              <a:rPr lang="en-GB" dirty="0"/>
              <a:t>=</a:t>
            </a:r>
            <a:r>
              <a:rPr lang="en-GB" dirty="0" err="1"/>
              <a:t>annie</a:t>
            </a:r>
            <a:r>
              <a:rPr lang="en-GB" dirty="0"/>
              <a:t>, password=ax123</a:t>
            </a:r>
          </a:p>
          <a:p>
            <a:r>
              <a:rPr lang="en-GB" dirty="0"/>
              <a:t>Add in the html document a JavaScript code to create a program.</a:t>
            </a:r>
          </a:p>
          <a:p>
            <a:r>
              <a:rPr lang="en-GB" dirty="0"/>
              <a:t>After clicking on the button, the program checks whether the username and password are available in the local storage. If not, tries to save the data in the storage.</a:t>
            </a:r>
          </a:p>
          <a:p>
            <a:r>
              <a:rPr lang="en-GB" dirty="0"/>
              <a:t>If the username and password are available in the storage, the program tries to compare them with the input fields values. If the data have been typed correctly, the message ‘User logged in successfully’ is displayed in a popup window.</a:t>
            </a:r>
          </a:p>
          <a:p>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19</a:t>
            </a:fld>
            <a:endParaRPr lang="pl-PL" dirty="0"/>
          </a:p>
        </p:txBody>
      </p:sp>
      <p:sp>
        <p:nvSpPr>
          <p:cNvPr id="4" name="Tytuł 3"/>
          <p:cNvSpPr>
            <a:spLocks noGrp="1"/>
          </p:cNvSpPr>
          <p:nvPr>
            <p:ph type="title"/>
          </p:nvPr>
        </p:nvSpPr>
        <p:spPr/>
        <p:txBody>
          <a:bodyPr/>
          <a:lstStyle/>
          <a:p>
            <a:r>
              <a:rPr lang="en-GB" dirty="0"/>
              <a:t>Log in to an app</a:t>
            </a:r>
            <a:endParaRPr lang="pl-PL" dirty="0"/>
          </a:p>
        </p:txBody>
      </p:sp>
    </p:spTree>
    <p:extLst>
      <p:ext uri="{BB962C8B-B14F-4D97-AF65-F5344CB8AC3E}">
        <p14:creationId xmlns:p14="http://schemas.microsoft.com/office/powerpoint/2010/main" val="2989978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r>
              <a:rPr lang="en-GB" dirty="0"/>
              <a:t>JavaScript Object Notation</a:t>
            </a:r>
          </a:p>
          <a:p>
            <a:r>
              <a:rPr lang="en-GB" dirty="0"/>
              <a:t>Data serialization</a:t>
            </a:r>
          </a:p>
          <a:p>
            <a:r>
              <a:rPr lang="en-GB" noProof="0" dirty="0"/>
              <a:t>Local data storage</a:t>
            </a:r>
          </a:p>
        </p:txBody>
      </p:sp>
      <p:sp>
        <p:nvSpPr>
          <p:cNvPr id="3" name="Tytuł 2"/>
          <p:cNvSpPr>
            <a:spLocks noGrp="1"/>
          </p:cNvSpPr>
          <p:nvPr>
            <p:ph type="title"/>
          </p:nvPr>
        </p:nvSpPr>
        <p:spPr/>
        <p:txBody>
          <a:bodyPr/>
          <a:lstStyle/>
          <a:p>
            <a:r>
              <a:rPr lang="en-GB" noProof="0" dirty="0"/>
              <a:t>Agenda</a:t>
            </a:r>
          </a:p>
        </p:txBody>
      </p:sp>
      <p:sp>
        <p:nvSpPr>
          <p:cNvPr id="4" name="Symbol zastępczy numeru slajdu 3"/>
          <p:cNvSpPr>
            <a:spLocks noGrp="1"/>
          </p:cNvSpPr>
          <p:nvPr>
            <p:ph type="sldNum" sz="quarter" idx="12"/>
          </p:nvPr>
        </p:nvSpPr>
        <p:spPr/>
        <p:txBody>
          <a:bodyPr/>
          <a:lstStyle/>
          <a:p>
            <a:fld id="{254C963F-D690-449C-B336-8B464EE7B8DB}" type="slidenum">
              <a:rPr lang="pl-PL" smtClean="0"/>
              <a:t>2</a:t>
            </a:fld>
            <a:endParaRPr lang="pl-PL" dirty="0"/>
          </a:p>
        </p:txBody>
      </p:sp>
    </p:spTree>
    <p:extLst>
      <p:ext uri="{BB962C8B-B14F-4D97-AF65-F5344CB8AC3E}">
        <p14:creationId xmlns:p14="http://schemas.microsoft.com/office/powerpoint/2010/main" val="463421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en-GB" dirty="0"/>
              <a:t>Familiarise yourself with the use of Web SQL available in the Google Chrome browser:</a:t>
            </a:r>
          </a:p>
          <a:p>
            <a:pPr lvl="1"/>
            <a:r>
              <a:rPr lang="en-GB" dirty="0">
                <a:hlinkClick r:id="rId3"/>
              </a:rPr>
              <a:t>HTML5 - Web SQL Database</a:t>
            </a:r>
            <a:endParaRPr lang="en-GB" dirty="0"/>
          </a:p>
          <a:p>
            <a:pPr lvl="1"/>
            <a:r>
              <a:rPr lang="en-US" dirty="0">
                <a:hlinkClick r:id="rId4"/>
              </a:rPr>
              <a:t>Web SQL Database: Creating and Querying Databases</a:t>
            </a:r>
            <a:endParaRPr lang="en-US" dirty="0"/>
          </a:p>
          <a:p>
            <a:pPr lvl="1"/>
            <a:r>
              <a:rPr lang="it-IT" dirty="0">
                <a:hlinkClick r:id="rId5"/>
              </a:rPr>
              <a:t>Web SQL Database Mini Tutorial</a:t>
            </a:r>
            <a:endParaRPr lang="en-GB" dirty="0"/>
          </a:p>
          <a:p>
            <a:pPr lvl="1"/>
            <a:r>
              <a:rPr lang="pl-PL" dirty="0">
                <a:hlinkClick r:id="rId6"/>
              </a:rPr>
              <a:t>Web SQL Database</a:t>
            </a:r>
            <a:endParaRPr lang="en-GB" dirty="0"/>
          </a:p>
          <a:p>
            <a:r>
              <a:rPr lang="en-GB" dirty="0"/>
              <a:t>Then create the database.html document </a:t>
            </a:r>
            <a:r>
              <a:rPr lang="pl-PL" dirty="0"/>
              <a:t>to </a:t>
            </a:r>
            <a:r>
              <a:rPr lang="en-GB" dirty="0"/>
              <a:t>store data in the </a:t>
            </a:r>
            <a:r>
              <a:rPr lang="pl-PL" dirty="0"/>
              <a:t>Web SQL </a:t>
            </a:r>
            <a:r>
              <a:rPr lang="en-GB" dirty="0"/>
              <a:t>database</a:t>
            </a:r>
            <a:r>
              <a:rPr lang="pl-PL" dirty="0"/>
              <a:t>.</a:t>
            </a:r>
          </a:p>
          <a:p>
            <a:r>
              <a:rPr lang="en-GB" dirty="0"/>
              <a:t>Analyse the data contained in the </a:t>
            </a:r>
            <a:r>
              <a:rPr lang="en-GB" dirty="0" err="1"/>
              <a:t>users.sql</a:t>
            </a:r>
            <a:r>
              <a:rPr lang="en-GB" dirty="0"/>
              <a:t> file. Then create proper database structure do store the list of users.</a:t>
            </a:r>
          </a:p>
          <a:p>
            <a:r>
              <a:rPr lang="en-GB" dirty="0"/>
              <a:t>Open the Chrome </a:t>
            </a:r>
            <a:r>
              <a:rPr lang="en-GB" dirty="0" err="1"/>
              <a:t>DevTools</a:t>
            </a:r>
            <a:r>
              <a:rPr lang="en-GB" dirty="0"/>
              <a:t> and check whether the database has been created successfully.</a:t>
            </a:r>
          </a:p>
          <a:p>
            <a:r>
              <a:rPr lang="en-GB" dirty="0"/>
              <a:t>Display the list of students ordered by the surname and name </a:t>
            </a:r>
            <a:r>
              <a:rPr lang="pl-PL" dirty="0"/>
              <a:t>in</a:t>
            </a:r>
            <a:r>
              <a:rPr lang="en-GB" dirty="0"/>
              <a:t> the console.</a:t>
            </a:r>
          </a:p>
        </p:txBody>
      </p:sp>
      <p:sp>
        <p:nvSpPr>
          <p:cNvPr id="3" name="Symbol zastępczy numeru slajdu 2"/>
          <p:cNvSpPr>
            <a:spLocks noGrp="1"/>
          </p:cNvSpPr>
          <p:nvPr>
            <p:ph type="sldNum" sz="quarter" idx="12"/>
          </p:nvPr>
        </p:nvSpPr>
        <p:spPr/>
        <p:txBody>
          <a:bodyPr/>
          <a:lstStyle/>
          <a:p>
            <a:fld id="{254C963F-D690-449C-B336-8B464EE7B8DB}" type="slidenum">
              <a:rPr lang="pl-PL" smtClean="0"/>
              <a:t>20</a:t>
            </a:fld>
            <a:endParaRPr lang="pl-PL" dirty="0"/>
          </a:p>
        </p:txBody>
      </p:sp>
      <p:sp>
        <p:nvSpPr>
          <p:cNvPr id="4" name="Tytuł 3"/>
          <p:cNvSpPr>
            <a:spLocks noGrp="1"/>
          </p:cNvSpPr>
          <p:nvPr>
            <p:ph type="title"/>
          </p:nvPr>
        </p:nvSpPr>
        <p:spPr/>
        <p:txBody>
          <a:bodyPr/>
          <a:lstStyle/>
          <a:p>
            <a:r>
              <a:rPr lang="en-GB" dirty="0"/>
              <a:t>Connect with a local </a:t>
            </a:r>
            <a:r>
              <a:rPr lang="en-GB" dirty="0" err="1"/>
              <a:t>sql</a:t>
            </a:r>
            <a:r>
              <a:rPr lang="en-GB" dirty="0"/>
              <a:t> database</a:t>
            </a:r>
            <a:endParaRPr lang="pl-PL" dirty="0"/>
          </a:p>
        </p:txBody>
      </p:sp>
    </p:spTree>
    <p:extLst>
      <p:ext uri="{BB962C8B-B14F-4D97-AF65-F5344CB8AC3E}">
        <p14:creationId xmlns:p14="http://schemas.microsoft.com/office/powerpoint/2010/main" val="2560892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en-GB" dirty="0"/>
              <a:t>Create the teststorage.html document to measure local storage performance.</a:t>
            </a:r>
          </a:p>
          <a:p>
            <a:r>
              <a:rPr lang="en-GB" dirty="0"/>
              <a:t>Try to save in the local storage 1000 random integer numbers. How much time does it take? Display the execution time </a:t>
            </a:r>
            <a:r>
              <a:rPr lang="pl-PL" dirty="0"/>
              <a:t>in</a:t>
            </a:r>
            <a:r>
              <a:rPr lang="en-GB" dirty="0"/>
              <a:t> the console (difference between start and end time in </a:t>
            </a:r>
            <a:r>
              <a:rPr lang="en-GB" dirty="0" err="1"/>
              <a:t>milisec</a:t>
            </a:r>
            <a:r>
              <a:rPr lang="en-GB" dirty="0"/>
              <a:t>.).</a:t>
            </a:r>
          </a:p>
          <a:p>
            <a:r>
              <a:rPr lang="en-GB" dirty="0"/>
              <a:t>Repeat the task for 10000 and 100000 numbers respectively and compare results.</a:t>
            </a:r>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21</a:t>
            </a:fld>
            <a:endParaRPr lang="pl-PL" dirty="0"/>
          </a:p>
        </p:txBody>
      </p:sp>
      <p:sp>
        <p:nvSpPr>
          <p:cNvPr id="4" name="Tytuł 3"/>
          <p:cNvSpPr>
            <a:spLocks noGrp="1"/>
          </p:cNvSpPr>
          <p:nvPr>
            <p:ph type="title"/>
          </p:nvPr>
        </p:nvSpPr>
        <p:spPr/>
        <p:txBody>
          <a:bodyPr/>
          <a:lstStyle/>
          <a:p>
            <a:r>
              <a:rPr lang="en-GB" dirty="0"/>
              <a:t>Check local storage performance</a:t>
            </a:r>
            <a:endParaRPr lang="pl-PL" dirty="0"/>
          </a:p>
        </p:txBody>
      </p:sp>
    </p:spTree>
    <p:extLst>
      <p:ext uri="{BB962C8B-B14F-4D97-AF65-F5344CB8AC3E}">
        <p14:creationId xmlns:p14="http://schemas.microsoft.com/office/powerpoint/2010/main" val="4022990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en-GB" dirty="0"/>
              <a:t>Create the testsql.html document to measure Web SQL database performance.</a:t>
            </a:r>
          </a:p>
          <a:p>
            <a:r>
              <a:rPr lang="en-GB" dirty="0"/>
              <a:t>Create a database table with only one column to store integer numbers.</a:t>
            </a:r>
          </a:p>
          <a:p>
            <a:r>
              <a:rPr lang="en-GB" dirty="0"/>
              <a:t>Try to save in the database 1000 random integer numbers. How much time does it take? Display the execution time </a:t>
            </a:r>
            <a:r>
              <a:rPr lang="pl-PL" dirty="0"/>
              <a:t>in</a:t>
            </a:r>
            <a:r>
              <a:rPr lang="en-GB" dirty="0"/>
              <a:t> the console.</a:t>
            </a:r>
          </a:p>
          <a:p>
            <a:r>
              <a:rPr lang="en-GB" dirty="0"/>
              <a:t>Repeat the task for 10000 and 100000 numbers respectively and compare results.</a:t>
            </a:r>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22</a:t>
            </a:fld>
            <a:endParaRPr lang="pl-PL" dirty="0"/>
          </a:p>
        </p:txBody>
      </p:sp>
      <p:sp>
        <p:nvSpPr>
          <p:cNvPr id="4" name="Tytuł 3"/>
          <p:cNvSpPr>
            <a:spLocks noGrp="1"/>
          </p:cNvSpPr>
          <p:nvPr>
            <p:ph type="title"/>
          </p:nvPr>
        </p:nvSpPr>
        <p:spPr/>
        <p:txBody>
          <a:bodyPr/>
          <a:lstStyle/>
          <a:p>
            <a:r>
              <a:rPr lang="en-GB" dirty="0"/>
              <a:t>Check </a:t>
            </a:r>
            <a:r>
              <a:rPr lang="en-GB" dirty="0" err="1"/>
              <a:t>sql</a:t>
            </a:r>
            <a:r>
              <a:rPr lang="en-GB" dirty="0"/>
              <a:t> database performance</a:t>
            </a:r>
            <a:endParaRPr lang="pl-PL" dirty="0"/>
          </a:p>
        </p:txBody>
      </p:sp>
    </p:spTree>
    <p:extLst>
      <p:ext uri="{BB962C8B-B14F-4D97-AF65-F5344CB8AC3E}">
        <p14:creationId xmlns:p14="http://schemas.microsoft.com/office/powerpoint/2010/main" val="2746091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r>
              <a:rPr lang="en-GB" dirty="0"/>
              <a:t>JSON abbreviation</a:t>
            </a:r>
          </a:p>
          <a:p>
            <a:r>
              <a:rPr lang="en-GB" dirty="0"/>
              <a:t>Lightweight data-interchange format</a:t>
            </a:r>
          </a:p>
          <a:p>
            <a:endParaRPr lang="en-GB" dirty="0"/>
          </a:p>
          <a:p>
            <a:r>
              <a:rPr lang="en-GB" dirty="0">
                <a:hlinkClick r:id="rId2"/>
              </a:rPr>
              <a:t>Introducing JSON</a:t>
            </a:r>
            <a:r>
              <a:rPr lang="en-GB" dirty="0"/>
              <a:t>		http://json.org</a:t>
            </a:r>
          </a:p>
          <a:p>
            <a:r>
              <a:rPr lang="pl-PL" dirty="0">
                <a:hlinkClick r:id="rId3"/>
              </a:rPr>
              <a:t>JSON Tutorial</a:t>
            </a:r>
            <a:r>
              <a:rPr lang="pl-PL" dirty="0"/>
              <a:t>		</a:t>
            </a:r>
          </a:p>
        </p:txBody>
      </p:sp>
      <p:sp>
        <p:nvSpPr>
          <p:cNvPr id="3" name="Symbol zastępczy numeru slajdu 2"/>
          <p:cNvSpPr>
            <a:spLocks noGrp="1"/>
          </p:cNvSpPr>
          <p:nvPr>
            <p:ph type="sldNum" sz="quarter" idx="12"/>
          </p:nvPr>
        </p:nvSpPr>
        <p:spPr/>
        <p:txBody>
          <a:bodyPr/>
          <a:lstStyle/>
          <a:p>
            <a:fld id="{254C963F-D690-449C-B336-8B464EE7B8DB}" type="slidenum">
              <a:rPr lang="pl-PL" smtClean="0"/>
              <a:t>3</a:t>
            </a:fld>
            <a:endParaRPr lang="pl-PL" dirty="0"/>
          </a:p>
        </p:txBody>
      </p:sp>
      <p:sp>
        <p:nvSpPr>
          <p:cNvPr id="4" name="Tytuł 3"/>
          <p:cNvSpPr>
            <a:spLocks noGrp="1"/>
          </p:cNvSpPr>
          <p:nvPr>
            <p:ph type="title"/>
          </p:nvPr>
        </p:nvSpPr>
        <p:spPr/>
        <p:txBody>
          <a:bodyPr/>
          <a:lstStyle/>
          <a:p>
            <a:r>
              <a:rPr lang="en-GB" dirty="0"/>
              <a:t>JavaScript Object Notation</a:t>
            </a:r>
            <a:endParaRPr lang="pl-PL" dirty="0"/>
          </a:p>
        </p:txBody>
      </p:sp>
    </p:spTree>
    <p:extLst>
      <p:ext uri="{BB962C8B-B14F-4D97-AF65-F5344CB8AC3E}">
        <p14:creationId xmlns:p14="http://schemas.microsoft.com/office/powerpoint/2010/main" val="2564016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r>
              <a:rPr lang="en-GB" dirty="0"/>
              <a:t>string</a:t>
            </a:r>
          </a:p>
          <a:p>
            <a:r>
              <a:rPr lang="en-GB" dirty="0"/>
              <a:t>number</a:t>
            </a:r>
          </a:p>
          <a:p>
            <a:r>
              <a:rPr lang="en-GB" dirty="0"/>
              <a:t>object</a:t>
            </a:r>
          </a:p>
          <a:p>
            <a:r>
              <a:rPr lang="en-GB" dirty="0"/>
              <a:t>array</a:t>
            </a:r>
          </a:p>
          <a:p>
            <a:r>
              <a:rPr lang="en-GB" dirty="0" err="1"/>
              <a:t>boolean</a:t>
            </a:r>
            <a:r>
              <a:rPr lang="en-GB" dirty="0"/>
              <a:t> (</a:t>
            </a:r>
            <a:r>
              <a:rPr lang="en-GB" dirty="0" err="1"/>
              <a:t>true,false</a:t>
            </a:r>
            <a:r>
              <a:rPr lang="en-GB" dirty="0"/>
              <a:t>)</a:t>
            </a:r>
          </a:p>
          <a:p>
            <a:r>
              <a:rPr lang="en-GB" dirty="0"/>
              <a:t>null</a:t>
            </a:r>
          </a:p>
        </p:txBody>
      </p:sp>
      <p:sp>
        <p:nvSpPr>
          <p:cNvPr id="3" name="Symbol zastępczy numeru slajdu 2"/>
          <p:cNvSpPr>
            <a:spLocks noGrp="1"/>
          </p:cNvSpPr>
          <p:nvPr>
            <p:ph type="sldNum" sz="quarter" idx="12"/>
          </p:nvPr>
        </p:nvSpPr>
        <p:spPr/>
        <p:txBody>
          <a:bodyPr/>
          <a:lstStyle/>
          <a:p>
            <a:fld id="{254C963F-D690-449C-B336-8B464EE7B8DB}" type="slidenum">
              <a:rPr lang="pl-PL" smtClean="0"/>
              <a:t>4</a:t>
            </a:fld>
            <a:endParaRPr lang="pl-PL" dirty="0"/>
          </a:p>
        </p:txBody>
      </p:sp>
      <p:sp>
        <p:nvSpPr>
          <p:cNvPr id="4" name="Tytuł 3"/>
          <p:cNvSpPr>
            <a:spLocks noGrp="1"/>
          </p:cNvSpPr>
          <p:nvPr>
            <p:ph type="title"/>
          </p:nvPr>
        </p:nvSpPr>
        <p:spPr/>
        <p:txBody>
          <a:bodyPr/>
          <a:lstStyle/>
          <a:p>
            <a:r>
              <a:rPr lang="en-GB" dirty="0"/>
              <a:t>JSON valid data types</a:t>
            </a:r>
            <a:endParaRPr lang="pl-PL" dirty="0"/>
          </a:p>
        </p:txBody>
      </p:sp>
    </p:spTree>
    <p:extLst>
      <p:ext uri="{BB962C8B-B14F-4D97-AF65-F5344CB8AC3E}">
        <p14:creationId xmlns:p14="http://schemas.microsoft.com/office/powerpoint/2010/main" val="1769726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en-GB" dirty="0"/>
              <a:t>JSON document</a:t>
            </a:r>
            <a:endParaRPr lang="pl-PL" dirty="0"/>
          </a:p>
        </p:txBody>
      </p:sp>
      <p:sp>
        <p:nvSpPr>
          <p:cNvPr id="5" name="Symbol zastępczy zawartości 4"/>
          <p:cNvSpPr>
            <a:spLocks noGrp="1"/>
          </p:cNvSpPr>
          <p:nvPr>
            <p:ph sz="half" idx="1"/>
          </p:nvPr>
        </p:nvSpPr>
        <p:spPr>
          <a:xfrm>
            <a:off x="838199" y="1825625"/>
            <a:ext cx="4714876" cy="4351338"/>
          </a:xfrm>
        </p:spPr>
        <p:txBody>
          <a:bodyPr>
            <a:normAutofit lnSpcReduction="10000"/>
          </a:bodyPr>
          <a:lstStyle/>
          <a:p>
            <a:r>
              <a:rPr lang="en-US" sz="2400" b="0" dirty="0">
                <a:latin typeface="Courier New" panose="02070309020205020404" pitchFamily="49" charset="0"/>
                <a:cs typeface="Courier New" panose="02070309020205020404" pitchFamily="49" charset="0"/>
              </a:rPr>
              <a:t>{</a:t>
            </a:r>
            <a:br>
              <a:rPr lang="pl-PL" sz="2400" b="0" dirty="0">
                <a:latin typeface="Courier New" panose="02070309020205020404" pitchFamily="49" charset="0"/>
                <a:cs typeface="Courier New" panose="02070309020205020404" pitchFamily="49" charset="0"/>
              </a:rPr>
            </a:br>
            <a:r>
              <a:rPr lang="pl-PL" sz="2400" b="0" dirty="0">
                <a:latin typeface="Courier New" panose="02070309020205020404" pitchFamily="49" charset="0"/>
                <a:cs typeface="Courier New" panose="02070309020205020404" pitchFamily="49" charset="0"/>
              </a:rPr>
              <a:t>  </a:t>
            </a:r>
            <a:r>
              <a:rPr lang="en-US" sz="2400" b="0" dirty="0">
                <a:latin typeface="Courier New" panose="02070309020205020404" pitchFamily="49" charset="0"/>
                <a:cs typeface="Courier New" panose="02070309020205020404" pitchFamily="49" charset="0"/>
              </a:rPr>
              <a:t>"name": "Adam",</a:t>
            </a:r>
            <a:br>
              <a:rPr lang="pl-PL" sz="2400" b="0" dirty="0">
                <a:latin typeface="Courier New" panose="02070309020205020404" pitchFamily="49" charset="0"/>
                <a:cs typeface="Courier New" panose="02070309020205020404" pitchFamily="49" charset="0"/>
              </a:rPr>
            </a:br>
            <a:r>
              <a:rPr lang="pl-PL" sz="2400" b="0" dirty="0">
                <a:latin typeface="Courier New" panose="02070309020205020404" pitchFamily="49" charset="0"/>
                <a:cs typeface="Courier New" panose="02070309020205020404" pitchFamily="49" charset="0"/>
              </a:rPr>
              <a:t>  </a:t>
            </a:r>
            <a:r>
              <a:rPr lang="en-US" sz="2400" b="0" dirty="0">
                <a:latin typeface="Courier New" panose="02070309020205020404" pitchFamily="49" charset="0"/>
                <a:cs typeface="Courier New" panose="02070309020205020404" pitchFamily="49" charset="0"/>
              </a:rPr>
              <a:t>"age": 23,</a:t>
            </a:r>
            <a:br>
              <a:rPr lang="pl-PL" sz="2400" b="0" dirty="0">
                <a:latin typeface="Courier New" panose="02070309020205020404" pitchFamily="49" charset="0"/>
                <a:cs typeface="Courier New" panose="02070309020205020404" pitchFamily="49" charset="0"/>
              </a:rPr>
            </a:br>
            <a:r>
              <a:rPr lang="pl-PL" sz="2400" b="0" dirty="0">
                <a:latin typeface="Courier New" panose="02070309020205020404" pitchFamily="49" charset="0"/>
                <a:cs typeface="Courier New" panose="02070309020205020404" pitchFamily="49" charset="0"/>
              </a:rPr>
              <a:t>  </a:t>
            </a:r>
            <a:r>
              <a:rPr lang="en-US" sz="2400" b="0" dirty="0">
                <a:latin typeface="Courier New" panose="02070309020205020404" pitchFamily="49" charset="0"/>
                <a:cs typeface="Courier New" panose="02070309020205020404" pitchFamily="49" charset="0"/>
              </a:rPr>
              <a:t>"student": true,</a:t>
            </a:r>
            <a:br>
              <a:rPr lang="pl-PL" sz="2400" b="0" dirty="0">
                <a:latin typeface="Courier New" panose="02070309020205020404" pitchFamily="49" charset="0"/>
                <a:cs typeface="Courier New" panose="02070309020205020404" pitchFamily="49" charset="0"/>
              </a:rPr>
            </a:br>
            <a:r>
              <a:rPr lang="pl-PL" sz="2400" b="0" dirty="0">
                <a:latin typeface="Courier New" panose="02070309020205020404" pitchFamily="49" charset="0"/>
                <a:cs typeface="Courier New" panose="02070309020205020404" pitchFamily="49" charset="0"/>
              </a:rPr>
              <a:t>  </a:t>
            </a:r>
            <a:r>
              <a:rPr lang="en-US" sz="2400" b="0" dirty="0">
                <a:latin typeface="Courier New" panose="02070309020205020404" pitchFamily="49" charset="0"/>
                <a:cs typeface="Courier New" panose="02070309020205020404" pitchFamily="49" charset="0"/>
              </a:rPr>
              <a:t>"interests": [</a:t>
            </a:r>
            <a:br>
              <a:rPr lang="pl-PL" sz="2400" b="0" dirty="0">
                <a:latin typeface="Courier New" panose="02070309020205020404" pitchFamily="49" charset="0"/>
                <a:cs typeface="Courier New" panose="02070309020205020404" pitchFamily="49" charset="0"/>
              </a:rPr>
            </a:br>
            <a:r>
              <a:rPr lang="pl-PL" sz="2400" b="0" dirty="0">
                <a:latin typeface="Courier New" panose="02070309020205020404" pitchFamily="49" charset="0"/>
                <a:cs typeface="Courier New" panose="02070309020205020404" pitchFamily="49" charset="0"/>
              </a:rPr>
              <a:t>    </a:t>
            </a:r>
            <a:r>
              <a:rPr lang="en-US" sz="2400" b="0" dirty="0">
                <a:latin typeface="Courier New" panose="02070309020205020404" pitchFamily="49" charset="0"/>
                <a:cs typeface="Courier New" panose="02070309020205020404" pitchFamily="49" charset="0"/>
              </a:rPr>
              <a:t>"shopping",</a:t>
            </a:r>
            <a:br>
              <a:rPr lang="pl-PL" sz="2400" b="0" dirty="0">
                <a:latin typeface="Courier New" panose="02070309020205020404" pitchFamily="49" charset="0"/>
                <a:cs typeface="Courier New" panose="02070309020205020404" pitchFamily="49" charset="0"/>
              </a:rPr>
            </a:br>
            <a:r>
              <a:rPr lang="pl-PL" sz="2400" b="0" dirty="0">
                <a:latin typeface="Courier New" panose="02070309020205020404" pitchFamily="49" charset="0"/>
                <a:cs typeface="Courier New" panose="02070309020205020404" pitchFamily="49" charset="0"/>
              </a:rPr>
              <a:t>    </a:t>
            </a:r>
            <a:r>
              <a:rPr lang="en-US" sz="2400" b="0" dirty="0">
                <a:latin typeface="Courier New" panose="02070309020205020404" pitchFamily="49" charset="0"/>
                <a:cs typeface="Courier New" panose="02070309020205020404" pitchFamily="49" charset="0"/>
              </a:rPr>
              <a:t>"swimming"</a:t>
            </a:r>
            <a:br>
              <a:rPr lang="pl-PL" sz="2400" b="0" dirty="0">
                <a:latin typeface="Courier New" panose="02070309020205020404" pitchFamily="49" charset="0"/>
                <a:cs typeface="Courier New" panose="02070309020205020404" pitchFamily="49" charset="0"/>
              </a:rPr>
            </a:br>
            <a:r>
              <a:rPr lang="pl-PL" sz="2400" b="0" dirty="0">
                <a:latin typeface="Courier New" panose="02070309020205020404" pitchFamily="49" charset="0"/>
                <a:cs typeface="Courier New" panose="02070309020205020404" pitchFamily="49" charset="0"/>
              </a:rPr>
              <a:t>  </a:t>
            </a:r>
            <a:r>
              <a:rPr lang="en-US" sz="2400" b="0" dirty="0">
                <a:latin typeface="Courier New" panose="02070309020205020404" pitchFamily="49" charset="0"/>
                <a:cs typeface="Courier New" panose="02070309020205020404" pitchFamily="49" charset="0"/>
              </a:rPr>
              <a:t>]</a:t>
            </a:r>
            <a:br>
              <a:rPr lang="pl-PL" sz="2400" b="0" dirty="0">
                <a:latin typeface="Courier New" panose="02070309020205020404" pitchFamily="49" charset="0"/>
                <a:cs typeface="Courier New" panose="02070309020205020404" pitchFamily="49" charset="0"/>
              </a:rPr>
            </a:br>
            <a:r>
              <a:rPr lang="en-US" sz="2400" b="0" dirty="0">
                <a:latin typeface="Courier New" panose="02070309020205020404" pitchFamily="49" charset="0"/>
                <a:cs typeface="Courier New" panose="02070309020205020404" pitchFamily="49" charset="0"/>
              </a:rPr>
              <a:t>}</a:t>
            </a:r>
            <a:endParaRPr lang="pl-PL" sz="2400" b="0" dirty="0">
              <a:latin typeface="Courier New" panose="02070309020205020404" pitchFamily="49" charset="0"/>
              <a:cs typeface="Courier New" panose="02070309020205020404" pitchFamily="49" charset="0"/>
            </a:endParaRPr>
          </a:p>
          <a:p>
            <a:endParaRPr lang="pl-PL" sz="2400" dirty="0">
              <a:latin typeface="Courier New" panose="02070309020205020404" pitchFamily="49" charset="0"/>
              <a:cs typeface="Courier New" panose="02070309020205020404" pitchFamily="49" charset="0"/>
            </a:endParaRPr>
          </a:p>
        </p:txBody>
      </p:sp>
      <p:sp>
        <p:nvSpPr>
          <p:cNvPr id="6" name="Symbol zastępczy zawartości 5"/>
          <p:cNvSpPr>
            <a:spLocks noGrp="1"/>
          </p:cNvSpPr>
          <p:nvPr>
            <p:ph sz="half" idx="2"/>
          </p:nvPr>
        </p:nvSpPr>
        <p:spPr>
          <a:xfrm>
            <a:off x="6419850" y="1825625"/>
            <a:ext cx="4933950" cy="4351338"/>
          </a:xfrm>
        </p:spPr>
        <p:txBody>
          <a:bodyPr>
            <a:normAutofit lnSpcReduction="10000"/>
          </a:bodyPr>
          <a:lstStyle/>
          <a:p>
            <a:r>
              <a:rPr lang="en-US" sz="2400" b="0" dirty="0">
                <a:latin typeface="Courier New" panose="02070309020205020404" pitchFamily="49" charset="0"/>
                <a:cs typeface="Courier New" panose="02070309020205020404" pitchFamily="49" charset="0"/>
              </a:rPr>
              <a:t>{</a:t>
            </a:r>
            <a:br>
              <a:rPr lang="pl-PL" sz="2400" b="0" dirty="0">
                <a:latin typeface="Courier New" panose="02070309020205020404" pitchFamily="49" charset="0"/>
                <a:cs typeface="Courier New" panose="02070309020205020404" pitchFamily="49" charset="0"/>
              </a:rPr>
            </a:br>
            <a:r>
              <a:rPr lang="en-US" sz="2400" b="0" dirty="0">
                <a:latin typeface="Courier New" panose="02070309020205020404" pitchFamily="49" charset="0"/>
                <a:cs typeface="Courier New" panose="02070309020205020404" pitchFamily="49" charset="0"/>
              </a:rPr>
              <a:t>  "students": {</a:t>
            </a:r>
            <a:br>
              <a:rPr lang="pl-PL" sz="2400" b="0" dirty="0">
                <a:latin typeface="Courier New" panose="02070309020205020404" pitchFamily="49" charset="0"/>
                <a:cs typeface="Courier New" panose="02070309020205020404" pitchFamily="49" charset="0"/>
              </a:rPr>
            </a:br>
            <a:r>
              <a:rPr lang="en-US" sz="2400" b="0" dirty="0">
                <a:latin typeface="Courier New" panose="02070309020205020404" pitchFamily="49" charset="0"/>
                <a:cs typeface="Courier New" panose="02070309020205020404" pitchFamily="49" charset="0"/>
              </a:rPr>
              <a:t>    "student": [</a:t>
            </a:r>
            <a:br>
              <a:rPr lang="pl-PL" sz="2400" b="0" dirty="0">
                <a:latin typeface="Courier New" panose="02070309020205020404" pitchFamily="49" charset="0"/>
                <a:cs typeface="Courier New" panose="02070309020205020404" pitchFamily="49" charset="0"/>
              </a:rPr>
            </a:br>
            <a:r>
              <a:rPr lang="en-US" sz="2400" b="0" dirty="0">
                <a:latin typeface="Courier New" panose="02070309020205020404" pitchFamily="49" charset="0"/>
                <a:cs typeface="Courier New" panose="02070309020205020404" pitchFamily="49" charset="0"/>
              </a:rPr>
              <a:t>      {</a:t>
            </a:r>
            <a:br>
              <a:rPr lang="pl-PL" sz="2400" b="0" dirty="0">
                <a:latin typeface="Courier New" panose="02070309020205020404" pitchFamily="49" charset="0"/>
                <a:cs typeface="Courier New" panose="02070309020205020404" pitchFamily="49" charset="0"/>
              </a:rPr>
            </a:br>
            <a:r>
              <a:rPr lang="en-US" sz="2400" b="0" dirty="0">
                <a:latin typeface="Courier New" panose="02070309020205020404" pitchFamily="49" charset="0"/>
                <a:cs typeface="Courier New" panose="02070309020205020404" pitchFamily="49" charset="0"/>
              </a:rPr>
              <a:t>        "name": "Adam",</a:t>
            </a:r>
            <a:br>
              <a:rPr lang="pl-PL" sz="2400" b="0" dirty="0">
                <a:latin typeface="Courier New" panose="02070309020205020404" pitchFamily="49" charset="0"/>
                <a:cs typeface="Courier New" panose="02070309020205020404" pitchFamily="49" charset="0"/>
              </a:rPr>
            </a:br>
            <a:r>
              <a:rPr lang="en-US" sz="2400" b="0" dirty="0">
                <a:latin typeface="Courier New" panose="02070309020205020404" pitchFamily="49" charset="0"/>
                <a:cs typeface="Courier New" panose="02070309020205020404" pitchFamily="49" charset="0"/>
              </a:rPr>
              <a:t>        "age": 23</a:t>
            </a:r>
            <a:br>
              <a:rPr lang="pl-PL" sz="2400" b="0" dirty="0">
                <a:latin typeface="Courier New" panose="02070309020205020404" pitchFamily="49" charset="0"/>
                <a:cs typeface="Courier New" panose="02070309020205020404" pitchFamily="49" charset="0"/>
              </a:rPr>
            </a:br>
            <a:r>
              <a:rPr lang="en-US" sz="2400" b="0" dirty="0">
                <a:latin typeface="Courier New" panose="02070309020205020404" pitchFamily="49" charset="0"/>
                <a:cs typeface="Courier New" panose="02070309020205020404" pitchFamily="49" charset="0"/>
              </a:rPr>
              <a:t>      },</a:t>
            </a:r>
            <a:br>
              <a:rPr lang="pl-PL" sz="2400" b="0" dirty="0">
                <a:latin typeface="Courier New" panose="02070309020205020404" pitchFamily="49" charset="0"/>
                <a:cs typeface="Courier New" panose="02070309020205020404" pitchFamily="49" charset="0"/>
              </a:rPr>
            </a:br>
            <a:r>
              <a:rPr lang="en-US" sz="2400" b="0" dirty="0">
                <a:latin typeface="Courier New" panose="02070309020205020404" pitchFamily="49" charset="0"/>
                <a:cs typeface="Courier New" panose="02070309020205020404" pitchFamily="49" charset="0"/>
              </a:rPr>
              <a:t>      {</a:t>
            </a:r>
            <a:br>
              <a:rPr lang="pl-PL" sz="2400" b="0" dirty="0">
                <a:latin typeface="Courier New" panose="02070309020205020404" pitchFamily="49" charset="0"/>
                <a:cs typeface="Courier New" panose="02070309020205020404" pitchFamily="49" charset="0"/>
              </a:rPr>
            </a:br>
            <a:r>
              <a:rPr lang="en-US" sz="2400" b="0" dirty="0">
                <a:latin typeface="Courier New" panose="02070309020205020404" pitchFamily="49" charset="0"/>
                <a:cs typeface="Courier New" panose="02070309020205020404" pitchFamily="49" charset="0"/>
              </a:rPr>
              <a:t>        "name": "Alice",</a:t>
            </a:r>
            <a:br>
              <a:rPr lang="pl-PL" sz="2400" b="0" dirty="0">
                <a:latin typeface="Courier New" panose="02070309020205020404" pitchFamily="49" charset="0"/>
                <a:cs typeface="Courier New" panose="02070309020205020404" pitchFamily="49" charset="0"/>
              </a:rPr>
            </a:br>
            <a:r>
              <a:rPr lang="en-US" sz="2400" b="0" dirty="0">
                <a:latin typeface="Courier New" panose="02070309020205020404" pitchFamily="49" charset="0"/>
                <a:cs typeface="Courier New" panose="02070309020205020404" pitchFamily="49" charset="0"/>
              </a:rPr>
              <a:t>        "age": 18</a:t>
            </a:r>
            <a:br>
              <a:rPr lang="pl-PL" sz="2400" b="0" dirty="0">
                <a:latin typeface="Courier New" panose="02070309020205020404" pitchFamily="49" charset="0"/>
                <a:cs typeface="Courier New" panose="02070309020205020404" pitchFamily="49" charset="0"/>
              </a:rPr>
            </a:br>
            <a:r>
              <a:rPr lang="en-US" sz="2400" b="0" dirty="0">
                <a:latin typeface="Courier New" panose="02070309020205020404" pitchFamily="49" charset="0"/>
                <a:cs typeface="Courier New" panose="02070309020205020404" pitchFamily="49" charset="0"/>
              </a:rPr>
              <a:t>      }</a:t>
            </a:r>
            <a:br>
              <a:rPr lang="pl-PL" sz="2400" b="0" dirty="0">
                <a:latin typeface="Courier New" panose="02070309020205020404" pitchFamily="49" charset="0"/>
                <a:cs typeface="Courier New" panose="02070309020205020404" pitchFamily="49" charset="0"/>
              </a:rPr>
            </a:br>
            <a:r>
              <a:rPr lang="en-US" sz="2400" b="0" dirty="0">
                <a:latin typeface="Courier New" panose="02070309020205020404" pitchFamily="49" charset="0"/>
                <a:cs typeface="Courier New" panose="02070309020205020404" pitchFamily="49" charset="0"/>
              </a:rPr>
              <a:t>    ]</a:t>
            </a:r>
            <a:br>
              <a:rPr lang="pl-PL" sz="2400" b="0" dirty="0">
                <a:latin typeface="Courier New" panose="02070309020205020404" pitchFamily="49" charset="0"/>
                <a:cs typeface="Courier New" panose="02070309020205020404" pitchFamily="49" charset="0"/>
              </a:rPr>
            </a:br>
            <a:r>
              <a:rPr lang="en-US" sz="2400" b="0" dirty="0">
                <a:latin typeface="Courier New" panose="02070309020205020404" pitchFamily="49" charset="0"/>
                <a:cs typeface="Courier New" panose="02070309020205020404" pitchFamily="49" charset="0"/>
              </a:rPr>
              <a:t>  }</a:t>
            </a:r>
            <a:br>
              <a:rPr lang="pl-PL" sz="2400" b="0" dirty="0">
                <a:latin typeface="Courier New" panose="02070309020205020404" pitchFamily="49" charset="0"/>
                <a:cs typeface="Courier New" panose="02070309020205020404" pitchFamily="49" charset="0"/>
              </a:rPr>
            </a:br>
            <a:r>
              <a:rPr lang="en-US" sz="2400" b="0" dirty="0">
                <a:latin typeface="Courier New" panose="02070309020205020404" pitchFamily="49" charset="0"/>
                <a:cs typeface="Courier New" panose="02070309020205020404" pitchFamily="49" charset="0"/>
              </a:rPr>
              <a:t>}</a:t>
            </a:r>
            <a:endParaRPr lang="pl-PL" sz="2400" b="0" dirty="0">
              <a:latin typeface="Courier New" panose="02070309020205020404" pitchFamily="49" charset="0"/>
              <a:cs typeface="Courier New" panose="02070309020205020404" pitchFamily="49" charset="0"/>
            </a:endParaRPr>
          </a:p>
        </p:txBody>
      </p:sp>
      <p:sp>
        <p:nvSpPr>
          <p:cNvPr id="3" name="Symbol zastępczy numeru slajdu 2"/>
          <p:cNvSpPr>
            <a:spLocks noGrp="1"/>
          </p:cNvSpPr>
          <p:nvPr>
            <p:ph type="sldNum" sz="quarter" idx="12"/>
          </p:nvPr>
        </p:nvSpPr>
        <p:spPr/>
        <p:txBody>
          <a:bodyPr/>
          <a:lstStyle/>
          <a:p>
            <a:fld id="{254C963F-D690-449C-B336-8B464EE7B8DB}" type="slidenum">
              <a:rPr lang="pl-PL" smtClean="0"/>
              <a:t>5</a:t>
            </a:fld>
            <a:endParaRPr lang="pl-PL" dirty="0"/>
          </a:p>
        </p:txBody>
      </p:sp>
    </p:spTree>
    <p:extLst>
      <p:ext uri="{BB962C8B-B14F-4D97-AF65-F5344CB8AC3E}">
        <p14:creationId xmlns:p14="http://schemas.microsoft.com/office/powerpoint/2010/main" val="948240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en-GB" dirty="0">
                <a:hlinkClick r:id="rId2"/>
              </a:rPr>
              <a:t>JSON Editor</a:t>
            </a:r>
            <a:endParaRPr lang="en-GB" dirty="0"/>
          </a:p>
          <a:p>
            <a:r>
              <a:rPr lang="en-GB" dirty="0">
                <a:hlinkClick r:id="rId3"/>
              </a:rPr>
              <a:t>JSON viewer</a:t>
            </a:r>
            <a:endParaRPr lang="en-GB" dirty="0"/>
          </a:p>
          <a:p>
            <a:r>
              <a:rPr lang="en-GB" dirty="0">
                <a:hlinkClick r:id="rId4"/>
              </a:rPr>
              <a:t>JSON formatter</a:t>
            </a:r>
            <a:endParaRPr lang="en-GB"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6</a:t>
            </a:fld>
            <a:endParaRPr lang="pl-PL" dirty="0"/>
          </a:p>
        </p:txBody>
      </p:sp>
      <p:sp>
        <p:nvSpPr>
          <p:cNvPr id="4" name="Tytuł 3"/>
          <p:cNvSpPr>
            <a:spLocks noGrp="1"/>
          </p:cNvSpPr>
          <p:nvPr>
            <p:ph type="title"/>
          </p:nvPr>
        </p:nvSpPr>
        <p:spPr/>
        <p:txBody>
          <a:bodyPr/>
          <a:lstStyle/>
          <a:p>
            <a:r>
              <a:rPr lang="en-GB" dirty="0"/>
              <a:t>JSON online tools</a:t>
            </a:r>
          </a:p>
        </p:txBody>
      </p:sp>
    </p:spTree>
    <p:extLst>
      <p:ext uri="{BB962C8B-B14F-4D97-AF65-F5344CB8AC3E}">
        <p14:creationId xmlns:p14="http://schemas.microsoft.com/office/powerpoint/2010/main" val="1421740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en-GB" dirty="0"/>
              <a:t>Process of translating objects / data structures into a format for data storing / transmission</a:t>
            </a:r>
          </a:p>
          <a:p>
            <a:endParaRPr lang="en-GB" dirty="0"/>
          </a:p>
          <a:p>
            <a:r>
              <a:rPr lang="en-GB" dirty="0"/>
              <a:t>Usage</a:t>
            </a:r>
          </a:p>
          <a:p>
            <a:r>
              <a:rPr lang="en-GB" dirty="0"/>
              <a:t>	storing data in databases / disk drives</a:t>
            </a:r>
          </a:p>
          <a:p>
            <a:r>
              <a:rPr lang="en-GB" dirty="0"/>
              <a:t>	transferring data through wires</a:t>
            </a:r>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7</a:t>
            </a:fld>
            <a:endParaRPr lang="pl-PL" dirty="0"/>
          </a:p>
        </p:txBody>
      </p:sp>
      <p:sp>
        <p:nvSpPr>
          <p:cNvPr id="4" name="Tytuł 3"/>
          <p:cNvSpPr>
            <a:spLocks noGrp="1"/>
          </p:cNvSpPr>
          <p:nvPr>
            <p:ph type="title"/>
          </p:nvPr>
        </p:nvSpPr>
        <p:spPr/>
        <p:txBody>
          <a:bodyPr/>
          <a:lstStyle/>
          <a:p>
            <a:r>
              <a:rPr lang="en-GB" dirty="0"/>
              <a:t>Data seriali</a:t>
            </a:r>
            <a:r>
              <a:rPr lang="pl-PL" dirty="0"/>
              <a:t>z</a:t>
            </a:r>
            <a:r>
              <a:rPr lang="en-GB" dirty="0"/>
              <a:t>ation</a:t>
            </a:r>
            <a:endParaRPr lang="pl-PL" dirty="0"/>
          </a:p>
        </p:txBody>
      </p:sp>
    </p:spTree>
    <p:extLst>
      <p:ext uri="{BB962C8B-B14F-4D97-AF65-F5344CB8AC3E}">
        <p14:creationId xmlns:p14="http://schemas.microsoft.com/office/powerpoint/2010/main" val="3686966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endParaRPr lang="en-GB" b="1" dirty="0"/>
          </a:p>
          <a:p>
            <a:r>
              <a:rPr lang="en-GB" b="1" dirty="0"/>
              <a:t>Serialization				</a:t>
            </a:r>
            <a:r>
              <a:rPr lang="en-GB" dirty="0"/>
              <a:t>JSON.stringify(value);</a:t>
            </a:r>
          </a:p>
          <a:p>
            <a:endParaRPr lang="en-GB" dirty="0"/>
          </a:p>
          <a:p>
            <a:r>
              <a:rPr lang="en-GB" b="1" dirty="0"/>
              <a:t>Deserialization		</a:t>
            </a:r>
            <a:r>
              <a:rPr lang="en-GB" dirty="0"/>
              <a:t>		JSON.parse(text);</a:t>
            </a:r>
          </a:p>
          <a:p>
            <a:endParaRPr lang="en-GB" dirty="0"/>
          </a:p>
          <a:p>
            <a:r>
              <a:rPr lang="en-GB" b="1" dirty="0"/>
              <a:t>	</a:t>
            </a:r>
            <a:r>
              <a:rPr lang="en-GB" b="1" dirty="0">
                <a:hlinkClick r:id="rId2"/>
              </a:rPr>
              <a:t>Mozilla Developer Network Description</a:t>
            </a:r>
            <a:endParaRPr lang="en-GB" b="1"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8</a:t>
            </a:fld>
            <a:endParaRPr lang="pl-PL" dirty="0"/>
          </a:p>
        </p:txBody>
      </p:sp>
      <p:sp>
        <p:nvSpPr>
          <p:cNvPr id="4" name="Tytuł 3"/>
          <p:cNvSpPr>
            <a:spLocks noGrp="1"/>
          </p:cNvSpPr>
          <p:nvPr>
            <p:ph type="title"/>
          </p:nvPr>
        </p:nvSpPr>
        <p:spPr/>
        <p:txBody>
          <a:bodyPr/>
          <a:lstStyle/>
          <a:p>
            <a:r>
              <a:rPr lang="en-GB" dirty="0"/>
              <a:t>Serialization in JS</a:t>
            </a:r>
            <a:endParaRPr lang="pl-PL" dirty="0"/>
          </a:p>
        </p:txBody>
      </p:sp>
    </p:spTree>
    <p:extLst>
      <p:ext uri="{BB962C8B-B14F-4D97-AF65-F5344CB8AC3E}">
        <p14:creationId xmlns:p14="http://schemas.microsoft.com/office/powerpoint/2010/main" val="764278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lnSpcReduction="10000"/>
          </a:bodyPr>
          <a:lstStyle/>
          <a:p>
            <a:r>
              <a:rPr lang="en-GB" dirty="0"/>
              <a:t>Web Storage API</a:t>
            </a:r>
          </a:p>
          <a:p>
            <a:r>
              <a:rPr lang="en-GB" dirty="0"/>
              <a:t>	Local / Session Storage objects</a:t>
            </a:r>
          </a:p>
          <a:p>
            <a:r>
              <a:rPr lang="en-GB" dirty="0"/>
              <a:t>		</a:t>
            </a:r>
            <a:r>
              <a:rPr lang="en-GB" dirty="0" err="1"/>
              <a:t>Window.localStorage</a:t>
            </a:r>
            <a:r>
              <a:rPr lang="en-GB" dirty="0"/>
              <a:t>; </a:t>
            </a:r>
            <a:r>
              <a:rPr lang="en-GB" dirty="0" err="1"/>
              <a:t>Window.sessionStorage</a:t>
            </a:r>
            <a:r>
              <a:rPr lang="en-GB" dirty="0"/>
              <a:t>;</a:t>
            </a:r>
          </a:p>
          <a:p>
            <a:r>
              <a:rPr lang="en-GB" dirty="0"/>
              <a:t>	Storing key / value pairs</a:t>
            </a:r>
          </a:p>
          <a:p>
            <a:r>
              <a:rPr lang="en-GB" dirty="0"/>
              <a:t>	String values only</a:t>
            </a:r>
          </a:p>
          <a:p>
            <a:r>
              <a:rPr lang="en-GB" dirty="0"/>
              <a:t>	Methods </a:t>
            </a:r>
            <a:r>
              <a:rPr lang="en-GB" dirty="0" err="1"/>
              <a:t>setItem</a:t>
            </a:r>
            <a:r>
              <a:rPr lang="en-GB" dirty="0"/>
              <a:t> / </a:t>
            </a:r>
            <a:r>
              <a:rPr lang="en-GB" dirty="0" err="1"/>
              <a:t>getItem</a:t>
            </a:r>
            <a:r>
              <a:rPr lang="en-GB" dirty="0"/>
              <a:t> for data storing / retrieving</a:t>
            </a:r>
          </a:p>
          <a:p>
            <a:r>
              <a:rPr lang="en-GB" dirty="0"/>
              <a:t>	tutorials: 	</a:t>
            </a:r>
            <a:r>
              <a:rPr lang="en-GB" dirty="0">
                <a:hlinkClick r:id="rId2"/>
              </a:rPr>
              <a:t>w3schools</a:t>
            </a:r>
            <a:r>
              <a:rPr lang="en-GB" dirty="0"/>
              <a:t> 	</a:t>
            </a:r>
            <a:r>
              <a:rPr lang="en-GB" dirty="0">
                <a:hlinkClick r:id="rId3"/>
              </a:rPr>
              <a:t>MDN</a:t>
            </a:r>
            <a:endParaRPr lang="en-GB"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9</a:t>
            </a:fld>
            <a:endParaRPr lang="pl-PL" dirty="0"/>
          </a:p>
        </p:txBody>
      </p:sp>
      <p:sp>
        <p:nvSpPr>
          <p:cNvPr id="4" name="Tytuł 3"/>
          <p:cNvSpPr>
            <a:spLocks noGrp="1"/>
          </p:cNvSpPr>
          <p:nvPr>
            <p:ph type="title"/>
          </p:nvPr>
        </p:nvSpPr>
        <p:spPr/>
        <p:txBody>
          <a:bodyPr/>
          <a:lstStyle/>
          <a:p>
            <a:r>
              <a:rPr lang="en-GB" dirty="0"/>
              <a:t>Local data storage</a:t>
            </a:r>
            <a:endParaRPr lang="pl-PL" dirty="0"/>
          </a:p>
        </p:txBody>
      </p:sp>
    </p:spTree>
    <p:extLst>
      <p:ext uri="{BB962C8B-B14F-4D97-AF65-F5344CB8AC3E}">
        <p14:creationId xmlns:p14="http://schemas.microsoft.com/office/powerpoint/2010/main" val="2431316927"/>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2631</TotalTime>
  <Words>1011</Words>
  <Application>Microsoft Office PowerPoint</Application>
  <PresentationFormat>Panoramiczny</PresentationFormat>
  <Paragraphs>137</Paragraphs>
  <Slides>22</Slides>
  <Notes>3</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22</vt:i4>
      </vt:variant>
    </vt:vector>
  </HeadingPairs>
  <TitlesOfParts>
    <vt:vector size="26" baseType="lpstr">
      <vt:lpstr>Arial</vt:lpstr>
      <vt:lpstr>Calibri</vt:lpstr>
      <vt:lpstr>Courier New</vt:lpstr>
      <vt:lpstr>Motyw pakietu Office</vt:lpstr>
      <vt:lpstr>Data Storage</vt:lpstr>
      <vt:lpstr>Agenda</vt:lpstr>
      <vt:lpstr>JavaScript Object Notation</vt:lpstr>
      <vt:lpstr>JSON valid data types</vt:lpstr>
      <vt:lpstr>JSON document</vt:lpstr>
      <vt:lpstr>JSON online tools</vt:lpstr>
      <vt:lpstr>Data serialization</vt:lpstr>
      <vt:lpstr>Serialization in JS</vt:lpstr>
      <vt:lpstr>Local data storage</vt:lpstr>
      <vt:lpstr>Local databases</vt:lpstr>
      <vt:lpstr>To do</vt:lpstr>
      <vt:lpstr>Convert JSON</vt:lpstr>
      <vt:lpstr>Convert to JSON</vt:lpstr>
      <vt:lpstr>Create a JSON document</vt:lpstr>
      <vt:lpstr>Create a list of objects</vt:lpstr>
      <vt:lpstr>Store data</vt:lpstr>
      <vt:lpstr>Translate JS object</vt:lpstr>
      <vt:lpstr>Store form data</vt:lpstr>
      <vt:lpstr>Log in to an app</vt:lpstr>
      <vt:lpstr>Connect with a local sql database</vt:lpstr>
      <vt:lpstr>Check local storage performance</vt:lpstr>
      <vt:lpstr>Check sql database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Janusz Stal</dc:creator>
  <cp:lastModifiedBy>Janusz Stal</cp:lastModifiedBy>
  <cp:revision>346</cp:revision>
  <dcterms:created xsi:type="dcterms:W3CDTF">2017-01-20T14:56:17Z</dcterms:created>
  <dcterms:modified xsi:type="dcterms:W3CDTF">2017-02-16T19:14:07Z</dcterms:modified>
</cp:coreProperties>
</file>