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305" r:id="rId4"/>
    <p:sldId id="308" r:id="rId5"/>
    <p:sldId id="309" r:id="rId6"/>
    <p:sldId id="302" r:id="rId7"/>
    <p:sldId id="310" r:id="rId8"/>
    <p:sldId id="311" r:id="rId9"/>
    <p:sldId id="312" r:id="rId10"/>
    <p:sldId id="292" r:id="rId11"/>
    <p:sldId id="313" r:id="rId12"/>
    <p:sldId id="321" r:id="rId13"/>
    <p:sldId id="315" r:id="rId14"/>
    <p:sldId id="316" r:id="rId15"/>
    <p:sldId id="317" r:id="rId16"/>
    <p:sldId id="318" r:id="rId17"/>
    <p:sldId id="319" r:id="rId18"/>
    <p:sldId id="320" r:id="rId1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100" d="100"/>
          <a:sy n="100" d="100"/>
        </p:scale>
        <p:origin x="156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60B67-75B8-44A3-9387-28166BC3222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7F029B09-44C0-452B-B0D7-03231F02B759}">
      <dgm:prSet phldrT="[Tekst]"/>
      <dgm:spPr/>
      <dgm:t>
        <a:bodyPr/>
        <a:lstStyle/>
        <a:p>
          <a:r>
            <a:rPr lang="en-GB" dirty="0"/>
            <a:t>WWW</a:t>
          </a:r>
          <a:endParaRPr lang="pl-PL" dirty="0"/>
        </a:p>
      </dgm:t>
    </dgm:pt>
    <dgm:pt modelId="{4496E1D4-38D9-4CB5-9BAA-BBCE2E245F8C}" type="parTrans" cxnId="{FA595C95-DAF2-4C73-9ABA-789401236770}">
      <dgm:prSet/>
      <dgm:spPr/>
      <dgm:t>
        <a:bodyPr/>
        <a:lstStyle/>
        <a:p>
          <a:endParaRPr lang="pl-PL"/>
        </a:p>
      </dgm:t>
    </dgm:pt>
    <dgm:pt modelId="{21BD7D03-974B-42F0-9560-CAB2BA084FF6}" type="sibTrans" cxnId="{FA595C95-DAF2-4C73-9ABA-789401236770}">
      <dgm:prSet/>
      <dgm:spPr/>
      <dgm:t>
        <a:bodyPr/>
        <a:lstStyle/>
        <a:p>
          <a:endParaRPr lang="pl-PL"/>
        </a:p>
      </dgm:t>
    </dgm:pt>
    <dgm:pt modelId="{0F8C7476-4A30-4656-9A7B-C73AA5CFE614}">
      <dgm:prSet phldrT="[Tekst]"/>
      <dgm:spPr/>
      <dgm:t>
        <a:bodyPr/>
        <a:lstStyle/>
        <a:p>
          <a:r>
            <a:rPr lang="en-GB" dirty="0"/>
            <a:t>HTML</a:t>
          </a:r>
          <a:endParaRPr lang="pl-PL" dirty="0"/>
        </a:p>
      </dgm:t>
    </dgm:pt>
    <dgm:pt modelId="{41E9D627-CBF0-491A-AB64-63358F506E43}" type="parTrans" cxnId="{41BF65D4-4D6F-4F4E-A750-5E53F614F221}">
      <dgm:prSet/>
      <dgm:spPr/>
      <dgm:t>
        <a:bodyPr/>
        <a:lstStyle/>
        <a:p>
          <a:endParaRPr lang="pl-PL" dirty="0"/>
        </a:p>
      </dgm:t>
    </dgm:pt>
    <dgm:pt modelId="{D4CA3A2A-0A1F-4A67-A726-BCB32EA86B89}" type="sibTrans" cxnId="{41BF65D4-4D6F-4F4E-A750-5E53F614F221}">
      <dgm:prSet/>
      <dgm:spPr/>
      <dgm:t>
        <a:bodyPr/>
        <a:lstStyle/>
        <a:p>
          <a:endParaRPr lang="pl-PL"/>
        </a:p>
      </dgm:t>
    </dgm:pt>
    <dgm:pt modelId="{F9835BD4-45DF-4171-B05C-DAB0112B438A}">
      <dgm:prSet phldrT="[Tekst]"/>
      <dgm:spPr/>
      <dgm:t>
        <a:bodyPr/>
        <a:lstStyle/>
        <a:p>
          <a:r>
            <a:rPr lang="en-GB" dirty="0"/>
            <a:t>URL</a:t>
          </a:r>
          <a:endParaRPr lang="pl-PL" dirty="0"/>
        </a:p>
      </dgm:t>
    </dgm:pt>
    <dgm:pt modelId="{BAA73BE8-8D89-431B-ACB9-12D8FF8D8364}" type="parTrans" cxnId="{2ACA7CB2-2A9A-4A32-A9D7-C048D88D47C1}">
      <dgm:prSet/>
      <dgm:spPr/>
      <dgm:t>
        <a:bodyPr/>
        <a:lstStyle/>
        <a:p>
          <a:endParaRPr lang="pl-PL" dirty="0"/>
        </a:p>
      </dgm:t>
    </dgm:pt>
    <dgm:pt modelId="{33B3364B-673D-454F-A415-141E6B101D30}" type="sibTrans" cxnId="{2ACA7CB2-2A9A-4A32-A9D7-C048D88D47C1}">
      <dgm:prSet/>
      <dgm:spPr/>
      <dgm:t>
        <a:bodyPr/>
        <a:lstStyle/>
        <a:p>
          <a:endParaRPr lang="pl-PL"/>
        </a:p>
      </dgm:t>
    </dgm:pt>
    <dgm:pt modelId="{E8379376-C6F9-4466-9ABA-4B96DCC4C169}">
      <dgm:prSet phldrT="[Tekst]"/>
      <dgm:spPr/>
      <dgm:t>
        <a:bodyPr/>
        <a:lstStyle/>
        <a:p>
          <a:r>
            <a:rPr lang="en-GB" dirty="0"/>
            <a:t>HTTP</a:t>
          </a:r>
          <a:endParaRPr lang="pl-PL" dirty="0"/>
        </a:p>
      </dgm:t>
    </dgm:pt>
    <dgm:pt modelId="{373464FE-7E5F-4AE6-B004-4A09D7E1E745}" type="parTrans" cxnId="{6246B4DD-5C59-43E1-B929-1ED1B66695AE}">
      <dgm:prSet/>
      <dgm:spPr/>
      <dgm:t>
        <a:bodyPr/>
        <a:lstStyle/>
        <a:p>
          <a:endParaRPr lang="pl-PL" dirty="0"/>
        </a:p>
      </dgm:t>
    </dgm:pt>
    <dgm:pt modelId="{B6FCEA2D-E673-4B9E-B0DE-435950CA61A5}" type="sibTrans" cxnId="{6246B4DD-5C59-43E1-B929-1ED1B66695AE}">
      <dgm:prSet/>
      <dgm:spPr/>
      <dgm:t>
        <a:bodyPr/>
        <a:lstStyle/>
        <a:p>
          <a:endParaRPr lang="pl-PL"/>
        </a:p>
      </dgm:t>
    </dgm:pt>
    <dgm:pt modelId="{2CCEC093-8273-41BB-ABDD-9C8389A14E4D}" type="pres">
      <dgm:prSet presAssocID="{AC260B67-75B8-44A3-9387-28166BC3222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D7CF67-6095-461E-BE96-C081586954FF}" type="pres">
      <dgm:prSet presAssocID="{7F029B09-44C0-452B-B0D7-03231F02B759}" presName="root1" presStyleCnt="0"/>
      <dgm:spPr/>
    </dgm:pt>
    <dgm:pt modelId="{FB272EC7-95C9-44B2-97DE-6E0F12A55BBD}" type="pres">
      <dgm:prSet presAssocID="{7F029B09-44C0-452B-B0D7-03231F02B759}" presName="LevelOneTextNode" presStyleLbl="node0" presStyleIdx="0" presStyleCnt="1">
        <dgm:presLayoutVars>
          <dgm:chPref val="3"/>
        </dgm:presLayoutVars>
      </dgm:prSet>
      <dgm:spPr/>
    </dgm:pt>
    <dgm:pt modelId="{A13E7A9B-BAA8-4228-BCA9-A29B7DC35377}" type="pres">
      <dgm:prSet presAssocID="{7F029B09-44C0-452B-B0D7-03231F02B759}" presName="level2hierChild" presStyleCnt="0"/>
      <dgm:spPr/>
    </dgm:pt>
    <dgm:pt modelId="{CAE80404-7E87-4956-BC6B-6600EE0E2231}" type="pres">
      <dgm:prSet presAssocID="{41E9D627-CBF0-491A-AB64-63358F506E43}" presName="conn2-1" presStyleLbl="parChTrans1D2" presStyleIdx="0" presStyleCnt="3"/>
      <dgm:spPr/>
    </dgm:pt>
    <dgm:pt modelId="{FBA87349-9089-4B29-A776-32FDF62917FD}" type="pres">
      <dgm:prSet presAssocID="{41E9D627-CBF0-491A-AB64-63358F506E43}" presName="connTx" presStyleLbl="parChTrans1D2" presStyleIdx="0" presStyleCnt="3"/>
      <dgm:spPr/>
    </dgm:pt>
    <dgm:pt modelId="{961BB07B-B267-4153-A57A-5A365D886306}" type="pres">
      <dgm:prSet presAssocID="{0F8C7476-4A30-4656-9A7B-C73AA5CFE614}" presName="root2" presStyleCnt="0"/>
      <dgm:spPr/>
    </dgm:pt>
    <dgm:pt modelId="{DFEA2CF0-B76A-4516-9E48-70D1E728FC0D}" type="pres">
      <dgm:prSet presAssocID="{0F8C7476-4A30-4656-9A7B-C73AA5CFE614}" presName="LevelTwoTextNode" presStyleLbl="node2" presStyleIdx="0" presStyleCnt="3">
        <dgm:presLayoutVars>
          <dgm:chPref val="3"/>
        </dgm:presLayoutVars>
      </dgm:prSet>
      <dgm:spPr/>
    </dgm:pt>
    <dgm:pt modelId="{E3D0F2DB-DA2E-4419-9CBB-A26DD2B17A42}" type="pres">
      <dgm:prSet presAssocID="{0F8C7476-4A30-4656-9A7B-C73AA5CFE614}" presName="level3hierChild" presStyleCnt="0"/>
      <dgm:spPr/>
    </dgm:pt>
    <dgm:pt modelId="{4367B8C2-9FB0-4833-A2B8-2D1949579BE7}" type="pres">
      <dgm:prSet presAssocID="{BAA73BE8-8D89-431B-ACB9-12D8FF8D8364}" presName="conn2-1" presStyleLbl="parChTrans1D2" presStyleIdx="1" presStyleCnt="3"/>
      <dgm:spPr/>
    </dgm:pt>
    <dgm:pt modelId="{F4B9D8B8-6DC8-4123-930A-3275909FD03C}" type="pres">
      <dgm:prSet presAssocID="{BAA73BE8-8D89-431B-ACB9-12D8FF8D8364}" presName="connTx" presStyleLbl="parChTrans1D2" presStyleIdx="1" presStyleCnt="3"/>
      <dgm:spPr/>
    </dgm:pt>
    <dgm:pt modelId="{183B3E0A-FB0B-4346-9E38-1F44ABF43FBA}" type="pres">
      <dgm:prSet presAssocID="{F9835BD4-45DF-4171-B05C-DAB0112B438A}" presName="root2" presStyleCnt="0"/>
      <dgm:spPr/>
    </dgm:pt>
    <dgm:pt modelId="{D5255FA1-D9C3-4333-B3C9-B75BC69B6B67}" type="pres">
      <dgm:prSet presAssocID="{F9835BD4-45DF-4171-B05C-DAB0112B438A}" presName="LevelTwoTextNode" presStyleLbl="node2" presStyleIdx="1" presStyleCnt="3">
        <dgm:presLayoutVars>
          <dgm:chPref val="3"/>
        </dgm:presLayoutVars>
      </dgm:prSet>
      <dgm:spPr/>
    </dgm:pt>
    <dgm:pt modelId="{D920AC9A-78E2-4F43-9606-B59D31C2C986}" type="pres">
      <dgm:prSet presAssocID="{F9835BD4-45DF-4171-B05C-DAB0112B438A}" presName="level3hierChild" presStyleCnt="0"/>
      <dgm:spPr/>
    </dgm:pt>
    <dgm:pt modelId="{0F672F1D-DA4D-4767-87EF-FEEC9BCD2DBD}" type="pres">
      <dgm:prSet presAssocID="{373464FE-7E5F-4AE6-B004-4A09D7E1E745}" presName="conn2-1" presStyleLbl="parChTrans1D2" presStyleIdx="2" presStyleCnt="3"/>
      <dgm:spPr/>
    </dgm:pt>
    <dgm:pt modelId="{53864E39-ED6E-446D-919E-45C9C7C0160B}" type="pres">
      <dgm:prSet presAssocID="{373464FE-7E5F-4AE6-B004-4A09D7E1E745}" presName="connTx" presStyleLbl="parChTrans1D2" presStyleIdx="2" presStyleCnt="3"/>
      <dgm:spPr/>
    </dgm:pt>
    <dgm:pt modelId="{0CF7D0F8-6B02-4103-B687-8BBD816A90E3}" type="pres">
      <dgm:prSet presAssocID="{E8379376-C6F9-4466-9ABA-4B96DCC4C169}" presName="root2" presStyleCnt="0"/>
      <dgm:spPr/>
    </dgm:pt>
    <dgm:pt modelId="{3E5AFB27-D84B-43D6-AFF1-C45EABE4548C}" type="pres">
      <dgm:prSet presAssocID="{E8379376-C6F9-4466-9ABA-4B96DCC4C169}" presName="LevelTwoTextNode" presStyleLbl="node2" presStyleIdx="2" presStyleCnt="3">
        <dgm:presLayoutVars>
          <dgm:chPref val="3"/>
        </dgm:presLayoutVars>
      </dgm:prSet>
      <dgm:spPr/>
    </dgm:pt>
    <dgm:pt modelId="{CB46B56C-D17D-471E-B99D-ED358CE2FDD5}" type="pres">
      <dgm:prSet presAssocID="{E8379376-C6F9-4466-9ABA-4B96DCC4C169}" presName="level3hierChild" presStyleCnt="0"/>
      <dgm:spPr/>
    </dgm:pt>
  </dgm:ptLst>
  <dgm:cxnLst>
    <dgm:cxn modelId="{74FC784B-C9B2-441C-9407-DE55C8CD037F}" type="presOf" srcId="{0F8C7476-4A30-4656-9A7B-C73AA5CFE614}" destId="{DFEA2CF0-B76A-4516-9E48-70D1E728FC0D}" srcOrd="0" destOrd="0" presId="urn:microsoft.com/office/officeart/2008/layout/HorizontalMultiLevelHierarchy"/>
    <dgm:cxn modelId="{6246B4DD-5C59-43E1-B929-1ED1B66695AE}" srcId="{7F029B09-44C0-452B-B0D7-03231F02B759}" destId="{E8379376-C6F9-4466-9ABA-4B96DCC4C169}" srcOrd="2" destOrd="0" parTransId="{373464FE-7E5F-4AE6-B004-4A09D7E1E745}" sibTransId="{B6FCEA2D-E673-4B9E-B0DE-435950CA61A5}"/>
    <dgm:cxn modelId="{918DBF7A-E7A1-48C5-A360-7463D6AAF40F}" type="presOf" srcId="{7F029B09-44C0-452B-B0D7-03231F02B759}" destId="{FB272EC7-95C9-44B2-97DE-6E0F12A55BBD}" srcOrd="0" destOrd="0" presId="urn:microsoft.com/office/officeart/2008/layout/HorizontalMultiLevelHierarchy"/>
    <dgm:cxn modelId="{89ABDBAA-90CC-4289-9DE2-89277AB13F66}" type="presOf" srcId="{373464FE-7E5F-4AE6-B004-4A09D7E1E745}" destId="{53864E39-ED6E-446D-919E-45C9C7C0160B}" srcOrd="1" destOrd="0" presId="urn:microsoft.com/office/officeart/2008/layout/HorizontalMultiLevelHierarchy"/>
    <dgm:cxn modelId="{C709CF2B-BF95-43C7-B539-E19A4D03E9AC}" type="presOf" srcId="{BAA73BE8-8D89-431B-ACB9-12D8FF8D8364}" destId="{F4B9D8B8-6DC8-4123-930A-3275909FD03C}" srcOrd="1" destOrd="0" presId="urn:microsoft.com/office/officeart/2008/layout/HorizontalMultiLevelHierarchy"/>
    <dgm:cxn modelId="{A84F5D3D-2ADD-49C6-9906-FEAE2369254E}" type="presOf" srcId="{41E9D627-CBF0-491A-AB64-63358F506E43}" destId="{FBA87349-9089-4B29-A776-32FDF62917FD}" srcOrd="1" destOrd="0" presId="urn:microsoft.com/office/officeart/2008/layout/HorizontalMultiLevelHierarchy"/>
    <dgm:cxn modelId="{2ACA7CB2-2A9A-4A32-A9D7-C048D88D47C1}" srcId="{7F029B09-44C0-452B-B0D7-03231F02B759}" destId="{F9835BD4-45DF-4171-B05C-DAB0112B438A}" srcOrd="1" destOrd="0" parTransId="{BAA73BE8-8D89-431B-ACB9-12D8FF8D8364}" sibTransId="{33B3364B-673D-454F-A415-141E6B101D30}"/>
    <dgm:cxn modelId="{94A26B4D-7DF2-4EAB-B9EB-D5DC86365DA5}" type="presOf" srcId="{AC260B67-75B8-44A3-9387-28166BC32228}" destId="{2CCEC093-8273-41BB-ABDD-9C8389A14E4D}" srcOrd="0" destOrd="0" presId="urn:microsoft.com/office/officeart/2008/layout/HorizontalMultiLevelHierarchy"/>
    <dgm:cxn modelId="{FA9CB4F7-2A53-4B60-A41B-FCC852926516}" type="presOf" srcId="{41E9D627-CBF0-491A-AB64-63358F506E43}" destId="{CAE80404-7E87-4956-BC6B-6600EE0E2231}" srcOrd="0" destOrd="0" presId="urn:microsoft.com/office/officeart/2008/layout/HorizontalMultiLevelHierarchy"/>
    <dgm:cxn modelId="{9BDA473A-F75C-42D9-971A-F94A4EAC4121}" type="presOf" srcId="{373464FE-7E5F-4AE6-B004-4A09D7E1E745}" destId="{0F672F1D-DA4D-4767-87EF-FEEC9BCD2DBD}" srcOrd="0" destOrd="0" presId="urn:microsoft.com/office/officeart/2008/layout/HorizontalMultiLevelHierarchy"/>
    <dgm:cxn modelId="{C488FD88-18D8-4B7F-86BE-532F6D5F0A80}" type="presOf" srcId="{BAA73BE8-8D89-431B-ACB9-12D8FF8D8364}" destId="{4367B8C2-9FB0-4833-A2B8-2D1949579BE7}" srcOrd="0" destOrd="0" presId="urn:microsoft.com/office/officeart/2008/layout/HorizontalMultiLevelHierarchy"/>
    <dgm:cxn modelId="{2F159979-0F70-44ED-9D7B-5055A604261C}" type="presOf" srcId="{F9835BD4-45DF-4171-B05C-DAB0112B438A}" destId="{D5255FA1-D9C3-4333-B3C9-B75BC69B6B67}" srcOrd="0" destOrd="0" presId="urn:microsoft.com/office/officeart/2008/layout/HorizontalMultiLevelHierarchy"/>
    <dgm:cxn modelId="{4AC4E17D-75BD-453B-A9EA-20012691A16E}" type="presOf" srcId="{E8379376-C6F9-4466-9ABA-4B96DCC4C169}" destId="{3E5AFB27-D84B-43D6-AFF1-C45EABE4548C}" srcOrd="0" destOrd="0" presId="urn:microsoft.com/office/officeart/2008/layout/HorizontalMultiLevelHierarchy"/>
    <dgm:cxn modelId="{41BF65D4-4D6F-4F4E-A750-5E53F614F221}" srcId="{7F029B09-44C0-452B-B0D7-03231F02B759}" destId="{0F8C7476-4A30-4656-9A7B-C73AA5CFE614}" srcOrd="0" destOrd="0" parTransId="{41E9D627-CBF0-491A-AB64-63358F506E43}" sibTransId="{D4CA3A2A-0A1F-4A67-A726-BCB32EA86B89}"/>
    <dgm:cxn modelId="{FA595C95-DAF2-4C73-9ABA-789401236770}" srcId="{AC260B67-75B8-44A3-9387-28166BC32228}" destId="{7F029B09-44C0-452B-B0D7-03231F02B759}" srcOrd="0" destOrd="0" parTransId="{4496E1D4-38D9-4CB5-9BAA-BBCE2E245F8C}" sibTransId="{21BD7D03-974B-42F0-9560-CAB2BA084FF6}"/>
    <dgm:cxn modelId="{51C4A8F7-44E5-4F55-839C-42DEA9E7C343}" type="presParOf" srcId="{2CCEC093-8273-41BB-ABDD-9C8389A14E4D}" destId="{7FD7CF67-6095-461E-BE96-C081586954FF}" srcOrd="0" destOrd="0" presId="urn:microsoft.com/office/officeart/2008/layout/HorizontalMultiLevelHierarchy"/>
    <dgm:cxn modelId="{673D7BF3-6E59-4F12-A5D7-1297BF7524B2}" type="presParOf" srcId="{7FD7CF67-6095-461E-BE96-C081586954FF}" destId="{FB272EC7-95C9-44B2-97DE-6E0F12A55BBD}" srcOrd="0" destOrd="0" presId="urn:microsoft.com/office/officeart/2008/layout/HorizontalMultiLevelHierarchy"/>
    <dgm:cxn modelId="{01114923-53E5-400B-8575-85EAAE5FF86F}" type="presParOf" srcId="{7FD7CF67-6095-461E-BE96-C081586954FF}" destId="{A13E7A9B-BAA8-4228-BCA9-A29B7DC35377}" srcOrd="1" destOrd="0" presId="urn:microsoft.com/office/officeart/2008/layout/HorizontalMultiLevelHierarchy"/>
    <dgm:cxn modelId="{01F74713-B37E-43FF-9D85-EE6D6D8050DE}" type="presParOf" srcId="{A13E7A9B-BAA8-4228-BCA9-A29B7DC35377}" destId="{CAE80404-7E87-4956-BC6B-6600EE0E2231}" srcOrd="0" destOrd="0" presId="urn:microsoft.com/office/officeart/2008/layout/HorizontalMultiLevelHierarchy"/>
    <dgm:cxn modelId="{5DC0E843-6A17-4E38-B1E5-DFA94117D158}" type="presParOf" srcId="{CAE80404-7E87-4956-BC6B-6600EE0E2231}" destId="{FBA87349-9089-4B29-A776-32FDF62917FD}" srcOrd="0" destOrd="0" presId="urn:microsoft.com/office/officeart/2008/layout/HorizontalMultiLevelHierarchy"/>
    <dgm:cxn modelId="{480C59BF-41E1-46CE-90B9-880D1B343516}" type="presParOf" srcId="{A13E7A9B-BAA8-4228-BCA9-A29B7DC35377}" destId="{961BB07B-B267-4153-A57A-5A365D886306}" srcOrd="1" destOrd="0" presId="urn:microsoft.com/office/officeart/2008/layout/HorizontalMultiLevelHierarchy"/>
    <dgm:cxn modelId="{4CDC9286-8BEA-4ECC-A236-0A0B9E6537D1}" type="presParOf" srcId="{961BB07B-B267-4153-A57A-5A365D886306}" destId="{DFEA2CF0-B76A-4516-9E48-70D1E728FC0D}" srcOrd="0" destOrd="0" presId="urn:microsoft.com/office/officeart/2008/layout/HorizontalMultiLevelHierarchy"/>
    <dgm:cxn modelId="{41347B2D-8972-4C1F-AA83-65C67A4C41E8}" type="presParOf" srcId="{961BB07B-B267-4153-A57A-5A365D886306}" destId="{E3D0F2DB-DA2E-4419-9CBB-A26DD2B17A42}" srcOrd="1" destOrd="0" presId="urn:microsoft.com/office/officeart/2008/layout/HorizontalMultiLevelHierarchy"/>
    <dgm:cxn modelId="{6EE95001-D9D6-4917-A176-0328EE6BCEB6}" type="presParOf" srcId="{A13E7A9B-BAA8-4228-BCA9-A29B7DC35377}" destId="{4367B8C2-9FB0-4833-A2B8-2D1949579BE7}" srcOrd="2" destOrd="0" presId="urn:microsoft.com/office/officeart/2008/layout/HorizontalMultiLevelHierarchy"/>
    <dgm:cxn modelId="{E447E7A4-CF19-4278-AF5A-66A29B08DFB4}" type="presParOf" srcId="{4367B8C2-9FB0-4833-A2B8-2D1949579BE7}" destId="{F4B9D8B8-6DC8-4123-930A-3275909FD03C}" srcOrd="0" destOrd="0" presId="urn:microsoft.com/office/officeart/2008/layout/HorizontalMultiLevelHierarchy"/>
    <dgm:cxn modelId="{BAE0E2C7-3D07-467A-8B90-CF132FAF587A}" type="presParOf" srcId="{A13E7A9B-BAA8-4228-BCA9-A29B7DC35377}" destId="{183B3E0A-FB0B-4346-9E38-1F44ABF43FBA}" srcOrd="3" destOrd="0" presId="urn:microsoft.com/office/officeart/2008/layout/HorizontalMultiLevelHierarchy"/>
    <dgm:cxn modelId="{440CCD74-E457-47D6-BD27-767B96F5FDDE}" type="presParOf" srcId="{183B3E0A-FB0B-4346-9E38-1F44ABF43FBA}" destId="{D5255FA1-D9C3-4333-B3C9-B75BC69B6B67}" srcOrd="0" destOrd="0" presId="urn:microsoft.com/office/officeart/2008/layout/HorizontalMultiLevelHierarchy"/>
    <dgm:cxn modelId="{5DE0F5F5-572E-4D4C-9A34-79ABA5161754}" type="presParOf" srcId="{183B3E0A-FB0B-4346-9E38-1F44ABF43FBA}" destId="{D920AC9A-78E2-4F43-9606-B59D31C2C986}" srcOrd="1" destOrd="0" presId="urn:microsoft.com/office/officeart/2008/layout/HorizontalMultiLevelHierarchy"/>
    <dgm:cxn modelId="{8381C0B7-298E-461B-8C35-0FD38CA48862}" type="presParOf" srcId="{A13E7A9B-BAA8-4228-BCA9-A29B7DC35377}" destId="{0F672F1D-DA4D-4767-87EF-FEEC9BCD2DBD}" srcOrd="4" destOrd="0" presId="urn:microsoft.com/office/officeart/2008/layout/HorizontalMultiLevelHierarchy"/>
    <dgm:cxn modelId="{B58B30AF-28E9-4B4D-BA07-BAC54D8E9D7F}" type="presParOf" srcId="{0F672F1D-DA4D-4767-87EF-FEEC9BCD2DBD}" destId="{53864E39-ED6E-446D-919E-45C9C7C0160B}" srcOrd="0" destOrd="0" presId="urn:microsoft.com/office/officeart/2008/layout/HorizontalMultiLevelHierarchy"/>
    <dgm:cxn modelId="{1B560772-577B-42B4-8B41-AB9F1AC5D499}" type="presParOf" srcId="{A13E7A9B-BAA8-4228-BCA9-A29B7DC35377}" destId="{0CF7D0F8-6B02-4103-B687-8BBD816A90E3}" srcOrd="5" destOrd="0" presId="urn:microsoft.com/office/officeart/2008/layout/HorizontalMultiLevelHierarchy"/>
    <dgm:cxn modelId="{CA9BD1E4-75A9-4261-BC31-37E3EEE6D52E}" type="presParOf" srcId="{0CF7D0F8-6B02-4103-B687-8BBD816A90E3}" destId="{3E5AFB27-D84B-43D6-AFF1-C45EABE4548C}" srcOrd="0" destOrd="0" presId="urn:microsoft.com/office/officeart/2008/layout/HorizontalMultiLevelHierarchy"/>
    <dgm:cxn modelId="{A29E030C-A14E-420A-B7FF-97E2EFDEA988}" type="presParOf" srcId="{0CF7D0F8-6B02-4103-B687-8BBD816A90E3}" destId="{CB46B56C-D17D-471E-B99D-ED358CE2FDD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72F1D-DA4D-4767-87EF-FEEC9BCD2DBD}">
      <dsp:nvSpPr>
        <dsp:cNvPr id="0" name=""/>
        <dsp:cNvSpPr/>
      </dsp:nvSpPr>
      <dsp:spPr>
        <a:xfrm>
          <a:off x="1377124" y="2175669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033442"/>
              </a:lnTo>
              <a:lnTo>
                <a:pt x="542350" y="10334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 dirty="0"/>
        </a:p>
      </dsp:txBody>
      <dsp:txXfrm>
        <a:off x="1619122" y="2663212"/>
        <a:ext cx="58355" cy="58355"/>
      </dsp:txXfrm>
    </dsp:sp>
    <dsp:sp modelId="{4367B8C2-9FB0-4833-A2B8-2D1949579BE7}">
      <dsp:nvSpPr>
        <dsp:cNvPr id="0" name=""/>
        <dsp:cNvSpPr/>
      </dsp:nvSpPr>
      <dsp:spPr>
        <a:xfrm>
          <a:off x="1377124" y="2129948"/>
          <a:ext cx="542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35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 dirty="0"/>
        </a:p>
      </dsp:txBody>
      <dsp:txXfrm>
        <a:off x="1634741" y="2162110"/>
        <a:ext cx="27117" cy="27117"/>
      </dsp:txXfrm>
    </dsp:sp>
    <dsp:sp modelId="{CAE80404-7E87-4956-BC6B-6600EE0E2231}">
      <dsp:nvSpPr>
        <dsp:cNvPr id="0" name=""/>
        <dsp:cNvSpPr/>
      </dsp:nvSpPr>
      <dsp:spPr>
        <a:xfrm>
          <a:off x="1377124" y="1142226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271175" y="1033442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 dirty="0"/>
        </a:p>
      </dsp:txBody>
      <dsp:txXfrm>
        <a:off x="1619122" y="1629769"/>
        <a:ext cx="58355" cy="58355"/>
      </dsp:txXfrm>
    </dsp:sp>
    <dsp:sp modelId="{FB272EC7-95C9-44B2-97DE-6E0F12A55BBD}">
      <dsp:nvSpPr>
        <dsp:cNvPr id="0" name=""/>
        <dsp:cNvSpPr/>
      </dsp:nvSpPr>
      <dsp:spPr>
        <a:xfrm rot="16200000">
          <a:off x="-1211921" y="1762291"/>
          <a:ext cx="4351338" cy="82675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WWW</a:t>
          </a:r>
          <a:endParaRPr lang="pl-PL" sz="5400" kern="1200" dirty="0"/>
        </a:p>
      </dsp:txBody>
      <dsp:txXfrm>
        <a:off x="-1211921" y="1762291"/>
        <a:ext cx="4351338" cy="826754"/>
      </dsp:txXfrm>
    </dsp:sp>
    <dsp:sp modelId="{DFEA2CF0-B76A-4516-9E48-70D1E728FC0D}">
      <dsp:nvSpPr>
        <dsp:cNvPr id="0" name=""/>
        <dsp:cNvSpPr/>
      </dsp:nvSpPr>
      <dsp:spPr>
        <a:xfrm>
          <a:off x="1919475" y="728849"/>
          <a:ext cx="2711753" cy="82675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HTML</a:t>
          </a:r>
          <a:endParaRPr lang="pl-PL" sz="5400" kern="1200" dirty="0"/>
        </a:p>
      </dsp:txBody>
      <dsp:txXfrm>
        <a:off x="1919475" y="728849"/>
        <a:ext cx="2711753" cy="826754"/>
      </dsp:txXfrm>
    </dsp:sp>
    <dsp:sp modelId="{D5255FA1-D9C3-4333-B3C9-B75BC69B6B67}">
      <dsp:nvSpPr>
        <dsp:cNvPr id="0" name=""/>
        <dsp:cNvSpPr/>
      </dsp:nvSpPr>
      <dsp:spPr>
        <a:xfrm>
          <a:off x="1919475" y="1762291"/>
          <a:ext cx="2711753" cy="82675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URL</a:t>
          </a:r>
          <a:endParaRPr lang="pl-PL" sz="5400" kern="1200" dirty="0"/>
        </a:p>
      </dsp:txBody>
      <dsp:txXfrm>
        <a:off x="1919475" y="1762291"/>
        <a:ext cx="2711753" cy="826754"/>
      </dsp:txXfrm>
    </dsp:sp>
    <dsp:sp modelId="{3E5AFB27-D84B-43D6-AFF1-C45EABE4548C}">
      <dsp:nvSpPr>
        <dsp:cNvPr id="0" name=""/>
        <dsp:cNvSpPr/>
      </dsp:nvSpPr>
      <dsp:spPr>
        <a:xfrm>
          <a:off x="1919475" y="2795734"/>
          <a:ext cx="2711753" cy="82675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HTTP</a:t>
          </a:r>
          <a:endParaRPr lang="pl-PL" sz="5400" kern="1200" dirty="0"/>
        </a:p>
      </dsp:txBody>
      <dsp:txXfrm>
        <a:off x="1919475" y="2795734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2017-02-16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2017-02-16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410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2017-02-16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query/jquery-ajax.ht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nbp.pl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ojepanstwo.pl/api/sejmomet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stfulapi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xhr.spec.whatw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jax_intro.as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ajax/shorthand-methods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Transfer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224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myfilm.txt with a text describing your favourite film (2-3 sentences).</a:t>
            </a:r>
          </a:p>
          <a:p>
            <a:r>
              <a:rPr lang="en-GB" dirty="0"/>
              <a:t>Load the text file into the </a:t>
            </a:r>
            <a:r>
              <a:rPr lang="pl-PL" dirty="0"/>
              <a:t>&lt;</a:t>
            </a:r>
            <a:r>
              <a:rPr lang="en-GB" dirty="0"/>
              <a:t>p</a:t>
            </a:r>
            <a:r>
              <a:rPr lang="pl-PL" dirty="0"/>
              <a:t>&gt;</a:t>
            </a:r>
            <a:r>
              <a:rPr lang="en-GB" dirty="0"/>
              <a:t> element of the myfilm.html document.</a:t>
            </a:r>
          </a:p>
          <a:p>
            <a:r>
              <a:rPr lang="en-GB" dirty="0"/>
              <a:t>To transfer the text file from a server to your local computer, use the Ajax load() method of jQuery framework.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a file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861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the filelist.html into the </a:t>
            </a:r>
            <a:r>
              <a:rPr lang="pl-PL" dirty="0"/>
              <a:t>&lt;</a:t>
            </a:r>
            <a:r>
              <a:rPr lang="en-GB" dirty="0"/>
              <a:t>div</a:t>
            </a:r>
            <a:r>
              <a:rPr lang="pl-PL" dirty="0"/>
              <a:t>&gt;</a:t>
            </a:r>
            <a:r>
              <a:rPr lang="en-GB" dirty="0"/>
              <a:t> element of the files.html document.</a:t>
            </a:r>
          </a:p>
          <a:p>
            <a:r>
              <a:rPr lang="en-GB" dirty="0"/>
              <a:t>To transfer the file from a server to your local computer, use the Ajax load() method of jQuery framework.</a:t>
            </a:r>
          </a:p>
          <a:p>
            <a:r>
              <a:rPr lang="en-GB" dirty="0"/>
              <a:t>Improve the quality of the table data. You can use CSS or Bootstrap framework.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an HTML file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334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the employee.html document. Add some JavaScript code to display the </a:t>
            </a:r>
            <a:r>
              <a:rPr lang="en-GB" dirty="0" err="1"/>
              <a:t>employee.json</a:t>
            </a:r>
            <a:r>
              <a:rPr lang="en-GB" dirty="0"/>
              <a:t> on the console. </a:t>
            </a:r>
          </a:p>
          <a:p>
            <a:r>
              <a:rPr lang="en-GB" dirty="0"/>
              <a:t>To transfer the file from a server to your local computer, use load() method of jQuery framework.</a:t>
            </a:r>
          </a:p>
          <a:p>
            <a:r>
              <a:rPr lang="en-US" dirty="0"/>
              <a:t>Find some examples of using the get() method and apply them in your JavaScript program (e.g. </a:t>
            </a:r>
            <a:r>
              <a:rPr lang="pl-PL" dirty="0">
                <a:hlinkClick r:id="rId2"/>
              </a:rPr>
              <a:t>https://www.tutorialspoint.com/jquery/jquery-ajax.htm</a:t>
            </a:r>
            <a:r>
              <a:rPr lang="en-GB" dirty="0"/>
              <a:t>)</a:t>
            </a: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a JSON file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29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the poland.html document to display </a:t>
            </a:r>
            <a:r>
              <a:rPr lang="pl-PL" dirty="0"/>
              <a:t>missing data values. </a:t>
            </a:r>
            <a:endParaRPr lang="en-GB" dirty="0"/>
          </a:p>
          <a:p>
            <a:r>
              <a:rPr lang="en-GB" dirty="0"/>
              <a:t>The missing data are available in the </a:t>
            </a:r>
            <a:r>
              <a:rPr lang="en-GB" dirty="0" err="1"/>
              <a:t>poland.json</a:t>
            </a:r>
            <a:r>
              <a:rPr lang="en-GB" dirty="0"/>
              <a:t> file.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country details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91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</a:t>
            </a:r>
            <a:r>
              <a:rPr lang="pl-PL" dirty="0"/>
              <a:t>exchangerate.html</a:t>
            </a:r>
            <a:r>
              <a:rPr lang="en-GB" dirty="0"/>
              <a:t> document from scratch. </a:t>
            </a:r>
            <a:r>
              <a:rPr lang="en-US" dirty="0"/>
              <a:t>Add a button to display the exchange rates of EUR, USD, GBP, and CHF.</a:t>
            </a:r>
          </a:p>
          <a:p>
            <a:r>
              <a:rPr lang="en-US" dirty="0"/>
              <a:t>To retrieve current exchange rates, use the API of the National Polish Bank (</a:t>
            </a:r>
            <a:r>
              <a:rPr lang="pl-PL" dirty="0">
                <a:hlinkClick r:id="rId2"/>
              </a:rPr>
              <a:t>http://api.nbp.pl/</a:t>
            </a:r>
            <a:r>
              <a:rPr lang="en-GB" dirty="0"/>
              <a:t>).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an API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790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</a:t>
            </a:r>
            <a:r>
              <a:rPr lang="pl-PL" dirty="0"/>
              <a:t>parliament.html</a:t>
            </a:r>
            <a:r>
              <a:rPr lang="en-GB" dirty="0"/>
              <a:t> document for displaying a list of deputies of the Polish Parliament (Sejm).</a:t>
            </a:r>
          </a:p>
          <a:p>
            <a:r>
              <a:rPr lang="en-GB" dirty="0"/>
              <a:t>Use the API </a:t>
            </a:r>
            <a:r>
              <a:rPr lang="pl-PL" dirty="0">
                <a:hlinkClick r:id="rId2"/>
              </a:rPr>
              <a:t>https://mojepanstwo.pl/api/sejmometr</a:t>
            </a:r>
            <a:endParaRPr lang="en-GB" dirty="0"/>
          </a:p>
          <a:p>
            <a:endParaRPr lang="en-GB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JSON 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726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the products.html for displaying information about a single product available in the online shop.</a:t>
            </a:r>
          </a:p>
          <a:p>
            <a:r>
              <a:rPr lang="en-GB" dirty="0"/>
              <a:t>A simple product database </a:t>
            </a:r>
            <a:r>
              <a:rPr lang="en-GB" dirty="0" err="1"/>
              <a:t>products.json</a:t>
            </a:r>
            <a:r>
              <a:rPr lang="en-GB" dirty="0"/>
              <a:t> contains information about five products.</a:t>
            </a:r>
          </a:p>
          <a:p>
            <a:r>
              <a:rPr lang="en-GB" dirty="0"/>
              <a:t>To retrieve information about a single product from the database, use </a:t>
            </a:r>
            <a:r>
              <a:rPr lang="en-GB" dirty="0" err="1"/>
              <a:t>products.php?n</a:t>
            </a:r>
            <a:r>
              <a:rPr lang="en-GB" dirty="0"/>
              <a:t>=X (replace X with a number from 1 to 5).</a:t>
            </a:r>
          </a:p>
          <a:p>
            <a:r>
              <a:rPr lang="en-GB" dirty="0"/>
              <a:t>Add on the webpage an input field and a button.</a:t>
            </a:r>
          </a:p>
          <a:p>
            <a:r>
              <a:rPr lang="en-GB" dirty="0"/>
              <a:t>After clicking on the button, the details of the selected product (from input field) will be displayed in the browser.</a:t>
            </a:r>
          </a:p>
          <a:p>
            <a:r>
              <a:rPr lang="en-GB" dirty="0"/>
              <a:t>Familiarise yourself with the get() method and its parameters.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 data to a server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72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shop.html document for displaying information </a:t>
            </a:r>
            <a:r>
              <a:rPr lang="en-US" dirty="0"/>
              <a:t>about every product available in the online shop.</a:t>
            </a:r>
          </a:p>
          <a:p>
            <a:r>
              <a:rPr lang="en-US" dirty="0"/>
              <a:t>Add on the webpage two buttons ‘previous’ and ‘next’ to display next or previous product details from the database.</a:t>
            </a:r>
          </a:p>
          <a:p>
            <a:r>
              <a:rPr lang="en-US" dirty="0"/>
              <a:t>Try to improve the webpage quality by using the Bootstrap framework.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more complex webpage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038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WWW</a:t>
            </a:r>
          </a:p>
          <a:p>
            <a:r>
              <a:rPr lang="en-GB" dirty="0"/>
              <a:t>SOA</a:t>
            </a:r>
          </a:p>
          <a:p>
            <a:r>
              <a:rPr lang="en-GB" noProof="0" dirty="0"/>
              <a:t>REST</a:t>
            </a:r>
          </a:p>
          <a:p>
            <a:r>
              <a:rPr lang="en-GB" dirty="0"/>
              <a:t>AJAX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Wide Web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747594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human to computer communication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555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Oriented Architecture</a:t>
            </a:r>
            <a:r>
              <a:rPr lang="pl-PL" dirty="0"/>
              <a:t> (SOA)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42" y="1702556"/>
            <a:ext cx="6703715" cy="42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dirty="0" err="1"/>
              <a:t>REpresentational</a:t>
            </a:r>
            <a:r>
              <a:rPr lang="en-US" dirty="0"/>
              <a:t> State Transfer)</a:t>
            </a:r>
          </a:p>
          <a:p>
            <a:r>
              <a:rPr lang="en-US" dirty="0"/>
              <a:t>Architectural style for distributed hypermedia systems</a:t>
            </a:r>
          </a:p>
          <a:p>
            <a:r>
              <a:rPr lang="en-US" dirty="0"/>
              <a:t>REST principles</a:t>
            </a:r>
          </a:p>
          <a:p>
            <a:r>
              <a:rPr lang="en-US" dirty="0"/>
              <a:t>	Client-server, Stateless, Cacheable, Uniform interface,</a:t>
            </a:r>
            <a:br>
              <a:rPr lang="en-US" dirty="0"/>
            </a:br>
            <a:r>
              <a:rPr lang="en-US" dirty="0"/>
              <a:t>	Layered system, Code on demand</a:t>
            </a:r>
          </a:p>
          <a:p>
            <a:r>
              <a:rPr lang="en-US" dirty="0"/>
              <a:t>RESTful – REST API</a:t>
            </a:r>
          </a:p>
          <a:p>
            <a:r>
              <a:rPr lang="en-US" dirty="0">
                <a:hlinkClick r:id="rId2"/>
              </a:rPr>
              <a:t>What is REST API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42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pl-PL" dirty="0">
                <a:hlinkClick r:id="rId2"/>
              </a:rPr>
              <a:t>XMLHttpRequest</a:t>
            </a:r>
            <a:r>
              <a:rPr lang="en-GB" dirty="0"/>
              <a:t> – API for data transfer</a:t>
            </a:r>
            <a:endParaRPr lang="pl-PL" dirty="0"/>
          </a:p>
          <a:p>
            <a:r>
              <a:rPr lang="en-GB" dirty="0"/>
              <a:t>Synchronous vs Asynchronous</a:t>
            </a:r>
          </a:p>
          <a:p>
            <a:r>
              <a:rPr lang="en-GB" dirty="0"/>
              <a:t>Asynchronous JavaScript + XML (AJAX)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between client and server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099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transfer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781175" y="2731295"/>
            <a:ext cx="1504950" cy="16121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BROWSER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Client application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7343775" y="2731294"/>
            <a:ext cx="1724025" cy="16121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SERVER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Processing </a:t>
            </a:r>
            <a:r>
              <a:rPr lang="en-GB" dirty="0" err="1"/>
              <a:t>HTTPRequests</a:t>
            </a:r>
            <a:endParaRPr lang="pl-PL" dirty="0"/>
          </a:p>
        </p:txBody>
      </p:sp>
      <p:cxnSp>
        <p:nvCxnSpPr>
          <p:cNvPr id="9" name="Łącznik: łamany 8"/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369719" y="-104774"/>
            <a:ext cx="1" cy="567213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Łącznik: łamany 10"/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5369718" y="1507333"/>
            <a:ext cx="1" cy="567213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4983508" y="2546628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request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914899" y="415873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response</a:t>
            </a:r>
            <a:endParaRPr lang="pl-PL" b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533649" y="2084963"/>
            <a:ext cx="56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 GET http://www.company.com/employee/541 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533648" y="4687789"/>
            <a:ext cx="56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 response – Employee XML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16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xhttp</a:t>
            </a:r>
            <a:r>
              <a:rPr lang="en-GB" dirty="0"/>
              <a:t> = new </a:t>
            </a:r>
            <a:r>
              <a:rPr lang="en-GB" dirty="0" err="1"/>
              <a:t>XMLHttpRequest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pl-PL" dirty="0" err="1"/>
              <a:t>xhttp.open</a:t>
            </a:r>
            <a:r>
              <a:rPr lang="pl-PL" dirty="0"/>
              <a:t>("GET", "</a:t>
            </a:r>
            <a:r>
              <a:rPr lang="en-GB" dirty="0"/>
              <a:t>data</a:t>
            </a:r>
            <a:r>
              <a:rPr lang="pl-PL" dirty="0"/>
              <a:t>.txt", </a:t>
            </a:r>
            <a:r>
              <a:rPr lang="pl-PL" dirty="0" err="1"/>
              <a:t>true</a:t>
            </a:r>
            <a:r>
              <a:rPr lang="pl-PL" dirty="0"/>
              <a:t>);</a:t>
            </a:r>
            <a:endParaRPr lang="en-GB" dirty="0"/>
          </a:p>
          <a:p>
            <a:endParaRPr lang="en-GB" dirty="0"/>
          </a:p>
          <a:p>
            <a:r>
              <a:rPr lang="pl-PL" dirty="0" err="1"/>
              <a:t>xhttp.send</a:t>
            </a:r>
            <a:r>
              <a:rPr lang="pl-PL" dirty="0"/>
              <a:t>();</a:t>
            </a:r>
            <a:endParaRPr lang="en-GB" dirty="0"/>
          </a:p>
          <a:p>
            <a:endParaRPr lang="en-GB" dirty="0"/>
          </a:p>
          <a:p>
            <a:r>
              <a:rPr lang="pl-PL" b="1" dirty="0">
                <a:latin typeface="+mn-lt"/>
                <a:hlinkClick r:id="rId2"/>
              </a:rPr>
              <a:t>AJAX </a:t>
            </a:r>
            <a:r>
              <a:rPr lang="pl-PL" b="1" dirty="0" err="1">
                <a:latin typeface="+mn-lt"/>
                <a:hlinkClick r:id="rId2"/>
              </a:rPr>
              <a:t>Introduction</a:t>
            </a:r>
            <a:endParaRPr lang="pl-PL" b="1" dirty="0">
              <a:latin typeface="+mn-lt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Plain JS data transfer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71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+mn-lt"/>
                <a:hlinkClick r:id="rId2"/>
              </a:rPr>
              <a:t>Methods</a:t>
            </a:r>
            <a:endParaRPr lang="en-GB" b="1" dirty="0">
              <a:latin typeface="+mn-lt"/>
            </a:endParaRPr>
          </a:p>
          <a:p>
            <a:r>
              <a:rPr lang="en-GB" dirty="0"/>
              <a:t>	.load(</a:t>
            </a:r>
            <a:r>
              <a:rPr lang="en-GB" dirty="0" err="1"/>
              <a:t>url</a:t>
            </a:r>
            <a:r>
              <a:rPr lang="en-GB" dirty="0"/>
              <a:t>, [,data][, </a:t>
            </a:r>
            <a:r>
              <a:rPr lang="en-GB" dirty="0" err="1"/>
              <a:t>callback_function</a:t>
            </a:r>
            <a:r>
              <a:rPr lang="en-GB" dirty="0"/>
              <a:t>])</a:t>
            </a:r>
          </a:p>
          <a:p>
            <a:r>
              <a:rPr lang="en-GB" dirty="0"/>
              <a:t>	</a:t>
            </a:r>
            <a:r>
              <a:rPr lang="en-GB" dirty="0" err="1"/>
              <a:t>jQuery.getJSON</a:t>
            </a:r>
            <a:r>
              <a:rPr lang="en-GB" dirty="0"/>
              <a:t>()</a:t>
            </a:r>
          </a:p>
          <a:p>
            <a:r>
              <a:rPr lang="en-GB" dirty="0"/>
              <a:t>	</a:t>
            </a:r>
            <a:r>
              <a:rPr lang="en-GB" dirty="0" err="1"/>
              <a:t>jQuery.getScript</a:t>
            </a:r>
            <a:r>
              <a:rPr lang="en-GB" dirty="0"/>
              <a:t>()</a:t>
            </a:r>
          </a:p>
          <a:p>
            <a:r>
              <a:rPr lang="en-GB" dirty="0"/>
              <a:t>	</a:t>
            </a:r>
            <a:r>
              <a:rPr lang="en-GB" dirty="0" err="1"/>
              <a:t>jQuery.get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[,data][, </a:t>
            </a:r>
            <a:r>
              <a:rPr lang="en-GB" dirty="0" err="1"/>
              <a:t>callback_function</a:t>
            </a:r>
            <a:r>
              <a:rPr lang="en-GB" dirty="0"/>
              <a:t>])</a:t>
            </a:r>
          </a:p>
          <a:p>
            <a:r>
              <a:rPr lang="en-GB" dirty="0"/>
              <a:t>	</a:t>
            </a:r>
            <a:r>
              <a:rPr lang="en-GB" dirty="0" err="1"/>
              <a:t>jQuery.post</a:t>
            </a:r>
            <a:r>
              <a:rPr lang="en-GB" dirty="0"/>
              <a:t>()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JQuery</a:t>
            </a:r>
            <a:r>
              <a:rPr lang="en-GB" dirty="0"/>
              <a:t> data transfer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21694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621</Words>
  <Application>Microsoft Office PowerPoint</Application>
  <PresentationFormat>Panoramiczny</PresentationFormat>
  <Paragraphs>100</Paragraphs>
  <Slides>18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Data Transfer</vt:lpstr>
      <vt:lpstr>Agenda</vt:lpstr>
      <vt:lpstr>World Wide Web</vt:lpstr>
      <vt:lpstr>Service Oriented Architecture (SOA)</vt:lpstr>
      <vt:lpstr>REST</vt:lpstr>
      <vt:lpstr>Transferring data between client and server</vt:lpstr>
      <vt:lpstr>Data transfer</vt:lpstr>
      <vt:lpstr>Plain JS data transfer</vt:lpstr>
      <vt:lpstr>JQuery data transfer</vt:lpstr>
      <vt:lpstr>To do</vt:lpstr>
      <vt:lpstr>Load a file</vt:lpstr>
      <vt:lpstr>Load an HTML file</vt:lpstr>
      <vt:lpstr>Transfer a JSON file</vt:lpstr>
      <vt:lpstr>Display country details</vt:lpstr>
      <vt:lpstr>Use an API</vt:lpstr>
      <vt:lpstr>Process JSON data</vt:lpstr>
      <vt:lpstr>Send data to a server</vt:lpstr>
      <vt:lpstr>Create a more complex webpage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304</cp:revision>
  <dcterms:created xsi:type="dcterms:W3CDTF">2017-01-20T14:56:17Z</dcterms:created>
  <dcterms:modified xsi:type="dcterms:W3CDTF">2017-02-16T18:56:50Z</dcterms:modified>
</cp:coreProperties>
</file>