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a:p>
          <a:p>
            <a:pPr marL="0" lvl="0" indent="0" algn="l" rtl="0">
              <a:lnSpc>
                <a:spcPct val="70000"/>
              </a:lnSpc>
              <a:spcBef>
                <a:spcPts val="1000"/>
              </a:spcBef>
              <a:spcAft>
                <a:spcPts val="0"/>
              </a:spcAft>
              <a:buClr>
                <a:schemeClr val="lt1"/>
              </a:buClr>
              <a:buSzPts val="1850"/>
              <a:buNone/>
            </a:pPr>
            <a:r>
              <a:rPr lang="en-US" sz="1850"/>
              <a:t>Developer: </a:t>
            </a:r>
            <a:r>
              <a:rPr lang="en-US" sz="1850" i="1"/>
              <a:t>[Insert your name here]</a:t>
            </a:r>
            <a:endParaRPr/>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4</cp:revision>
  <dcterms:created xsi:type="dcterms:W3CDTF">2020-08-19T17:59:24Z</dcterms:created>
  <dcterms:modified xsi:type="dcterms:W3CDTF">2021-06-29T10:11:44Z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