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80" y="-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7BF9C-F06D-4148-A9E4-05B9AC794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0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FC89E-CAD1-E841-ACF4-94667AD3B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8828E-10F9-1D4D-A1C3-18911F70C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6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6C672-035A-6646-9E1F-25E480021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9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1D977-4961-B243-9AF0-201B8C743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9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0C2E6-6CB0-1C44-B78F-68B0B5328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9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C9D38-3833-174C-AE9D-BAB9B9B349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2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3F061-7F22-5244-B5BD-387CF929C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6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8C997-327D-A541-80EF-769D6D10D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4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249E0-A070-B14E-93C3-51FDADCC4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7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29D44-EC8F-D44F-9D98-3B65D7118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7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A7810E0-38F7-B44B-88AF-1FCB44E8CE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floor plan of a building&#10;&#10;Description automatically generated">
            <a:extLst>
              <a:ext uri="{FF2B5EF4-FFF2-40B4-BE49-F238E27FC236}">
                <a16:creationId xmlns:a16="http://schemas.microsoft.com/office/drawing/2014/main" id="{098D023D-543B-1D23-33BC-8348FB515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82264"/>
            <a:ext cx="8869843" cy="4191000"/>
          </a:xfrm>
          <a:prstGeom prst="rect">
            <a:avLst/>
          </a:prstGeom>
        </p:spPr>
      </p:pic>
      <p:sp>
        <p:nvSpPr>
          <p:cNvPr id="9" name="Text Box 109">
            <a:extLst>
              <a:ext uri="{FF2B5EF4-FFF2-40B4-BE49-F238E27FC236}">
                <a16:creationId xmlns:a16="http://schemas.microsoft.com/office/drawing/2014/main" id="{7E24E24A-2436-16A8-423E-6D33516DF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875" y="228600"/>
            <a:ext cx="23521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/>
              <a:t>INV-231 Floor Plan</a:t>
            </a:r>
          </a:p>
        </p:txBody>
      </p:sp>
      <p:sp>
        <p:nvSpPr>
          <p:cNvPr id="10" name="Rectangle 44">
            <a:extLst>
              <a:ext uri="{FF2B5EF4-FFF2-40B4-BE49-F238E27FC236}">
                <a16:creationId xmlns:a16="http://schemas.microsoft.com/office/drawing/2014/main" id="{21E1F522-39EB-779C-C9C5-DF081CDEB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713" y="1390710"/>
            <a:ext cx="304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470FFC-DCD0-E746-4EB7-DD7CD2A92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13" y="2523996"/>
            <a:ext cx="336087" cy="336087"/>
          </a:xfrm>
          <a:prstGeom prst="rect">
            <a:avLst/>
          </a:prstGeom>
        </p:spPr>
      </p:pic>
      <p:sp>
        <p:nvSpPr>
          <p:cNvPr id="12" name="Rectangle 44">
            <a:extLst>
              <a:ext uri="{FF2B5EF4-FFF2-40B4-BE49-F238E27FC236}">
                <a16:creationId xmlns:a16="http://schemas.microsoft.com/office/drawing/2014/main" id="{680F47B5-62EE-3EE9-3BA6-24BE989D6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85" y="1616082"/>
            <a:ext cx="304800" cy="162515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E0ED1-BEBA-8F88-3052-F4CF67BC6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986" y="2774001"/>
            <a:ext cx="351327" cy="351327"/>
          </a:xfrm>
          <a:prstGeom prst="rect">
            <a:avLst/>
          </a:prstGeom>
        </p:spPr>
      </p:pic>
      <p:sp>
        <p:nvSpPr>
          <p:cNvPr id="14" name="Rectangle 44">
            <a:extLst>
              <a:ext uri="{FF2B5EF4-FFF2-40B4-BE49-F238E27FC236}">
                <a16:creationId xmlns:a16="http://schemas.microsoft.com/office/drawing/2014/main" id="{CBB84278-118E-D16A-F3EE-1EA87BE8B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390710"/>
            <a:ext cx="304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44">
            <a:extLst>
              <a:ext uri="{FF2B5EF4-FFF2-40B4-BE49-F238E27FC236}">
                <a16:creationId xmlns:a16="http://schemas.microsoft.com/office/drawing/2014/main" id="{1DCF5457-8BF9-8704-F070-FDD2069F3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390710"/>
            <a:ext cx="304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Rectangle 44">
            <a:extLst>
              <a:ext uri="{FF2B5EF4-FFF2-40B4-BE49-F238E27FC236}">
                <a16:creationId xmlns:a16="http://schemas.microsoft.com/office/drawing/2014/main" id="{12287314-EB68-448F-95B4-28206ED6B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790" y="1609596"/>
            <a:ext cx="272678" cy="1631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44">
            <a:extLst>
              <a:ext uri="{FF2B5EF4-FFF2-40B4-BE49-F238E27FC236}">
                <a16:creationId xmlns:a16="http://schemas.microsoft.com/office/drawing/2014/main" id="{AC3C7672-8861-3336-7801-6D01F6454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609" y="1390710"/>
            <a:ext cx="304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6168FC5-11C9-0EB2-30FC-1DBA9FD58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182" y="2860083"/>
            <a:ext cx="326136" cy="326136"/>
          </a:xfrm>
          <a:prstGeom prst="rect">
            <a:avLst/>
          </a:prstGeom>
        </p:spPr>
      </p:pic>
      <p:pic>
        <p:nvPicPr>
          <p:cNvPr id="24" name="Picture 87" descr="Extinguisher">
            <a:extLst>
              <a:ext uri="{FF2B5EF4-FFF2-40B4-BE49-F238E27FC236}">
                <a16:creationId xmlns:a16="http://schemas.microsoft.com/office/drawing/2014/main" id="{AD026A4E-0D0C-DE36-06C6-30E66AD6C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77855"/>
            <a:ext cx="2016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87" descr="Extinguisher">
            <a:extLst>
              <a:ext uri="{FF2B5EF4-FFF2-40B4-BE49-F238E27FC236}">
                <a16:creationId xmlns:a16="http://schemas.microsoft.com/office/drawing/2014/main" id="{34C68730-2861-7FEC-9E7E-8DFB7E60C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3393680"/>
            <a:ext cx="2016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85" descr="eye-symbol">
            <a:extLst>
              <a:ext uri="{FF2B5EF4-FFF2-40B4-BE49-F238E27FC236}">
                <a16:creationId xmlns:a16="http://schemas.microsoft.com/office/drawing/2014/main" id="{89B32C50-D21B-3395-8CE3-86E2CE74A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34110"/>
            <a:ext cx="3651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0" descr="Extinguisher">
            <a:extLst>
              <a:ext uri="{FF2B5EF4-FFF2-40B4-BE49-F238E27FC236}">
                <a16:creationId xmlns:a16="http://schemas.microsoft.com/office/drawing/2014/main" id="{9B34B55F-AB0C-A945-44E6-816E25AA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276910"/>
            <a:ext cx="2016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94" descr="safety-shower">
            <a:extLst>
              <a:ext uri="{FF2B5EF4-FFF2-40B4-BE49-F238E27FC236}">
                <a16:creationId xmlns:a16="http://schemas.microsoft.com/office/drawing/2014/main" id="{64453E3F-5DCE-EC3B-7BDE-CB66E67EF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38910"/>
            <a:ext cx="347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97" descr="FirstAidKit">
            <a:extLst>
              <a:ext uri="{FF2B5EF4-FFF2-40B4-BE49-F238E27FC236}">
                <a16:creationId xmlns:a16="http://schemas.microsoft.com/office/drawing/2014/main" id="{E5FF974A-C81F-8E47-B4CF-C9044E4EF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276910"/>
            <a:ext cx="40163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00" descr="safety-symbol">
            <a:extLst>
              <a:ext uri="{FF2B5EF4-FFF2-40B4-BE49-F238E27FC236}">
                <a16:creationId xmlns:a16="http://schemas.microsoft.com/office/drawing/2014/main" id="{76EA8D08-68CF-27A5-1869-45B1B5271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5657910"/>
            <a:ext cx="311150" cy="2524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02" descr="alarm">
            <a:extLst>
              <a:ext uri="{FF2B5EF4-FFF2-40B4-BE49-F238E27FC236}">
                <a16:creationId xmlns:a16="http://schemas.microsoft.com/office/drawing/2014/main" id="{09F2524C-4266-5F9D-50BB-DE2B6D21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983348"/>
            <a:ext cx="4381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103">
            <a:extLst>
              <a:ext uri="{FF2B5EF4-FFF2-40B4-BE49-F238E27FC236}">
                <a16:creationId xmlns:a16="http://schemas.microsoft.com/office/drawing/2014/main" id="{0F7897B4-7E9E-2A6B-891E-E6803BA30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53110"/>
            <a:ext cx="1428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/>
              <a:t>Fire Extinguisher</a:t>
            </a:r>
          </a:p>
        </p:txBody>
      </p:sp>
      <p:sp>
        <p:nvSpPr>
          <p:cNvPr id="33" name="Text Box 104">
            <a:extLst>
              <a:ext uri="{FF2B5EF4-FFF2-40B4-BE49-F238E27FC236}">
                <a16:creationId xmlns:a16="http://schemas.microsoft.com/office/drawing/2014/main" id="{6623072C-86F3-FAC2-D3F5-6F02C7481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5734110"/>
            <a:ext cx="14716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/>
              <a:t>Sink w/ Eye Wash</a:t>
            </a:r>
          </a:p>
        </p:txBody>
      </p:sp>
      <p:sp>
        <p:nvSpPr>
          <p:cNvPr id="34" name="Text Box 105">
            <a:extLst>
              <a:ext uri="{FF2B5EF4-FFF2-40B4-BE49-F238E27FC236}">
                <a16:creationId xmlns:a16="http://schemas.microsoft.com/office/drawing/2014/main" id="{062BEB62-4045-A8E2-1BDA-88574A8B0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588" y="5276910"/>
            <a:ext cx="1047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/>
              <a:t>First Aid Kit</a:t>
            </a:r>
          </a:p>
        </p:txBody>
      </p:sp>
      <p:sp>
        <p:nvSpPr>
          <p:cNvPr id="35" name="Text Box 106">
            <a:extLst>
              <a:ext uri="{FF2B5EF4-FFF2-40B4-BE49-F238E27FC236}">
                <a16:creationId xmlns:a16="http://schemas.microsoft.com/office/drawing/2014/main" id="{6557C2CA-0F75-6E03-1765-0028E7465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69073"/>
            <a:ext cx="1598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/>
              <a:t>Emergency Shower</a:t>
            </a:r>
          </a:p>
        </p:txBody>
      </p:sp>
      <p:sp>
        <p:nvSpPr>
          <p:cNvPr id="36" name="Text Box 107">
            <a:extLst>
              <a:ext uri="{FF2B5EF4-FFF2-40B4-BE49-F238E27FC236}">
                <a16:creationId xmlns:a16="http://schemas.microsoft.com/office/drawing/2014/main" id="{8C064A38-3555-0E29-0F57-71D94CBDC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657910"/>
            <a:ext cx="14716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/>
              <a:t>Chemical Spill Kit</a:t>
            </a:r>
          </a:p>
        </p:txBody>
      </p:sp>
      <p:sp>
        <p:nvSpPr>
          <p:cNvPr id="37" name="Text Box 108">
            <a:extLst>
              <a:ext uri="{FF2B5EF4-FFF2-40B4-BE49-F238E27FC236}">
                <a16:creationId xmlns:a16="http://schemas.microsoft.com/office/drawing/2014/main" id="{6A13B71A-81E5-45CA-F4E0-591BC005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788" y="6069073"/>
            <a:ext cx="938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Fire Alarm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376813B-3973-28C7-7D59-7C90E31CAC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751" y="6005924"/>
            <a:ext cx="436497" cy="365760"/>
          </a:xfrm>
          <a:prstGeom prst="rect">
            <a:avLst/>
          </a:prstGeom>
        </p:spPr>
      </p:pic>
      <p:sp>
        <p:nvSpPr>
          <p:cNvPr id="39" name="Text Box 108">
            <a:extLst>
              <a:ext uri="{FF2B5EF4-FFF2-40B4-BE49-F238E27FC236}">
                <a16:creationId xmlns:a16="http://schemas.microsoft.com/office/drawing/2014/main" id="{FCEC63C6-4327-78CA-617C-7DB386895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66711"/>
            <a:ext cx="16802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Flammables Cabinet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78AED77-3EB4-3F62-5042-AF198395A1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659" y="5609883"/>
            <a:ext cx="365760" cy="326136"/>
          </a:xfrm>
          <a:prstGeom prst="rect">
            <a:avLst/>
          </a:prstGeom>
        </p:spPr>
      </p:pic>
      <p:sp>
        <p:nvSpPr>
          <p:cNvPr id="41" name="Text Box 108">
            <a:extLst>
              <a:ext uri="{FF2B5EF4-FFF2-40B4-BE49-F238E27FC236}">
                <a16:creationId xmlns:a16="http://schemas.microsoft.com/office/drawing/2014/main" id="{6E9D34C2-7FF3-7980-8872-EC97D9674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645" y="5660067"/>
            <a:ext cx="11929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Electric Panel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5BDBD90-5EBE-9FA5-A666-E2FCA27A6D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5268705"/>
            <a:ext cx="271273" cy="271273"/>
          </a:xfrm>
          <a:prstGeom prst="rect">
            <a:avLst/>
          </a:prstGeom>
        </p:spPr>
      </p:pic>
      <p:sp>
        <p:nvSpPr>
          <p:cNvPr id="43" name="Text Box 108">
            <a:extLst>
              <a:ext uri="{FF2B5EF4-FFF2-40B4-BE49-F238E27FC236}">
                <a16:creationId xmlns:a16="http://schemas.microsoft.com/office/drawing/2014/main" id="{C76274B1-DBA9-03CF-A3D9-1475EB2F1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973" y="6050304"/>
            <a:ext cx="6976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Gloves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0A16A7B-FC85-77F7-21D0-01B0FE970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17" y="6038910"/>
            <a:ext cx="365760" cy="365760"/>
          </a:xfrm>
          <a:prstGeom prst="rect">
            <a:avLst/>
          </a:prstGeom>
        </p:spPr>
      </p:pic>
      <p:sp>
        <p:nvSpPr>
          <p:cNvPr id="45" name="Text Box 108">
            <a:extLst>
              <a:ext uri="{FF2B5EF4-FFF2-40B4-BE49-F238E27FC236}">
                <a16:creationId xmlns:a16="http://schemas.microsoft.com/office/drawing/2014/main" id="{2E1CEDEA-E84A-D2F3-297A-DAED40F84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276910"/>
            <a:ext cx="9103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Gas Valve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432C57F-DC81-F762-D713-BF6ED10790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40" y="4762306"/>
            <a:ext cx="365760" cy="326136"/>
          </a:xfrm>
          <a:prstGeom prst="rect">
            <a:avLst/>
          </a:prstGeom>
        </p:spPr>
      </p:pic>
      <p:pic>
        <p:nvPicPr>
          <p:cNvPr id="47" name="Picture 94" descr="safety-shower">
            <a:extLst>
              <a:ext uri="{FF2B5EF4-FFF2-40B4-BE49-F238E27FC236}">
                <a16:creationId xmlns:a16="http://schemas.microsoft.com/office/drawing/2014/main" id="{4E40EE74-CF8F-F069-7523-09F64F52C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840" y="4405372"/>
            <a:ext cx="347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00" descr="safety-symbol">
            <a:extLst>
              <a:ext uri="{FF2B5EF4-FFF2-40B4-BE49-F238E27FC236}">
                <a16:creationId xmlns:a16="http://schemas.microsoft.com/office/drawing/2014/main" id="{1D6168F5-DF81-E428-FAE3-81A875F4B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29097"/>
            <a:ext cx="311150" cy="2524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 Box 57">
            <a:extLst>
              <a:ext uri="{FF2B5EF4-FFF2-40B4-BE49-F238E27FC236}">
                <a16:creationId xmlns:a16="http://schemas.microsoft.com/office/drawing/2014/main" id="{9906F9AD-1CB5-A623-4B5F-9B48F88FE7B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913578" y="2189472"/>
            <a:ext cx="6110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000" dirty="0"/>
              <a:t>Kristina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5DF1487-D709-2EDC-7F5B-6740FA556E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057710"/>
            <a:ext cx="371018" cy="31089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AA0A300-79E2-29FE-7364-68707D0497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36" y="4331641"/>
            <a:ext cx="271273" cy="271273"/>
          </a:xfrm>
          <a:prstGeom prst="rect">
            <a:avLst/>
          </a:prstGeom>
        </p:spPr>
      </p:pic>
      <p:pic>
        <p:nvPicPr>
          <p:cNvPr id="54" name="Picture 100" descr="safety-symbol">
            <a:extLst>
              <a:ext uri="{FF2B5EF4-FFF2-40B4-BE49-F238E27FC236}">
                <a16:creationId xmlns:a16="http://schemas.microsoft.com/office/drawing/2014/main" id="{A858EA6D-FB3C-24C8-33C1-0DF1A1616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326" y="3716155"/>
            <a:ext cx="311150" cy="2524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85" descr="eye-symbol">
            <a:extLst>
              <a:ext uri="{FF2B5EF4-FFF2-40B4-BE49-F238E27FC236}">
                <a16:creationId xmlns:a16="http://schemas.microsoft.com/office/drawing/2014/main" id="{4355F71E-2AE4-B099-C198-B2374265C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2448156"/>
            <a:ext cx="3651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85" descr="eye-symbol">
            <a:extLst>
              <a:ext uri="{FF2B5EF4-FFF2-40B4-BE49-F238E27FC236}">
                <a16:creationId xmlns:a16="http://schemas.microsoft.com/office/drawing/2014/main" id="{09016524-20EE-7EC3-1725-359827D37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37" y="3752910"/>
            <a:ext cx="3651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Gas cylinder, gas tank, medical, medical equipment, oxygen, oxygen tank,  tank icon - Download on Iconfinder">
            <a:extLst>
              <a:ext uri="{FF2B5EF4-FFF2-40B4-BE49-F238E27FC236}">
                <a16:creationId xmlns:a16="http://schemas.microsoft.com/office/drawing/2014/main" id="{C1D6BCAE-E53E-27DA-94D1-C31E03FB2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226110"/>
            <a:ext cx="401638" cy="4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 Box 108">
            <a:extLst>
              <a:ext uri="{FF2B5EF4-FFF2-40B4-BE49-F238E27FC236}">
                <a16:creationId xmlns:a16="http://schemas.microsoft.com/office/drawing/2014/main" id="{5683DF07-5FBF-A2E8-A902-589B8E589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205" y="5284784"/>
            <a:ext cx="11336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Gas Cylinder</a:t>
            </a:r>
          </a:p>
        </p:txBody>
      </p:sp>
      <p:pic>
        <p:nvPicPr>
          <p:cNvPr id="59" name="Picture 2" descr="Gas cylinder, gas tank, medical, medical equipment, oxygen, oxygen tank,  tank icon - Download on Iconfinder">
            <a:extLst>
              <a:ext uri="{FF2B5EF4-FFF2-40B4-BE49-F238E27FC236}">
                <a16:creationId xmlns:a16="http://schemas.microsoft.com/office/drawing/2014/main" id="{F247B71F-BC85-64B7-04D6-E4D3A60B2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66" y="3697347"/>
            <a:ext cx="401638" cy="4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Gas cylinder, gas tank, medical, medical equipment, oxygen, oxygen tank,  tank icon - Download on Iconfinder">
            <a:extLst>
              <a:ext uri="{FF2B5EF4-FFF2-40B4-BE49-F238E27FC236}">
                <a16:creationId xmlns:a16="http://schemas.microsoft.com/office/drawing/2014/main" id="{46920425-3B1C-8630-1BC9-B00E40779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66" y="4003734"/>
            <a:ext cx="401638" cy="4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ep, freezer, fridge icon - Download on Iconfinder">
            <a:extLst>
              <a:ext uri="{FF2B5EF4-FFF2-40B4-BE49-F238E27FC236}">
                <a16:creationId xmlns:a16="http://schemas.microsoft.com/office/drawing/2014/main" id="{BD623EE6-599C-314E-0E0D-79DD235C2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792" y="5631453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 Box 108">
            <a:extLst>
              <a:ext uri="{FF2B5EF4-FFF2-40B4-BE49-F238E27FC236}">
                <a16:creationId xmlns:a16="http://schemas.microsoft.com/office/drawing/2014/main" id="{A5AA4A44-4C54-64EA-A147-6D3D0015E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919" y="5710821"/>
            <a:ext cx="729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Freezer</a:t>
            </a:r>
          </a:p>
        </p:txBody>
      </p:sp>
      <p:pic>
        <p:nvPicPr>
          <p:cNvPr id="62" name="Picture 4" descr="Deep, freezer, fridge icon - Download on Iconfinder">
            <a:extLst>
              <a:ext uri="{FF2B5EF4-FFF2-40B4-BE49-F238E27FC236}">
                <a16:creationId xmlns:a16="http://schemas.microsoft.com/office/drawing/2014/main" id="{FB1E589A-2FC2-7748-50A1-7D67C0696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0" y="3645570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Deep, freezer, fridge icon - Download on Iconfinder">
            <a:extLst>
              <a:ext uri="{FF2B5EF4-FFF2-40B4-BE49-F238E27FC236}">
                <a16:creationId xmlns:a16="http://schemas.microsoft.com/office/drawing/2014/main" id="{446291A3-F064-549D-ACCF-C7D63A9F7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36" y="3645570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Deep, freezer, fridge icon - Download on Iconfinder">
            <a:extLst>
              <a:ext uri="{FF2B5EF4-FFF2-40B4-BE49-F238E27FC236}">
                <a16:creationId xmlns:a16="http://schemas.microsoft.com/office/drawing/2014/main" id="{C5818602-8B94-2ECE-8202-5315F1090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221" y="4453950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Deep, freezer, fridge icon - Download on Iconfinder">
            <a:extLst>
              <a:ext uri="{FF2B5EF4-FFF2-40B4-BE49-F238E27FC236}">
                <a16:creationId xmlns:a16="http://schemas.microsoft.com/office/drawing/2014/main" id="{455F8A0E-538D-E071-3C63-C9F2C4F9E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156" y="4453950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Deep, freezer, fridge icon - Download on Iconfinder">
            <a:extLst>
              <a:ext uri="{FF2B5EF4-FFF2-40B4-BE49-F238E27FC236}">
                <a16:creationId xmlns:a16="http://schemas.microsoft.com/office/drawing/2014/main" id="{71F8830D-6662-63D3-90BA-315825081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31" y="4453950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Gas cylinder, gas tank, medical, medical equipment, oxygen, oxygen tank,  tank icon - Download on Iconfinder">
            <a:extLst>
              <a:ext uri="{FF2B5EF4-FFF2-40B4-BE49-F238E27FC236}">
                <a16:creationId xmlns:a16="http://schemas.microsoft.com/office/drawing/2014/main" id="{EEDED423-2EB6-5005-1EA9-8B8D675C5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2" y="4418072"/>
            <a:ext cx="401638" cy="4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 Box 57">
            <a:extLst>
              <a:ext uri="{FF2B5EF4-FFF2-40B4-BE49-F238E27FC236}">
                <a16:creationId xmlns:a16="http://schemas.microsoft.com/office/drawing/2014/main" id="{F73F1DE2-CC7C-3533-7F2A-A125EA52A26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905357" y="2210739"/>
            <a:ext cx="6110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000" dirty="0"/>
              <a:t>Kristina</a:t>
            </a:r>
          </a:p>
        </p:txBody>
      </p:sp>
      <p:sp>
        <p:nvSpPr>
          <p:cNvPr id="70" name="Text Box 57">
            <a:extLst>
              <a:ext uri="{FF2B5EF4-FFF2-40B4-BE49-F238E27FC236}">
                <a16:creationId xmlns:a16="http://schemas.microsoft.com/office/drawing/2014/main" id="{E5199EAF-53CB-4B4F-02F0-310354B69A2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89931" y="2169799"/>
            <a:ext cx="10775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000" dirty="0"/>
              <a:t>Jesse </a:t>
            </a:r>
            <a:r>
              <a:rPr lang="en-US" sz="1000" dirty="0" err="1"/>
              <a:t>Zanevald</a:t>
            </a:r>
            <a:endParaRPr lang="en-US" sz="1000" dirty="0"/>
          </a:p>
        </p:txBody>
      </p:sp>
      <p:sp>
        <p:nvSpPr>
          <p:cNvPr id="72" name="Text Box 57">
            <a:extLst>
              <a:ext uri="{FF2B5EF4-FFF2-40B4-BE49-F238E27FC236}">
                <a16:creationId xmlns:a16="http://schemas.microsoft.com/office/drawing/2014/main" id="{8A4D34C7-7BA9-2204-6862-02484FF4073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-148568" y="1841622"/>
            <a:ext cx="10775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000" dirty="0"/>
              <a:t>Jesse </a:t>
            </a:r>
            <a:r>
              <a:rPr lang="en-US" sz="1000" dirty="0" err="1"/>
              <a:t>Zanevald</a:t>
            </a:r>
            <a:endParaRPr lang="en-US" sz="1000" dirty="0"/>
          </a:p>
        </p:txBody>
      </p:sp>
      <p:sp>
        <p:nvSpPr>
          <p:cNvPr id="73" name="Text Box 57">
            <a:extLst>
              <a:ext uri="{FF2B5EF4-FFF2-40B4-BE49-F238E27FC236}">
                <a16:creationId xmlns:a16="http://schemas.microsoft.com/office/drawing/2014/main" id="{C3D7588F-AEC9-204E-B6F6-2779B380DE0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074496" y="2085407"/>
            <a:ext cx="11304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000" dirty="0"/>
              <a:t>Marc </a:t>
            </a:r>
            <a:r>
              <a:rPr lang="en-US" sz="1000" dirty="0" err="1"/>
              <a:t>Servetinick</a:t>
            </a:r>
            <a:endParaRPr lang="en-US" sz="1000" dirty="0"/>
          </a:p>
        </p:txBody>
      </p:sp>
      <p:sp>
        <p:nvSpPr>
          <p:cNvPr id="75" name="Text Box 57">
            <a:extLst>
              <a:ext uri="{FF2B5EF4-FFF2-40B4-BE49-F238E27FC236}">
                <a16:creationId xmlns:a16="http://schemas.microsoft.com/office/drawing/2014/main" id="{8E240D20-FF13-99B7-5388-F121E863122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963573" y="2234270"/>
            <a:ext cx="11304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000" dirty="0"/>
              <a:t>Marc </a:t>
            </a:r>
            <a:r>
              <a:rPr lang="en-US" sz="1000" dirty="0" err="1"/>
              <a:t>Servetinick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244641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Blank Presentation</vt:lpstr>
      <vt:lpstr>PowerPoint Presentation</vt:lpstr>
    </vt:vector>
  </TitlesOfParts>
  <Company>Ruohola-Baker Hannele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Ruohola-Baker Hannele</dc:creator>
  <cp:lastModifiedBy>Brett Konzek</cp:lastModifiedBy>
  <cp:revision>24</cp:revision>
  <cp:lastPrinted>2010-06-15T22:22:36Z</cp:lastPrinted>
  <dcterms:created xsi:type="dcterms:W3CDTF">2010-06-15T20:50:08Z</dcterms:created>
  <dcterms:modified xsi:type="dcterms:W3CDTF">2024-01-24T22:36:52Z</dcterms:modified>
</cp:coreProperties>
</file>