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9" r:id="rId3"/>
    <p:sldId id="261" r:id="rId4"/>
    <p:sldId id="265" r:id="rId5"/>
    <p:sldId id="257" r:id="rId6"/>
    <p:sldId id="266" r:id="rId7"/>
    <p:sldId id="260" r:id="rId8"/>
    <p:sldId id="258" r:id="rId9"/>
    <p:sldId id="264"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5F60A7-AD7C-3CD5-1D75-76468E7D1885}" v="898" dt="2022-01-26T05:46:14.916"/>
    <p1510:client id="{497E1479-5235-44C0-9B6F-2F94D0048CC6}" v="118" dt="2022-01-25T17:11:17.977"/>
    <p1510:client id="{8B91A84C-8CC5-4041-A0C1-49B48DE9768F}" v="9" dt="2022-01-26T02:56:55.581"/>
    <p1510:client id="{9198DC19-9718-44E4-9518-BF2779648278}" v="1811" dt="2022-01-26T05:12:21.094"/>
    <p1510:client id="{9600577F-9D43-45EF-80C6-FB3D04005FF2}" v="3" dt="2022-01-26T16:04:48.617"/>
    <p1510:client id="{F602BCA2-C276-49E1-B91C-D41F0AE379CB}" v="6" dt="2022-01-26T04:15:39.7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gan, Aidan" userId="S::regana@msoe.edu::0964383e-5a52-4910-b1c3-43070f1110ba" providerId="AD" clId="Web-{F602BCA2-C276-49E1-B91C-D41F0AE379CB}"/>
    <pc:docChg chg="modSld sldOrd">
      <pc:chgData name="Regan, Aidan" userId="S::regana@msoe.edu::0964383e-5a52-4910-b1c3-43070f1110ba" providerId="AD" clId="Web-{F602BCA2-C276-49E1-B91C-D41F0AE379CB}" dt="2022-01-26T04:15:39.769" v="5" actId="20577"/>
      <pc:docMkLst>
        <pc:docMk/>
      </pc:docMkLst>
      <pc:sldChg chg="modSp ord">
        <pc:chgData name="Regan, Aidan" userId="S::regana@msoe.edu::0964383e-5a52-4910-b1c3-43070f1110ba" providerId="AD" clId="Web-{F602BCA2-C276-49E1-B91C-D41F0AE379CB}" dt="2022-01-26T04:15:39.769" v="5" actId="20577"/>
        <pc:sldMkLst>
          <pc:docMk/>
          <pc:sldMk cId="3676679241" sldId="259"/>
        </pc:sldMkLst>
        <pc:spChg chg="mod">
          <ac:chgData name="Regan, Aidan" userId="S::regana@msoe.edu::0964383e-5a52-4910-b1c3-43070f1110ba" providerId="AD" clId="Web-{F602BCA2-C276-49E1-B91C-D41F0AE379CB}" dt="2022-01-26T04:15:39.769" v="5" actId="20577"/>
          <ac:spMkLst>
            <pc:docMk/>
            <pc:sldMk cId="3676679241" sldId="259"/>
            <ac:spMk id="3" creationId="{D3ECF8DB-DDE3-4441-9E8E-3FCDF9016E11}"/>
          </ac:spMkLst>
        </pc:spChg>
      </pc:sldChg>
      <pc:sldChg chg="ord">
        <pc:chgData name="Regan, Aidan" userId="S::regana@msoe.edu::0964383e-5a52-4910-b1c3-43070f1110ba" providerId="AD" clId="Web-{F602BCA2-C276-49E1-B91C-D41F0AE379CB}" dt="2022-01-26T04:15:14.769" v="3"/>
        <pc:sldMkLst>
          <pc:docMk/>
          <pc:sldMk cId="3149015345" sldId="260"/>
        </pc:sldMkLst>
      </pc:sldChg>
      <pc:sldChg chg="ord">
        <pc:chgData name="Regan, Aidan" userId="S::regana@msoe.edu::0964383e-5a52-4910-b1c3-43070f1110ba" providerId="AD" clId="Web-{F602BCA2-C276-49E1-B91C-D41F0AE379CB}" dt="2022-01-26T04:15:21.644" v="4"/>
        <pc:sldMkLst>
          <pc:docMk/>
          <pc:sldMk cId="1202107596" sldId="261"/>
        </pc:sldMkLst>
      </pc:sldChg>
    </pc:docChg>
  </pc:docChgLst>
  <pc:docChgLst>
    <pc:chgData name="Guest User" userId="S::urn:spo:anon#1db9853f2cf42a565dd6d1f52a2dd2b70bc39734a0f7ff33b4d47ef783e99992::" providerId="AD" clId="Web-{435F60A7-AD7C-3CD5-1D75-76468E7D1885}"/>
    <pc:docChg chg="addSld delSld modSld sldOrd addMainMaster delMainMaster">
      <pc:chgData name="Guest User" userId="S::urn:spo:anon#1db9853f2cf42a565dd6d1f52a2dd2b70bc39734a0f7ff33b4d47ef783e99992::" providerId="AD" clId="Web-{435F60A7-AD7C-3CD5-1D75-76468E7D1885}" dt="2022-01-26T05:46:14.916" v="3875"/>
      <pc:docMkLst>
        <pc:docMk/>
      </pc:docMkLst>
      <pc:sldChg chg="modSp mod modClrScheme chgLayout">
        <pc:chgData name="Guest User" userId="S::urn:spo:anon#1db9853f2cf42a565dd6d1f52a2dd2b70bc39734a0f7ff33b4d47ef783e99992::" providerId="AD" clId="Web-{435F60A7-AD7C-3CD5-1D75-76468E7D1885}" dt="2022-01-26T04:37:17.987" v="772"/>
        <pc:sldMkLst>
          <pc:docMk/>
          <pc:sldMk cId="1817015842" sldId="256"/>
        </pc:sldMkLst>
        <pc:spChg chg="mod ord">
          <ac:chgData name="Guest User" userId="S::urn:spo:anon#1db9853f2cf42a565dd6d1f52a2dd2b70bc39734a0f7ff33b4d47ef783e99992::" providerId="AD" clId="Web-{435F60A7-AD7C-3CD5-1D75-76468E7D1885}" dt="2022-01-26T04:37:17.987" v="772"/>
          <ac:spMkLst>
            <pc:docMk/>
            <pc:sldMk cId="1817015842" sldId="256"/>
            <ac:spMk id="2" creationId="{50B4B673-915D-4883-9B76-71B0DF7938AB}"/>
          </ac:spMkLst>
        </pc:spChg>
        <pc:spChg chg="mod ord">
          <ac:chgData name="Guest User" userId="S::urn:spo:anon#1db9853f2cf42a565dd6d1f52a2dd2b70bc39734a0f7ff33b4d47ef783e99992::" providerId="AD" clId="Web-{435F60A7-AD7C-3CD5-1D75-76468E7D1885}" dt="2022-01-26T04:37:17.987" v="772"/>
          <ac:spMkLst>
            <pc:docMk/>
            <pc:sldMk cId="1817015842" sldId="256"/>
            <ac:spMk id="3" creationId="{9C5669F9-A3B1-40D6-B542-77C6F0149C9E}"/>
          </ac:spMkLst>
        </pc:spChg>
      </pc:sldChg>
      <pc:sldChg chg="modSp mod modClrScheme chgLayout modNotes">
        <pc:chgData name="Guest User" userId="S::urn:spo:anon#1db9853f2cf42a565dd6d1f52a2dd2b70bc39734a0f7ff33b4d47ef783e99992::" providerId="AD" clId="Web-{435F60A7-AD7C-3CD5-1D75-76468E7D1885}" dt="2022-01-26T05:35:34.054" v="3869"/>
        <pc:sldMkLst>
          <pc:docMk/>
          <pc:sldMk cId="513269687" sldId="257"/>
        </pc:sldMkLst>
        <pc:spChg chg="mod ord">
          <ac:chgData name="Guest User" userId="S::urn:spo:anon#1db9853f2cf42a565dd6d1f52a2dd2b70bc39734a0f7ff33b4d47ef783e99992::" providerId="AD" clId="Web-{435F60A7-AD7C-3CD5-1D75-76468E7D1885}" dt="2022-01-26T05:15:50.985" v="2572" actId="20577"/>
          <ac:spMkLst>
            <pc:docMk/>
            <pc:sldMk cId="513269687" sldId="257"/>
            <ac:spMk id="2" creationId="{822922F5-340B-4952-A54B-418BB9D91151}"/>
          </ac:spMkLst>
        </pc:spChg>
        <pc:spChg chg="mod ord">
          <ac:chgData name="Guest User" userId="S::urn:spo:anon#1db9853f2cf42a565dd6d1f52a2dd2b70bc39734a0f7ff33b4d47ef783e99992::" providerId="AD" clId="Web-{435F60A7-AD7C-3CD5-1D75-76468E7D1885}" dt="2022-01-26T05:15:44.844" v="2571" actId="14100"/>
          <ac:spMkLst>
            <pc:docMk/>
            <pc:sldMk cId="513269687" sldId="257"/>
            <ac:spMk id="3" creationId="{745B8D66-B0D3-412A-995E-661207CAA62B}"/>
          </ac:spMkLst>
        </pc:spChg>
      </pc:sldChg>
      <pc:sldChg chg="modSp mod modClrScheme chgLayout">
        <pc:chgData name="Guest User" userId="S::urn:spo:anon#1db9853f2cf42a565dd6d1f52a2dd2b70bc39734a0f7ff33b4d47ef783e99992::" providerId="AD" clId="Web-{435F60A7-AD7C-3CD5-1D75-76468E7D1885}" dt="2022-01-26T04:37:17.987" v="772"/>
        <pc:sldMkLst>
          <pc:docMk/>
          <pc:sldMk cId="2048656555" sldId="258"/>
        </pc:sldMkLst>
        <pc:spChg chg="mod ord">
          <ac:chgData name="Guest User" userId="S::urn:spo:anon#1db9853f2cf42a565dd6d1f52a2dd2b70bc39734a0f7ff33b4d47ef783e99992::" providerId="AD" clId="Web-{435F60A7-AD7C-3CD5-1D75-76468E7D1885}" dt="2022-01-26T04:37:17.987" v="772"/>
          <ac:spMkLst>
            <pc:docMk/>
            <pc:sldMk cId="2048656555" sldId="258"/>
            <ac:spMk id="2" creationId="{89A94BFB-6B04-411B-B4EF-8F5912522350}"/>
          </ac:spMkLst>
        </pc:spChg>
      </pc:sldChg>
      <pc:sldChg chg="modSp mod modClrScheme chgLayout modNotes">
        <pc:chgData name="Guest User" userId="S::urn:spo:anon#1db9853f2cf42a565dd6d1f52a2dd2b70bc39734a0f7ff33b4d47ef783e99992::" providerId="AD" clId="Web-{435F60A7-AD7C-3CD5-1D75-76468E7D1885}" dt="2022-01-26T05:16:44.360" v="2578" actId="20577"/>
        <pc:sldMkLst>
          <pc:docMk/>
          <pc:sldMk cId="3676679241" sldId="259"/>
        </pc:sldMkLst>
        <pc:spChg chg="mod ord">
          <ac:chgData name="Guest User" userId="S::urn:spo:anon#1db9853f2cf42a565dd6d1f52a2dd2b70bc39734a0f7ff33b4d47ef783e99992::" providerId="AD" clId="Web-{435F60A7-AD7C-3CD5-1D75-76468E7D1885}" dt="2022-01-26T05:16:13.376" v="2576" actId="20577"/>
          <ac:spMkLst>
            <pc:docMk/>
            <pc:sldMk cId="3676679241" sldId="259"/>
            <ac:spMk id="2" creationId="{C0EE3D0D-8990-432F-AC8E-33C7F72FE648}"/>
          </ac:spMkLst>
        </pc:spChg>
        <pc:spChg chg="mod ord">
          <ac:chgData name="Guest User" userId="S::urn:spo:anon#1db9853f2cf42a565dd6d1f52a2dd2b70bc39734a0f7ff33b4d47ef783e99992::" providerId="AD" clId="Web-{435F60A7-AD7C-3CD5-1D75-76468E7D1885}" dt="2022-01-26T05:16:44.360" v="2578" actId="20577"/>
          <ac:spMkLst>
            <pc:docMk/>
            <pc:sldMk cId="3676679241" sldId="259"/>
            <ac:spMk id="3" creationId="{D3ECF8DB-DDE3-4441-9E8E-3FCDF9016E11}"/>
          </ac:spMkLst>
        </pc:spChg>
      </pc:sldChg>
      <pc:sldChg chg="modSp mod modClrScheme chgLayout modNotes">
        <pc:chgData name="Guest User" userId="S::urn:spo:anon#1db9853f2cf42a565dd6d1f52a2dd2b70bc39734a0f7ff33b4d47ef783e99992::" providerId="AD" clId="Web-{435F60A7-AD7C-3CD5-1D75-76468E7D1885}" dt="2022-01-26T05:04:51.702" v="1500" actId="14100"/>
        <pc:sldMkLst>
          <pc:docMk/>
          <pc:sldMk cId="3149015345" sldId="260"/>
        </pc:sldMkLst>
        <pc:spChg chg="mod ord">
          <ac:chgData name="Guest User" userId="S::urn:spo:anon#1db9853f2cf42a565dd6d1f52a2dd2b70bc39734a0f7ff33b4d47ef783e99992::" providerId="AD" clId="Web-{435F60A7-AD7C-3CD5-1D75-76468E7D1885}" dt="2022-01-26T04:37:17.987" v="772"/>
          <ac:spMkLst>
            <pc:docMk/>
            <pc:sldMk cId="3149015345" sldId="260"/>
            <ac:spMk id="2" creationId="{7C4DA383-A5F2-4F42-832E-B1D398FF3E66}"/>
          </ac:spMkLst>
        </pc:spChg>
        <pc:spChg chg="mod ord">
          <ac:chgData name="Guest User" userId="S::urn:spo:anon#1db9853f2cf42a565dd6d1f52a2dd2b70bc39734a0f7ff33b4d47ef783e99992::" providerId="AD" clId="Web-{435F60A7-AD7C-3CD5-1D75-76468E7D1885}" dt="2022-01-26T05:04:51.702" v="1500" actId="14100"/>
          <ac:spMkLst>
            <pc:docMk/>
            <pc:sldMk cId="3149015345" sldId="260"/>
            <ac:spMk id="3" creationId="{F08FF651-C740-4ABA-8C0C-C826CD545B0B}"/>
          </ac:spMkLst>
        </pc:spChg>
      </pc:sldChg>
      <pc:sldChg chg="addSp delSp modSp mod modClrScheme chgLayout modNotes">
        <pc:chgData name="Guest User" userId="S::urn:spo:anon#1db9853f2cf42a565dd6d1f52a2dd2b70bc39734a0f7ff33b4d47ef783e99992::" providerId="AD" clId="Web-{435F60A7-AD7C-3CD5-1D75-76468E7D1885}" dt="2022-01-26T05:16:53.938" v="2579" actId="14100"/>
        <pc:sldMkLst>
          <pc:docMk/>
          <pc:sldMk cId="1202107596" sldId="261"/>
        </pc:sldMkLst>
        <pc:spChg chg="mod ord">
          <ac:chgData name="Guest User" userId="S::urn:spo:anon#1db9853f2cf42a565dd6d1f52a2dd2b70bc39734a0f7ff33b4d47ef783e99992::" providerId="AD" clId="Web-{435F60A7-AD7C-3CD5-1D75-76468E7D1885}" dt="2022-01-26T04:37:47.519" v="774" actId="1076"/>
          <ac:spMkLst>
            <pc:docMk/>
            <pc:sldMk cId="1202107596" sldId="261"/>
            <ac:spMk id="2" creationId="{90328945-1CA8-49EA-988A-AB30A4757ADA}"/>
          </ac:spMkLst>
        </pc:spChg>
        <pc:spChg chg="mod ord">
          <ac:chgData name="Guest User" userId="S::urn:spo:anon#1db9853f2cf42a565dd6d1f52a2dd2b70bc39734a0f7ff33b4d47ef783e99992::" providerId="AD" clId="Web-{435F60A7-AD7C-3CD5-1D75-76468E7D1885}" dt="2022-01-26T04:39:13.347" v="779" actId="14100"/>
          <ac:spMkLst>
            <pc:docMk/>
            <pc:sldMk cId="1202107596" sldId="261"/>
            <ac:spMk id="3" creationId="{447D8546-5CEC-4851-B7BE-C17A26A54D1F}"/>
          </ac:spMkLst>
        </pc:spChg>
        <pc:spChg chg="add mod">
          <ac:chgData name="Guest User" userId="S::urn:spo:anon#1db9853f2cf42a565dd6d1f52a2dd2b70bc39734a0f7ff33b4d47ef783e99992::" providerId="AD" clId="Web-{435F60A7-AD7C-3CD5-1D75-76468E7D1885}" dt="2022-01-26T03:18:54.846" v="215" actId="20577"/>
          <ac:spMkLst>
            <pc:docMk/>
            <pc:sldMk cId="1202107596" sldId="261"/>
            <ac:spMk id="4" creationId="{02E7BF6F-2EA1-42C2-B43A-98F3954B8EAD}"/>
          </ac:spMkLst>
        </pc:spChg>
        <pc:spChg chg="add mod">
          <ac:chgData name="Guest User" userId="S::urn:spo:anon#1db9853f2cf42a565dd6d1f52a2dd2b70bc39734a0f7ff33b4d47ef783e99992::" providerId="AD" clId="Web-{435F60A7-AD7C-3CD5-1D75-76468E7D1885}" dt="2022-01-26T04:38:09.566" v="775" actId="14100"/>
          <ac:spMkLst>
            <pc:docMk/>
            <pc:sldMk cId="1202107596" sldId="261"/>
            <ac:spMk id="5" creationId="{B4AD6421-77E0-4054-A7D7-B4A82E0AB6CA}"/>
          </ac:spMkLst>
        </pc:spChg>
        <pc:spChg chg="add del mod">
          <ac:chgData name="Guest User" userId="S::urn:spo:anon#1db9853f2cf42a565dd6d1f52a2dd2b70bc39734a0f7ff33b4d47ef783e99992::" providerId="AD" clId="Web-{435F60A7-AD7C-3CD5-1D75-76468E7D1885}" dt="2022-01-26T04:39:35.535" v="780"/>
          <ac:spMkLst>
            <pc:docMk/>
            <pc:sldMk cId="1202107596" sldId="261"/>
            <ac:spMk id="7" creationId="{111E884C-14E7-41FB-BFA9-4E9ADC77A3D2}"/>
          </ac:spMkLst>
        </pc:spChg>
        <pc:spChg chg="add del">
          <ac:chgData name="Guest User" userId="S::urn:spo:anon#1db9853f2cf42a565dd6d1f52a2dd2b70bc39734a0f7ff33b4d47ef783e99992::" providerId="AD" clId="Web-{435F60A7-AD7C-3CD5-1D75-76468E7D1885}" dt="2022-01-26T03:18:46.143" v="212"/>
          <ac:spMkLst>
            <pc:docMk/>
            <pc:sldMk cId="1202107596" sldId="261"/>
            <ac:spMk id="9" creationId="{AAF05BA6-B64D-48C9-83E6-A6F4DD254DA6}"/>
          </ac:spMkLst>
        </pc:spChg>
        <pc:spChg chg="add del">
          <ac:chgData name="Guest User" userId="S::urn:spo:anon#1db9853f2cf42a565dd6d1f52a2dd2b70bc39734a0f7ff33b4d47ef783e99992::" providerId="AD" clId="Web-{435F60A7-AD7C-3CD5-1D75-76468E7D1885}" dt="2022-01-26T04:16:29.593" v="680"/>
          <ac:spMkLst>
            <pc:docMk/>
            <pc:sldMk cId="1202107596" sldId="261"/>
            <ac:spMk id="11" creationId="{C71022E8-3ACA-4509-85D7-14FE6B178EBC}"/>
          </ac:spMkLst>
        </pc:spChg>
        <pc:spChg chg="add del">
          <ac:chgData name="Guest User" userId="S::urn:spo:anon#1db9853f2cf42a565dd6d1f52a2dd2b70bc39734a0f7ff33b4d47ef783e99992::" providerId="AD" clId="Web-{435F60A7-AD7C-3CD5-1D75-76468E7D1885}" dt="2022-01-26T04:16:28.687" v="679"/>
          <ac:spMkLst>
            <pc:docMk/>
            <pc:sldMk cId="1202107596" sldId="261"/>
            <ac:spMk id="12" creationId="{9D96E8FA-7E19-49DE-9078-C6763AF347EB}"/>
          </ac:spMkLst>
        </pc:spChg>
        <pc:spChg chg="add del">
          <ac:chgData name="Guest User" userId="S::urn:spo:anon#1db9853f2cf42a565dd6d1f52a2dd2b70bc39734a0f7ff33b4d47ef783e99992::" providerId="AD" clId="Web-{435F60A7-AD7C-3CD5-1D75-76468E7D1885}" dt="2022-01-26T04:16:27.718" v="678"/>
          <ac:spMkLst>
            <pc:docMk/>
            <pc:sldMk cId="1202107596" sldId="261"/>
            <ac:spMk id="13" creationId="{7DD12523-4B55-4AD4-B1E5-291920414EE6}"/>
          </ac:spMkLst>
        </pc:spChg>
        <pc:spChg chg="add del">
          <ac:chgData name="Guest User" userId="S::urn:spo:anon#1db9853f2cf42a565dd6d1f52a2dd2b70bc39734a0f7ff33b4d47ef783e99992::" providerId="AD" clId="Web-{435F60A7-AD7C-3CD5-1D75-76468E7D1885}" dt="2022-01-26T04:16:27.358" v="677"/>
          <ac:spMkLst>
            <pc:docMk/>
            <pc:sldMk cId="1202107596" sldId="261"/>
            <ac:spMk id="14" creationId="{BFE24E6F-B218-44E8-931E-24ADF2B62199}"/>
          </ac:spMkLst>
        </pc:spChg>
        <pc:spChg chg="add del">
          <ac:chgData name="Guest User" userId="S::urn:spo:anon#1db9853f2cf42a565dd6d1f52a2dd2b70bc39734a0f7ff33b4d47ef783e99992::" providerId="AD" clId="Web-{435F60A7-AD7C-3CD5-1D75-76468E7D1885}" dt="2022-01-26T04:16:26.374" v="676"/>
          <ac:spMkLst>
            <pc:docMk/>
            <pc:sldMk cId="1202107596" sldId="261"/>
            <ac:spMk id="15" creationId="{8CBDFEF4-E54C-4257-A78D-FCEC8F1E9EE8}"/>
          </ac:spMkLst>
        </pc:spChg>
        <pc:spChg chg="add del">
          <ac:chgData name="Guest User" userId="S::urn:spo:anon#1db9853f2cf42a565dd6d1f52a2dd2b70bc39734a0f7ff33b4d47ef783e99992::" providerId="AD" clId="Web-{435F60A7-AD7C-3CD5-1D75-76468E7D1885}" dt="2022-01-26T04:16:25.796" v="675"/>
          <ac:spMkLst>
            <pc:docMk/>
            <pc:sldMk cId="1202107596" sldId="261"/>
            <ac:spMk id="16" creationId="{A7A4F058-5B72-4C7F-A7D0-2412DFCA0CE0}"/>
          </ac:spMkLst>
        </pc:spChg>
        <pc:spChg chg="add mod">
          <ac:chgData name="Guest User" userId="S::urn:spo:anon#1db9853f2cf42a565dd6d1f52a2dd2b70bc39734a0f7ff33b4d47ef783e99992::" providerId="AD" clId="Web-{435F60A7-AD7C-3CD5-1D75-76468E7D1885}" dt="2022-01-26T05:16:53.938" v="2579" actId="14100"/>
          <ac:spMkLst>
            <pc:docMk/>
            <pc:sldMk cId="1202107596" sldId="261"/>
            <ac:spMk id="18" creationId="{95E5B806-BFEB-4921-B50F-91FBBCFD8A65}"/>
          </ac:spMkLst>
        </pc:spChg>
        <pc:cxnChg chg="add mod">
          <ac:chgData name="Guest User" userId="S::urn:spo:anon#1db9853f2cf42a565dd6d1f52a2dd2b70bc39734a0f7ff33b4d47ef783e99992::" providerId="AD" clId="Web-{435F60A7-AD7C-3CD5-1D75-76468E7D1885}" dt="2022-01-26T03:19:09.768" v="219" actId="14100"/>
          <ac:cxnSpMkLst>
            <pc:docMk/>
            <pc:sldMk cId="1202107596" sldId="261"/>
            <ac:cxnSpMk id="10" creationId="{4210B5A0-ACC9-446E-9B88-CF0D21B02D61}"/>
          </ac:cxnSpMkLst>
        </pc:cxnChg>
      </pc:sldChg>
      <pc:sldChg chg="modSp new mod modClrScheme chgLayout">
        <pc:chgData name="Guest User" userId="S::urn:spo:anon#1db9853f2cf42a565dd6d1f52a2dd2b70bc39734a0f7ff33b4d47ef783e99992::" providerId="AD" clId="Web-{435F60A7-AD7C-3CD5-1D75-76468E7D1885}" dt="2022-01-26T04:37:17.987" v="772"/>
        <pc:sldMkLst>
          <pc:docMk/>
          <pc:sldMk cId="977659764" sldId="262"/>
        </pc:sldMkLst>
        <pc:spChg chg="mod ord">
          <ac:chgData name="Guest User" userId="S::urn:spo:anon#1db9853f2cf42a565dd6d1f52a2dd2b70bc39734a0f7ff33b4d47ef783e99992::" providerId="AD" clId="Web-{435F60A7-AD7C-3CD5-1D75-76468E7D1885}" dt="2022-01-26T04:37:17.987" v="772"/>
          <ac:spMkLst>
            <pc:docMk/>
            <pc:sldMk cId="977659764" sldId="262"/>
            <ac:spMk id="2" creationId="{17D2F930-A7D3-4CDD-BB51-0BFA1EA23684}"/>
          </ac:spMkLst>
        </pc:spChg>
        <pc:spChg chg="mod ord">
          <ac:chgData name="Guest User" userId="S::urn:spo:anon#1db9853f2cf42a565dd6d1f52a2dd2b70bc39734a0f7ff33b4d47ef783e99992::" providerId="AD" clId="Web-{435F60A7-AD7C-3CD5-1D75-76468E7D1885}" dt="2022-01-26T04:37:17.987" v="772"/>
          <ac:spMkLst>
            <pc:docMk/>
            <pc:sldMk cId="977659764" sldId="262"/>
            <ac:spMk id="3" creationId="{F891E843-789B-4979-BFAE-FE41368B152F}"/>
          </ac:spMkLst>
        </pc:spChg>
      </pc:sldChg>
      <pc:sldChg chg="modSp del">
        <pc:chgData name="Guest User" userId="S::urn:spo:anon#1db9853f2cf42a565dd6d1f52a2dd2b70bc39734a0f7ff33b4d47ef783e99992::" providerId="AD" clId="Web-{435F60A7-AD7C-3CD5-1D75-76468E7D1885}" dt="2022-01-26T04:15:43.218" v="664"/>
        <pc:sldMkLst>
          <pc:docMk/>
          <pc:sldMk cId="834026763" sldId="263"/>
        </pc:sldMkLst>
        <pc:spChg chg="mod">
          <ac:chgData name="Guest User" userId="S::urn:spo:anon#1db9853f2cf42a565dd6d1f52a2dd2b70bc39734a0f7ff33b4d47ef783e99992::" providerId="AD" clId="Web-{435F60A7-AD7C-3CD5-1D75-76468E7D1885}" dt="2022-01-26T03:55:27.930" v="455" actId="20577"/>
          <ac:spMkLst>
            <pc:docMk/>
            <pc:sldMk cId="834026763" sldId="263"/>
            <ac:spMk id="2" creationId="{77B814E3-5651-4DF4-A012-80099B6A3699}"/>
          </ac:spMkLst>
        </pc:spChg>
        <pc:spChg chg="mod">
          <ac:chgData name="Guest User" userId="S::urn:spo:anon#1db9853f2cf42a565dd6d1f52a2dd2b70bc39734a0f7ff33b4d47ef783e99992::" providerId="AD" clId="Web-{435F60A7-AD7C-3CD5-1D75-76468E7D1885}" dt="2022-01-26T04:05:43.591" v="508" actId="14100"/>
          <ac:spMkLst>
            <pc:docMk/>
            <pc:sldMk cId="834026763" sldId="263"/>
            <ac:spMk id="3" creationId="{D5FB8B39-06FF-4C19-BD52-B3AEC89666EF}"/>
          </ac:spMkLst>
        </pc:spChg>
      </pc:sldChg>
      <pc:sldChg chg="modSp mod modClrScheme chgLayout">
        <pc:chgData name="Guest User" userId="S::urn:spo:anon#1db9853f2cf42a565dd6d1f52a2dd2b70bc39734a0f7ff33b4d47ef783e99992::" providerId="AD" clId="Web-{435F60A7-AD7C-3CD5-1D75-76468E7D1885}" dt="2022-01-26T05:16:01.876" v="2575" actId="20577"/>
        <pc:sldMkLst>
          <pc:docMk/>
          <pc:sldMk cId="618810904" sldId="264"/>
        </pc:sldMkLst>
        <pc:spChg chg="mod ord">
          <ac:chgData name="Guest User" userId="S::urn:spo:anon#1db9853f2cf42a565dd6d1f52a2dd2b70bc39734a0f7ff33b4d47ef783e99992::" providerId="AD" clId="Web-{435F60A7-AD7C-3CD5-1D75-76468E7D1885}" dt="2022-01-26T05:16:01.876" v="2575" actId="20577"/>
          <ac:spMkLst>
            <pc:docMk/>
            <pc:sldMk cId="618810904" sldId="264"/>
            <ac:spMk id="2" creationId="{D0022313-07FD-4B77-856D-C28FDA51EC11}"/>
          </ac:spMkLst>
        </pc:spChg>
        <pc:picChg chg="mod ord">
          <ac:chgData name="Guest User" userId="S::urn:spo:anon#1db9853f2cf42a565dd6d1f52a2dd2b70bc39734a0f7ff33b4d47ef783e99992::" providerId="AD" clId="Web-{435F60A7-AD7C-3CD5-1D75-76468E7D1885}" dt="2022-01-26T04:44:59.348" v="788" actId="1076"/>
          <ac:picMkLst>
            <pc:docMk/>
            <pc:sldMk cId="618810904" sldId="264"/>
            <ac:picMk id="5" creationId="{32961DD0-D740-4AD5-9CD3-89BA9E8E2780}"/>
          </ac:picMkLst>
        </pc:picChg>
      </pc:sldChg>
      <pc:sldChg chg="modSp new mod modClrScheme chgLayout modNotes">
        <pc:chgData name="Guest User" userId="S::urn:spo:anon#1db9853f2cf42a565dd6d1f52a2dd2b70bc39734a0f7ff33b4d47ef783e99992::" providerId="AD" clId="Web-{435F60A7-AD7C-3CD5-1D75-76468E7D1885}" dt="2022-01-26T05:15:54.329" v="2573" actId="20577"/>
        <pc:sldMkLst>
          <pc:docMk/>
          <pc:sldMk cId="1375801828" sldId="265"/>
        </pc:sldMkLst>
        <pc:spChg chg="mod ord">
          <ac:chgData name="Guest User" userId="S::urn:spo:anon#1db9853f2cf42a565dd6d1f52a2dd2b70bc39734a0f7ff33b4d47ef783e99992::" providerId="AD" clId="Web-{435F60A7-AD7C-3CD5-1D75-76468E7D1885}" dt="2022-01-26T05:15:54.329" v="2573" actId="20577"/>
          <ac:spMkLst>
            <pc:docMk/>
            <pc:sldMk cId="1375801828" sldId="265"/>
            <ac:spMk id="2" creationId="{21A644C3-F0B5-47D2-A765-598369EC3E74}"/>
          </ac:spMkLst>
        </pc:spChg>
        <pc:spChg chg="mod ord">
          <ac:chgData name="Guest User" userId="S::urn:spo:anon#1db9853f2cf42a565dd6d1f52a2dd2b70bc39734a0f7ff33b4d47ef783e99992::" providerId="AD" clId="Web-{435F60A7-AD7C-3CD5-1D75-76468E7D1885}" dt="2022-01-26T05:15:15.297" v="2563" actId="1076"/>
          <ac:spMkLst>
            <pc:docMk/>
            <pc:sldMk cId="1375801828" sldId="265"/>
            <ac:spMk id="3" creationId="{894CD379-36B8-4086-B449-B418EFC3D4C4}"/>
          </ac:spMkLst>
        </pc:spChg>
      </pc:sldChg>
      <pc:sldChg chg="addSp delSp modSp new ord">
        <pc:chgData name="Guest User" userId="S::urn:spo:anon#1db9853f2cf42a565dd6d1f52a2dd2b70bc39734a0f7ff33b4d47ef783e99992::" providerId="AD" clId="Web-{435F60A7-AD7C-3CD5-1D75-76468E7D1885}" dt="2022-01-26T05:46:14.916" v="3875"/>
        <pc:sldMkLst>
          <pc:docMk/>
          <pc:sldMk cId="467091029" sldId="266"/>
        </pc:sldMkLst>
        <pc:spChg chg="del">
          <ac:chgData name="Guest User" userId="S::urn:spo:anon#1db9853f2cf42a565dd6d1f52a2dd2b70bc39734a0f7ff33b4d47ef783e99992::" providerId="AD" clId="Web-{435F60A7-AD7C-3CD5-1D75-76468E7D1885}" dt="2022-01-26T05:36:43.430" v="3871"/>
          <ac:spMkLst>
            <pc:docMk/>
            <pc:sldMk cId="467091029" sldId="266"/>
            <ac:spMk id="3" creationId="{1472E224-7461-4540-AA6B-40B42F82A68B}"/>
          </ac:spMkLst>
        </pc:spChg>
        <pc:picChg chg="add mod ord">
          <ac:chgData name="Guest User" userId="S::urn:spo:anon#1db9853f2cf42a565dd6d1f52a2dd2b70bc39734a0f7ff33b4d47ef783e99992::" providerId="AD" clId="Web-{435F60A7-AD7C-3CD5-1D75-76468E7D1885}" dt="2022-01-26T05:46:12.369" v="3874" actId="1076"/>
          <ac:picMkLst>
            <pc:docMk/>
            <pc:sldMk cId="467091029" sldId="266"/>
            <ac:picMk id="4" creationId="{DC6D0069-E5F4-40F1-B4AA-F7B07C3C5BE7}"/>
          </ac:picMkLst>
        </pc:picChg>
      </pc:sldChg>
      <pc:sldMasterChg chg="del delSldLayout">
        <pc:chgData name="Guest User" userId="S::urn:spo:anon#1db9853f2cf42a565dd6d1f52a2dd2b70bc39734a0f7ff33b4d47ef783e99992::" providerId="AD" clId="Web-{435F60A7-AD7C-3CD5-1D75-76468E7D1885}" dt="2022-01-26T04:37:17.987" v="772"/>
        <pc:sldMasterMkLst>
          <pc:docMk/>
          <pc:sldMasterMk cId="833289960" sldId="2147483648"/>
        </pc:sldMasterMkLst>
        <pc:sldLayoutChg chg="del">
          <pc:chgData name="Guest User" userId="S::urn:spo:anon#1db9853f2cf42a565dd6d1f52a2dd2b70bc39734a0f7ff33b4d47ef783e99992::" providerId="AD" clId="Web-{435F60A7-AD7C-3CD5-1D75-76468E7D1885}" dt="2022-01-26T04:37:17.987" v="772"/>
          <pc:sldLayoutMkLst>
            <pc:docMk/>
            <pc:sldMasterMk cId="833289960" sldId="2147483648"/>
            <pc:sldLayoutMk cId="1946607185" sldId="2147483649"/>
          </pc:sldLayoutMkLst>
        </pc:sldLayoutChg>
        <pc:sldLayoutChg chg="del">
          <pc:chgData name="Guest User" userId="S::urn:spo:anon#1db9853f2cf42a565dd6d1f52a2dd2b70bc39734a0f7ff33b4d47ef783e99992::" providerId="AD" clId="Web-{435F60A7-AD7C-3CD5-1D75-76468E7D1885}" dt="2022-01-26T04:37:17.987" v="772"/>
          <pc:sldLayoutMkLst>
            <pc:docMk/>
            <pc:sldMasterMk cId="833289960" sldId="2147483648"/>
            <pc:sldLayoutMk cId="2392573711" sldId="2147483650"/>
          </pc:sldLayoutMkLst>
        </pc:sldLayoutChg>
        <pc:sldLayoutChg chg="del">
          <pc:chgData name="Guest User" userId="S::urn:spo:anon#1db9853f2cf42a565dd6d1f52a2dd2b70bc39734a0f7ff33b4d47ef783e99992::" providerId="AD" clId="Web-{435F60A7-AD7C-3CD5-1D75-76468E7D1885}" dt="2022-01-26T04:37:17.987" v="772"/>
          <pc:sldLayoutMkLst>
            <pc:docMk/>
            <pc:sldMasterMk cId="833289960" sldId="2147483648"/>
            <pc:sldLayoutMk cId="3148948964" sldId="2147483651"/>
          </pc:sldLayoutMkLst>
        </pc:sldLayoutChg>
        <pc:sldLayoutChg chg="del">
          <pc:chgData name="Guest User" userId="S::urn:spo:anon#1db9853f2cf42a565dd6d1f52a2dd2b70bc39734a0f7ff33b4d47ef783e99992::" providerId="AD" clId="Web-{435F60A7-AD7C-3CD5-1D75-76468E7D1885}" dt="2022-01-26T04:37:17.987" v="772"/>
          <pc:sldLayoutMkLst>
            <pc:docMk/>
            <pc:sldMasterMk cId="833289960" sldId="2147483648"/>
            <pc:sldLayoutMk cId="3878773391" sldId="2147483652"/>
          </pc:sldLayoutMkLst>
        </pc:sldLayoutChg>
        <pc:sldLayoutChg chg="del">
          <pc:chgData name="Guest User" userId="S::urn:spo:anon#1db9853f2cf42a565dd6d1f52a2dd2b70bc39734a0f7ff33b4d47ef783e99992::" providerId="AD" clId="Web-{435F60A7-AD7C-3CD5-1D75-76468E7D1885}" dt="2022-01-26T04:37:17.987" v="772"/>
          <pc:sldLayoutMkLst>
            <pc:docMk/>
            <pc:sldMasterMk cId="833289960" sldId="2147483648"/>
            <pc:sldLayoutMk cId="3093747721" sldId="2147483653"/>
          </pc:sldLayoutMkLst>
        </pc:sldLayoutChg>
        <pc:sldLayoutChg chg="del">
          <pc:chgData name="Guest User" userId="S::urn:spo:anon#1db9853f2cf42a565dd6d1f52a2dd2b70bc39734a0f7ff33b4d47ef783e99992::" providerId="AD" clId="Web-{435F60A7-AD7C-3CD5-1D75-76468E7D1885}" dt="2022-01-26T04:37:17.987" v="772"/>
          <pc:sldLayoutMkLst>
            <pc:docMk/>
            <pc:sldMasterMk cId="833289960" sldId="2147483648"/>
            <pc:sldLayoutMk cId="2112209456" sldId="2147483654"/>
          </pc:sldLayoutMkLst>
        </pc:sldLayoutChg>
        <pc:sldLayoutChg chg="del">
          <pc:chgData name="Guest User" userId="S::urn:spo:anon#1db9853f2cf42a565dd6d1f52a2dd2b70bc39734a0f7ff33b4d47ef783e99992::" providerId="AD" clId="Web-{435F60A7-AD7C-3CD5-1D75-76468E7D1885}" dt="2022-01-26T04:37:17.987" v="772"/>
          <pc:sldLayoutMkLst>
            <pc:docMk/>
            <pc:sldMasterMk cId="833289960" sldId="2147483648"/>
            <pc:sldLayoutMk cId="3719603048" sldId="2147483655"/>
          </pc:sldLayoutMkLst>
        </pc:sldLayoutChg>
        <pc:sldLayoutChg chg="del">
          <pc:chgData name="Guest User" userId="S::urn:spo:anon#1db9853f2cf42a565dd6d1f52a2dd2b70bc39734a0f7ff33b4d47ef783e99992::" providerId="AD" clId="Web-{435F60A7-AD7C-3CD5-1D75-76468E7D1885}" dt="2022-01-26T04:37:17.987" v="772"/>
          <pc:sldLayoutMkLst>
            <pc:docMk/>
            <pc:sldMasterMk cId="833289960" sldId="2147483648"/>
            <pc:sldLayoutMk cId="766614708" sldId="2147483656"/>
          </pc:sldLayoutMkLst>
        </pc:sldLayoutChg>
        <pc:sldLayoutChg chg="del">
          <pc:chgData name="Guest User" userId="S::urn:spo:anon#1db9853f2cf42a565dd6d1f52a2dd2b70bc39734a0f7ff33b4d47ef783e99992::" providerId="AD" clId="Web-{435F60A7-AD7C-3CD5-1D75-76468E7D1885}" dt="2022-01-26T04:37:17.987" v="772"/>
          <pc:sldLayoutMkLst>
            <pc:docMk/>
            <pc:sldMasterMk cId="833289960" sldId="2147483648"/>
            <pc:sldLayoutMk cId="405898246" sldId="2147483657"/>
          </pc:sldLayoutMkLst>
        </pc:sldLayoutChg>
        <pc:sldLayoutChg chg="del">
          <pc:chgData name="Guest User" userId="S::urn:spo:anon#1db9853f2cf42a565dd6d1f52a2dd2b70bc39734a0f7ff33b4d47ef783e99992::" providerId="AD" clId="Web-{435F60A7-AD7C-3CD5-1D75-76468E7D1885}" dt="2022-01-26T04:37:17.987" v="772"/>
          <pc:sldLayoutMkLst>
            <pc:docMk/>
            <pc:sldMasterMk cId="833289960" sldId="2147483648"/>
            <pc:sldLayoutMk cId="3356988326" sldId="2147483658"/>
          </pc:sldLayoutMkLst>
        </pc:sldLayoutChg>
        <pc:sldLayoutChg chg="del">
          <pc:chgData name="Guest User" userId="S::urn:spo:anon#1db9853f2cf42a565dd6d1f52a2dd2b70bc39734a0f7ff33b4d47ef783e99992::" providerId="AD" clId="Web-{435F60A7-AD7C-3CD5-1D75-76468E7D1885}" dt="2022-01-26T04:37:17.987" v="772"/>
          <pc:sldLayoutMkLst>
            <pc:docMk/>
            <pc:sldMasterMk cId="833289960" sldId="2147483648"/>
            <pc:sldLayoutMk cId="969241800" sldId="2147483659"/>
          </pc:sldLayoutMkLst>
        </pc:sldLayoutChg>
      </pc:sldMasterChg>
      <pc:sldMasterChg chg="add addSldLayout modSldLayout">
        <pc:chgData name="Guest User" userId="S::urn:spo:anon#1db9853f2cf42a565dd6d1f52a2dd2b70bc39734a0f7ff33b4d47ef783e99992::" providerId="AD" clId="Web-{435F60A7-AD7C-3CD5-1D75-76468E7D1885}" dt="2022-01-26T04:37:17.987" v="772"/>
        <pc:sldMasterMkLst>
          <pc:docMk/>
          <pc:sldMasterMk cId="3571549020" sldId="2147483660"/>
        </pc:sldMasterMkLst>
        <pc:sldLayoutChg chg="add mod replId">
          <pc:chgData name="Guest User" userId="S::urn:spo:anon#1db9853f2cf42a565dd6d1f52a2dd2b70bc39734a0f7ff33b4d47ef783e99992::" providerId="AD" clId="Web-{435F60A7-AD7C-3CD5-1D75-76468E7D1885}" dt="2022-01-26T04:37:17.987" v="772"/>
          <pc:sldLayoutMkLst>
            <pc:docMk/>
            <pc:sldMasterMk cId="3571549020" sldId="2147483660"/>
            <pc:sldLayoutMk cId="844977387" sldId="2147483661"/>
          </pc:sldLayoutMkLst>
        </pc:sldLayoutChg>
        <pc:sldLayoutChg chg="add mod replId">
          <pc:chgData name="Guest User" userId="S::urn:spo:anon#1db9853f2cf42a565dd6d1f52a2dd2b70bc39734a0f7ff33b4d47ef783e99992::" providerId="AD" clId="Web-{435F60A7-AD7C-3CD5-1D75-76468E7D1885}" dt="2022-01-26T04:37:17.987" v="772"/>
          <pc:sldLayoutMkLst>
            <pc:docMk/>
            <pc:sldMasterMk cId="3571549020" sldId="2147483660"/>
            <pc:sldLayoutMk cId="2563058438" sldId="2147483662"/>
          </pc:sldLayoutMkLst>
        </pc:sldLayoutChg>
        <pc:sldLayoutChg chg="add mod replId">
          <pc:chgData name="Guest User" userId="S::urn:spo:anon#1db9853f2cf42a565dd6d1f52a2dd2b70bc39734a0f7ff33b4d47ef783e99992::" providerId="AD" clId="Web-{435F60A7-AD7C-3CD5-1D75-76468E7D1885}" dt="2022-01-26T04:37:17.987" v="772"/>
          <pc:sldLayoutMkLst>
            <pc:docMk/>
            <pc:sldMasterMk cId="3571549020" sldId="2147483660"/>
            <pc:sldLayoutMk cId="2601584836" sldId="2147483663"/>
          </pc:sldLayoutMkLst>
        </pc:sldLayoutChg>
        <pc:sldLayoutChg chg="add mod replId">
          <pc:chgData name="Guest User" userId="S::urn:spo:anon#1db9853f2cf42a565dd6d1f52a2dd2b70bc39734a0f7ff33b4d47ef783e99992::" providerId="AD" clId="Web-{435F60A7-AD7C-3CD5-1D75-76468E7D1885}" dt="2022-01-26T04:37:17.987" v="772"/>
          <pc:sldLayoutMkLst>
            <pc:docMk/>
            <pc:sldMasterMk cId="3571549020" sldId="2147483660"/>
            <pc:sldLayoutMk cId="1209720943" sldId="2147483664"/>
          </pc:sldLayoutMkLst>
        </pc:sldLayoutChg>
        <pc:sldLayoutChg chg="add mod replId">
          <pc:chgData name="Guest User" userId="S::urn:spo:anon#1db9853f2cf42a565dd6d1f52a2dd2b70bc39734a0f7ff33b4d47ef783e99992::" providerId="AD" clId="Web-{435F60A7-AD7C-3CD5-1D75-76468E7D1885}" dt="2022-01-26T04:37:17.987" v="772"/>
          <pc:sldLayoutMkLst>
            <pc:docMk/>
            <pc:sldMasterMk cId="3571549020" sldId="2147483660"/>
            <pc:sldLayoutMk cId="671940886" sldId="2147483665"/>
          </pc:sldLayoutMkLst>
        </pc:sldLayoutChg>
        <pc:sldLayoutChg chg="add mod replId">
          <pc:chgData name="Guest User" userId="S::urn:spo:anon#1db9853f2cf42a565dd6d1f52a2dd2b70bc39734a0f7ff33b4d47ef783e99992::" providerId="AD" clId="Web-{435F60A7-AD7C-3CD5-1D75-76468E7D1885}" dt="2022-01-26T04:37:17.987" v="772"/>
          <pc:sldLayoutMkLst>
            <pc:docMk/>
            <pc:sldMasterMk cId="3571549020" sldId="2147483660"/>
            <pc:sldLayoutMk cId="2218757561" sldId="2147483666"/>
          </pc:sldLayoutMkLst>
        </pc:sldLayoutChg>
        <pc:sldLayoutChg chg="add mod replId">
          <pc:chgData name="Guest User" userId="S::urn:spo:anon#1db9853f2cf42a565dd6d1f52a2dd2b70bc39734a0f7ff33b4d47ef783e99992::" providerId="AD" clId="Web-{435F60A7-AD7C-3CD5-1D75-76468E7D1885}" dt="2022-01-26T04:37:17.987" v="772"/>
          <pc:sldLayoutMkLst>
            <pc:docMk/>
            <pc:sldMasterMk cId="3571549020" sldId="2147483660"/>
            <pc:sldLayoutMk cId="2131106629" sldId="2147483667"/>
          </pc:sldLayoutMkLst>
        </pc:sldLayoutChg>
        <pc:sldLayoutChg chg="add mod replId">
          <pc:chgData name="Guest User" userId="S::urn:spo:anon#1db9853f2cf42a565dd6d1f52a2dd2b70bc39734a0f7ff33b4d47ef783e99992::" providerId="AD" clId="Web-{435F60A7-AD7C-3CD5-1D75-76468E7D1885}" dt="2022-01-26T04:37:17.987" v="772"/>
          <pc:sldLayoutMkLst>
            <pc:docMk/>
            <pc:sldMasterMk cId="3571549020" sldId="2147483660"/>
            <pc:sldLayoutMk cId="147759247" sldId="2147483668"/>
          </pc:sldLayoutMkLst>
        </pc:sldLayoutChg>
        <pc:sldLayoutChg chg="add mod replId">
          <pc:chgData name="Guest User" userId="S::urn:spo:anon#1db9853f2cf42a565dd6d1f52a2dd2b70bc39734a0f7ff33b4d47ef783e99992::" providerId="AD" clId="Web-{435F60A7-AD7C-3CD5-1D75-76468E7D1885}" dt="2022-01-26T04:37:17.987" v="772"/>
          <pc:sldLayoutMkLst>
            <pc:docMk/>
            <pc:sldMasterMk cId="3571549020" sldId="2147483660"/>
            <pc:sldLayoutMk cId="2300647139" sldId="2147483669"/>
          </pc:sldLayoutMkLst>
        </pc:sldLayoutChg>
        <pc:sldLayoutChg chg="add mod replId">
          <pc:chgData name="Guest User" userId="S::urn:spo:anon#1db9853f2cf42a565dd6d1f52a2dd2b70bc39734a0f7ff33b4d47ef783e99992::" providerId="AD" clId="Web-{435F60A7-AD7C-3CD5-1D75-76468E7D1885}" dt="2022-01-26T04:37:17.987" v="772"/>
          <pc:sldLayoutMkLst>
            <pc:docMk/>
            <pc:sldMasterMk cId="3571549020" sldId="2147483660"/>
            <pc:sldLayoutMk cId="2222592480" sldId="2147483670"/>
          </pc:sldLayoutMkLst>
        </pc:sldLayoutChg>
        <pc:sldLayoutChg chg="add mod replId">
          <pc:chgData name="Guest User" userId="S::urn:spo:anon#1db9853f2cf42a565dd6d1f52a2dd2b70bc39734a0f7ff33b4d47ef783e99992::" providerId="AD" clId="Web-{435F60A7-AD7C-3CD5-1D75-76468E7D1885}" dt="2022-01-26T04:37:17.987" v="772"/>
          <pc:sldLayoutMkLst>
            <pc:docMk/>
            <pc:sldMasterMk cId="3571549020" sldId="2147483660"/>
            <pc:sldLayoutMk cId="3335679310" sldId="2147483671"/>
          </pc:sldLayoutMkLst>
        </pc:sldLayoutChg>
        <pc:sldLayoutChg chg="add mod replId">
          <pc:chgData name="Guest User" userId="S::urn:spo:anon#1db9853f2cf42a565dd6d1f52a2dd2b70bc39734a0f7ff33b4d47ef783e99992::" providerId="AD" clId="Web-{435F60A7-AD7C-3CD5-1D75-76468E7D1885}" dt="2022-01-26T04:37:17.987" v="772"/>
          <pc:sldLayoutMkLst>
            <pc:docMk/>
            <pc:sldMasterMk cId="3571549020" sldId="2147483660"/>
            <pc:sldLayoutMk cId="4255524978" sldId="2147483672"/>
          </pc:sldLayoutMkLst>
        </pc:sldLayoutChg>
        <pc:sldLayoutChg chg="add mod replId">
          <pc:chgData name="Guest User" userId="S::urn:spo:anon#1db9853f2cf42a565dd6d1f52a2dd2b70bc39734a0f7ff33b4d47ef783e99992::" providerId="AD" clId="Web-{435F60A7-AD7C-3CD5-1D75-76468E7D1885}" dt="2022-01-26T04:37:17.987" v="772"/>
          <pc:sldLayoutMkLst>
            <pc:docMk/>
            <pc:sldMasterMk cId="3571549020" sldId="2147483660"/>
            <pc:sldLayoutMk cId="2177551038" sldId="2147483673"/>
          </pc:sldLayoutMkLst>
        </pc:sldLayoutChg>
        <pc:sldLayoutChg chg="add mod replId">
          <pc:chgData name="Guest User" userId="S::urn:spo:anon#1db9853f2cf42a565dd6d1f52a2dd2b70bc39734a0f7ff33b4d47ef783e99992::" providerId="AD" clId="Web-{435F60A7-AD7C-3CD5-1D75-76468E7D1885}" dt="2022-01-26T04:37:17.987" v="772"/>
          <pc:sldLayoutMkLst>
            <pc:docMk/>
            <pc:sldMasterMk cId="3571549020" sldId="2147483660"/>
            <pc:sldLayoutMk cId="3292327839" sldId="2147483674"/>
          </pc:sldLayoutMkLst>
        </pc:sldLayoutChg>
        <pc:sldLayoutChg chg="add mod replId">
          <pc:chgData name="Guest User" userId="S::urn:spo:anon#1db9853f2cf42a565dd6d1f52a2dd2b70bc39734a0f7ff33b4d47ef783e99992::" providerId="AD" clId="Web-{435F60A7-AD7C-3CD5-1D75-76468E7D1885}" dt="2022-01-26T04:37:17.987" v="772"/>
          <pc:sldLayoutMkLst>
            <pc:docMk/>
            <pc:sldMasterMk cId="3571549020" sldId="2147483660"/>
            <pc:sldLayoutMk cId="1551623266" sldId="2147483675"/>
          </pc:sldLayoutMkLst>
        </pc:sldLayoutChg>
        <pc:sldLayoutChg chg="add mod replId">
          <pc:chgData name="Guest User" userId="S::urn:spo:anon#1db9853f2cf42a565dd6d1f52a2dd2b70bc39734a0f7ff33b4d47ef783e99992::" providerId="AD" clId="Web-{435F60A7-AD7C-3CD5-1D75-76468E7D1885}" dt="2022-01-26T04:37:17.987" v="772"/>
          <pc:sldLayoutMkLst>
            <pc:docMk/>
            <pc:sldMasterMk cId="3571549020" sldId="2147483660"/>
            <pc:sldLayoutMk cId="2189231729" sldId="2147483676"/>
          </pc:sldLayoutMkLst>
        </pc:sldLayoutChg>
        <pc:sldLayoutChg chg="add mod replId">
          <pc:chgData name="Guest User" userId="S::urn:spo:anon#1db9853f2cf42a565dd6d1f52a2dd2b70bc39734a0f7ff33b4d47ef783e99992::" providerId="AD" clId="Web-{435F60A7-AD7C-3CD5-1D75-76468E7D1885}" dt="2022-01-26T04:37:17.987" v="772"/>
          <pc:sldLayoutMkLst>
            <pc:docMk/>
            <pc:sldMasterMk cId="3571549020" sldId="2147483660"/>
            <pc:sldLayoutMk cId="4084424447" sldId="2147483677"/>
          </pc:sldLayoutMkLst>
        </pc:sldLayoutChg>
      </pc:sldMasterChg>
    </pc:docChg>
  </pc:docChgLst>
  <pc:docChgLst>
    <pc:chgData name="Regan, Aidan" userId="S::regana@msoe.edu::0964383e-5a52-4910-b1c3-43070f1110ba" providerId="AD" clId="Web-{8B91A84C-8CC5-4041-A0C1-49B48DE9768F}"/>
    <pc:docChg chg="modSld">
      <pc:chgData name="Regan, Aidan" userId="S::regana@msoe.edu::0964383e-5a52-4910-b1c3-43070f1110ba" providerId="AD" clId="Web-{8B91A84C-8CC5-4041-A0C1-49B48DE9768F}" dt="2022-01-26T02:56:55.581" v="8" actId="20577"/>
      <pc:docMkLst>
        <pc:docMk/>
      </pc:docMkLst>
      <pc:sldChg chg="modSp">
        <pc:chgData name="Regan, Aidan" userId="S::regana@msoe.edu::0964383e-5a52-4910-b1c3-43070f1110ba" providerId="AD" clId="Web-{8B91A84C-8CC5-4041-A0C1-49B48DE9768F}" dt="2022-01-26T02:56:55.581" v="8" actId="20577"/>
        <pc:sldMkLst>
          <pc:docMk/>
          <pc:sldMk cId="2048656555" sldId="258"/>
        </pc:sldMkLst>
        <pc:spChg chg="mod">
          <ac:chgData name="Regan, Aidan" userId="S::regana@msoe.edu::0964383e-5a52-4910-b1c3-43070f1110ba" providerId="AD" clId="Web-{8B91A84C-8CC5-4041-A0C1-49B48DE9768F}" dt="2022-01-26T02:56:55.581" v="8" actId="20577"/>
          <ac:spMkLst>
            <pc:docMk/>
            <pc:sldMk cId="2048656555" sldId="258"/>
            <ac:spMk id="3" creationId="{BF8E02EB-63D6-4845-B6AB-8D9388173289}"/>
          </ac:spMkLst>
        </pc:spChg>
      </pc:sldChg>
    </pc:docChg>
  </pc:docChgLst>
  <pc:docChgLst>
    <pc:chgData name="Regan, Aidan" userId="S::regana@msoe.edu::0964383e-5a52-4910-b1c3-43070f1110ba" providerId="AD" clId="Web-{497E1479-5235-44C0-9B6F-2F94D0048CC6}"/>
    <pc:docChg chg="addSld modSld">
      <pc:chgData name="Regan, Aidan" userId="S::regana@msoe.edu::0964383e-5a52-4910-b1c3-43070f1110ba" providerId="AD" clId="Web-{497E1479-5235-44C0-9B6F-2F94D0048CC6}" dt="2022-01-25T17:11:17.977" v="111" actId="20577"/>
      <pc:docMkLst>
        <pc:docMk/>
      </pc:docMkLst>
      <pc:sldChg chg="modSp">
        <pc:chgData name="Regan, Aidan" userId="S::regana@msoe.edu::0964383e-5a52-4910-b1c3-43070f1110ba" providerId="AD" clId="Web-{497E1479-5235-44C0-9B6F-2F94D0048CC6}" dt="2022-01-25T17:09:58.335" v="27" actId="20577"/>
        <pc:sldMkLst>
          <pc:docMk/>
          <pc:sldMk cId="1817015842" sldId="256"/>
        </pc:sldMkLst>
        <pc:spChg chg="mod">
          <ac:chgData name="Regan, Aidan" userId="S::regana@msoe.edu::0964383e-5a52-4910-b1c3-43070f1110ba" providerId="AD" clId="Web-{497E1479-5235-44C0-9B6F-2F94D0048CC6}" dt="2022-01-25T17:09:45.413" v="5" actId="20577"/>
          <ac:spMkLst>
            <pc:docMk/>
            <pc:sldMk cId="1817015842" sldId="256"/>
            <ac:spMk id="2" creationId="{50B4B673-915D-4883-9B76-71B0DF7938AB}"/>
          </ac:spMkLst>
        </pc:spChg>
        <pc:spChg chg="mod">
          <ac:chgData name="Regan, Aidan" userId="S::regana@msoe.edu::0964383e-5a52-4910-b1c3-43070f1110ba" providerId="AD" clId="Web-{497E1479-5235-44C0-9B6F-2F94D0048CC6}" dt="2022-01-25T17:09:58.335" v="27" actId="20577"/>
          <ac:spMkLst>
            <pc:docMk/>
            <pc:sldMk cId="1817015842" sldId="256"/>
            <ac:spMk id="3" creationId="{9C5669F9-A3B1-40D6-B542-77C6F0149C9E}"/>
          </ac:spMkLst>
        </pc:spChg>
      </pc:sldChg>
      <pc:sldChg chg="modSp new">
        <pc:chgData name="Regan, Aidan" userId="S::regana@msoe.edu::0964383e-5a52-4910-b1c3-43070f1110ba" providerId="AD" clId="Web-{497E1479-5235-44C0-9B6F-2F94D0048CC6}" dt="2022-01-25T17:10:35.820" v="69" actId="20577"/>
        <pc:sldMkLst>
          <pc:docMk/>
          <pc:sldMk cId="513269687" sldId="257"/>
        </pc:sldMkLst>
        <pc:spChg chg="mod">
          <ac:chgData name="Regan, Aidan" userId="S::regana@msoe.edu::0964383e-5a52-4910-b1c3-43070f1110ba" providerId="AD" clId="Web-{497E1479-5235-44C0-9B6F-2F94D0048CC6}" dt="2022-01-25T17:10:23.507" v="55" actId="20577"/>
          <ac:spMkLst>
            <pc:docMk/>
            <pc:sldMk cId="513269687" sldId="257"/>
            <ac:spMk id="2" creationId="{822922F5-340B-4952-A54B-418BB9D91151}"/>
          </ac:spMkLst>
        </pc:spChg>
        <pc:spChg chg="mod">
          <ac:chgData name="Regan, Aidan" userId="S::regana@msoe.edu::0964383e-5a52-4910-b1c3-43070f1110ba" providerId="AD" clId="Web-{497E1479-5235-44C0-9B6F-2F94D0048CC6}" dt="2022-01-25T17:10:35.820" v="69" actId="20577"/>
          <ac:spMkLst>
            <pc:docMk/>
            <pc:sldMk cId="513269687" sldId="257"/>
            <ac:spMk id="3" creationId="{745B8D66-B0D3-412A-995E-661207CAA62B}"/>
          </ac:spMkLst>
        </pc:spChg>
      </pc:sldChg>
      <pc:sldChg chg="modSp new">
        <pc:chgData name="Regan, Aidan" userId="S::regana@msoe.edu::0964383e-5a52-4910-b1c3-43070f1110ba" providerId="AD" clId="Web-{497E1479-5235-44C0-9B6F-2F94D0048CC6}" dt="2022-01-25T17:10:44.336" v="75" actId="20577"/>
        <pc:sldMkLst>
          <pc:docMk/>
          <pc:sldMk cId="2048656555" sldId="258"/>
        </pc:sldMkLst>
        <pc:spChg chg="mod">
          <ac:chgData name="Regan, Aidan" userId="S::regana@msoe.edu::0964383e-5a52-4910-b1c3-43070f1110ba" providerId="AD" clId="Web-{497E1479-5235-44C0-9B6F-2F94D0048CC6}" dt="2022-01-25T17:10:44.336" v="75" actId="20577"/>
          <ac:spMkLst>
            <pc:docMk/>
            <pc:sldMk cId="2048656555" sldId="258"/>
            <ac:spMk id="2" creationId="{89A94BFB-6B04-411B-B4EF-8F5912522350}"/>
          </ac:spMkLst>
        </pc:spChg>
      </pc:sldChg>
      <pc:sldChg chg="modSp new">
        <pc:chgData name="Regan, Aidan" userId="S::regana@msoe.edu::0964383e-5a52-4910-b1c3-43070f1110ba" providerId="AD" clId="Web-{497E1479-5235-44C0-9B6F-2F94D0048CC6}" dt="2022-01-25T17:10:49.742" v="84" actId="20577"/>
        <pc:sldMkLst>
          <pc:docMk/>
          <pc:sldMk cId="3676679241" sldId="259"/>
        </pc:sldMkLst>
        <pc:spChg chg="mod">
          <ac:chgData name="Regan, Aidan" userId="S::regana@msoe.edu::0964383e-5a52-4910-b1c3-43070f1110ba" providerId="AD" clId="Web-{497E1479-5235-44C0-9B6F-2F94D0048CC6}" dt="2022-01-25T17:10:49.742" v="84" actId="20577"/>
          <ac:spMkLst>
            <pc:docMk/>
            <pc:sldMk cId="3676679241" sldId="259"/>
            <ac:spMk id="2" creationId="{C0EE3D0D-8990-432F-AC8E-33C7F72FE648}"/>
          </ac:spMkLst>
        </pc:spChg>
      </pc:sldChg>
      <pc:sldChg chg="modSp new">
        <pc:chgData name="Regan, Aidan" userId="S::regana@msoe.edu::0964383e-5a52-4910-b1c3-43070f1110ba" providerId="AD" clId="Web-{497E1479-5235-44C0-9B6F-2F94D0048CC6}" dt="2022-01-25T17:11:12.055" v="104" actId="20577"/>
        <pc:sldMkLst>
          <pc:docMk/>
          <pc:sldMk cId="3149015345" sldId="260"/>
        </pc:sldMkLst>
        <pc:spChg chg="mod">
          <ac:chgData name="Regan, Aidan" userId="S::regana@msoe.edu::0964383e-5a52-4910-b1c3-43070f1110ba" providerId="AD" clId="Web-{497E1479-5235-44C0-9B6F-2F94D0048CC6}" dt="2022-01-25T17:11:12.055" v="104" actId="20577"/>
          <ac:spMkLst>
            <pc:docMk/>
            <pc:sldMk cId="3149015345" sldId="260"/>
            <ac:spMk id="2" creationId="{7C4DA383-A5F2-4F42-832E-B1D398FF3E66}"/>
          </ac:spMkLst>
        </pc:spChg>
      </pc:sldChg>
      <pc:sldChg chg="modSp new">
        <pc:chgData name="Regan, Aidan" userId="S::regana@msoe.edu::0964383e-5a52-4910-b1c3-43070f1110ba" providerId="AD" clId="Web-{497E1479-5235-44C0-9B6F-2F94D0048CC6}" dt="2022-01-25T17:11:17.977" v="111" actId="20577"/>
        <pc:sldMkLst>
          <pc:docMk/>
          <pc:sldMk cId="1202107596" sldId="261"/>
        </pc:sldMkLst>
        <pc:spChg chg="mod">
          <ac:chgData name="Regan, Aidan" userId="S::regana@msoe.edu::0964383e-5a52-4910-b1c3-43070f1110ba" providerId="AD" clId="Web-{497E1479-5235-44C0-9B6F-2F94D0048CC6}" dt="2022-01-25T17:11:17.977" v="111" actId="20577"/>
          <ac:spMkLst>
            <pc:docMk/>
            <pc:sldMk cId="1202107596" sldId="261"/>
            <ac:spMk id="2" creationId="{90328945-1CA8-49EA-988A-AB30A4757ADA}"/>
          </ac:spMkLst>
        </pc:spChg>
      </pc:sldChg>
    </pc:docChg>
  </pc:docChgLst>
  <pc:docChgLst>
    <pc:chgData name="Zangana, Marco" userId="341c75c3-c4b2-4140-b05d-4a1a520a78f6" providerId="ADAL" clId="{9600577F-9D43-45EF-80C6-FB3D04005FF2}"/>
    <pc:docChg chg="modSld sldOrd">
      <pc:chgData name="Zangana, Marco" userId="341c75c3-c4b2-4140-b05d-4a1a520a78f6" providerId="ADAL" clId="{9600577F-9D43-45EF-80C6-FB3D04005FF2}" dt="2022-01-26T16:04:48.617" v="3"/>
      <pc:docMkLst>
        <pc:docMk/>
      </pc:docMkLst>
      <pc:sldChg chg="modNotesTx">
        <pc:chgData name="Zangana, Marco" userId="341c75c3-c4b2-4140-b05d-4a1a520a78f6" providerId="ADAL" clId="{9600577F-9D43-45EF-80C6-FB3D04005FF2}" dt="2022-01-26T16:04:48.617" v="3"/>
        <pc:sldMkLst>
          <pc:docMk/>
          <pc:sldMk cId="1375801828" sldId="265"/>
        </pc:sldMkLst>
      </pc:sldChg>
      <pc:sldChg chg="ord modNotesTx">
        <pc:chgData name="Zangana, Marco" userId="341c75c3-c4b2-4140-b05d-4a1a520a78f6" providerId="ADAL" clId="{9600577F-9D43-45EF-80C6-FB3D04005FF2}" dt="2022-01-26T16:04:35.471" v="2"/>
        <pc:sldMkLst>
          <pc:docMk/>
          <pc:sldMk cId="467091029" sldId="266"/>
        </pc:sldMkLst>
      </pc:sldChg>
    </pc:docChg>
  </pc:docChgLst>
  <pc:docChgLst>
    <pc:chgData name="Regan, Aidan" userId="0964383e-5a52-4910-b1c3-43070f1110ba" providerId="ADAL" clId="{9198DC19-9718-44E4-9518-BF2779648278}"/>
    <pc:docChg chg="undo custSel addSld modSld sldOrd">
      <pc:chgData name="Regan, Aidan" userId="0964383e-5a52-4910-b1c3-43070f1110ba" providerId="ADAL" clId="{9198DC19-9718-44E4-9518-BF2779648278}" dt="2022-01-26T05:12:21.094" v="1814" actId="20577"/>
      <pc:docMkLst>
        <pc:docMk/>
      </pc:docMkLst>
      <pc:sldChg chg="modSp">
        <pc:chgData name="Regan, Aidan" userId="0964383e-5a52-4910-b1c3-43070f1110ba" providerId="ADAL" clId="{9198DC19-9718-44E4-9518-BF2779648278}" dt="2022-01-26T04:37:58.804" v="1190"/>
        <pc:sldMkLst>
          <pc:docMk/>
          <pc:sldMk cId="1817015842" sldId="256"/>
        </pc:sldMkLst>
        <pc:spChg chg="mod">
          <ac:chgData name="Regan, Aidan" userId="0964383e-5a52-4910-b1c3-43070f1110ba" providerId="ADAL" clId="{9198DC19-9718-44E4-9518-BF2779648278}" dt="2022-01-26T04:37:58.804" v="1190"/>
          <ac:spMkLst>
            <pc:docMk/>
            <pc:sldMk cId="1817015842" sldId="256"/>
            <ac:spMk id="2" creationId="{50B4B673-915D-4883-9B76-71B0DF7938AB}"/>
          </ac:spMkLst>
        </pc:spChg>
        <pc:spChg chg="mod">
          <ac:chgData name="Regan, Aidan" userId="0964383e-5a52-4910-b1c3-43070f1110ba" providerId="ADAL" clId="{9198DC19-9718-44E4-9518-BF2779648278}" dt="2022-01-26T04:37:58.804" v="1190"/>
          <ac:spMkLst>
            <pc:docMk/>
            <pc:sldMk cId="1817015842" sldId="256"/>
            <ac:spMk id="3" creationId="{9C5669F9-A3B1-40D6-B542-77C6F0149C9E}"/>
          </ac:spMkLst>
        </pc:spChg>
      </pc:sldChg>
      <pc:sldChg chg="modSp mod modNotesTx">
        <pc:chgData name="Regan, Aidan" userId="0964383e-5a52-4910-b1c3-43070f1110ba" providerId="ADAL" clId="{9198DC19-9718-44E4-9518-BF2779648278}" dt="2022-01-26T04:49:25.834" v="1811" actId="20577"/>
        <pc:sldMkLst>
          <pc:docMk/>
          <pc:sldMk cId="513269687" sldId="257"/>
        </pc:sldMkLst>
        <pc:spChg chg="mod">
          <ac:chgData name="Regan, Aidan" userId="0964383e-5a52-4910-b1c3-43070f1110ba" providerId="ADAL" clId="{9198DC19-9718-44E4-9518-BF2779648278}" dt="2022-01-26T04:37:58.804" v="1190"/>
          <ac:spMkLst>
            <pc:docMk/>
            <pc:sldMk cId="513269687" sldId="257"/>
            <ac:spMk id="2" creationId="{822922F5-340B-4952-A54B-418BB9D91151}"/>
          </ac:spMkLst>
        </pc:spChg>
        <pc:spChg chg="mod">
          <ac:chgData name="Regan, Aidan" userId="0964383e-5a52-4910-b1c3-43070f1110ba" providerId="ADAL" clId="{9198DC19-9718-44E4-9518-BF2779648278}" dt="2022-01-26T04:49:25.834" v="1811" actId="20577"/>
          <ac:spMkLst>
            <pc:docMk/>
            <pc:sldMk cId="513269687" sldId="257"/>
            <ac:spMk id="3" creationId="{745B8D66-B0D3-412A-995E-661207CAA62B}"/>
          </ac:spMkLst>
        </pc:spChg>
      </pc:sldChg>
      <pc:sldChg chg="addSp delSp modSp mod">
        <pc:chgData name="Regan, Aidan" userId="0964383e-5a52-4910-b1c3-43070f1110ba" providerId="ADAL" clId="{9198DC19-9718-44E4-9518-BF2779648278}" dt="2022-01-26T04:07:11.618" v="100" actId="1076"/>
        <pc:sldMkLst>
          <pc:docMk/>
          <pc:sldMk cId="2048656555" sldId="258"/>
        </pc:sldMkLst>
        <pc:spChg chg="mod">
          <ac:chgData name="Regan, Aidan" userId="0964383e-5a52-4910-b1c3-43070f1110ba" providerId="ADAL" clId="{9198DC19-9718-44E4-9518-BF2779648278}" dt="2022-01-26T03:42:02.418" v="91" actId="6549"/>
          <ac:spMkLst>
            <pc:docMk/>
            <pc:sldMk cId="2048656555" sldId="258"/>
            <ac:spMk id="2" creationId="{89A94BFB-6B04-411B-B4EF-8F5912522350}"/>
          </ac:spMkLst>
        </pc:spChg>
        <pc:spChg chg="del">
          <ac:chgData name="Regan, Aidan" userId="0964383e-5a52-4910-b1c3-43070f1110ba" providerId="ADAL" clId="{9198DC19-9718-44E4-9518-BF2779648278}" dt="2022-01-26T03:39:21.197" v="69" actId="478"/>
          <ac:spMkLst>
            <pc:docMk/>
            <pc:sldMk cId="2048656555" sldId="258"/>
            <ac:spMk id="3" creationId="{BF8E02EB-63D6-4845-B6AB-8D9388173289}"/>
          </ac:spMkLst>
        </pc:spChg>
        <pc:spChg chg="add del mod">
          <ac:chgData name="Regan, Aidan" userId="0964383e-5a52-4910-b1c3-43070f1110ba" providerId="ADAL" clId="{9198DC19-9718-44E4-9518-BF2779648278}" dt="2022-01-26T03:02:31.990" v="55" actId="478"/>
          <ac:spMkLst>
            <pc:docMk/>
            <pc:sldMk cId="2048656555" sldId="258"/>
            <ac:spMk id="4" creationId="{6EFB9334-E2C6-48CC-AE6C-CB7A7DCAF919}"/>
          </ac:spMkLst>
        </pc:spChg>
        <pc:spChg chg="add del mod">
          <ac:chgData name="Regan, Aidan" userId="0964383e-5a52-4910-b1c3-43070f1110ba" providerId="ADAL" clId="{9198DC19-9718-44E4-9518-BF2779648278}" dt="2022-01-26T03:02:31.990" v="55" actId="478"/>
          <ac:spMkLst>
            <pc:docMk/>
            <pc:sldMk cId="2048656555" sldId="258"/>
            <ac:spMk id="5" creationId="{6C8FB776-BD2B-46C9-9D75-EAD57F1BDF6D}"/>
          </ac:spMkLst>
        </pc:spChg>
        <pc:spChg chg="add del mod">
          <ac:chgData name="Regan, Aidan" userId="0964383e-5a52-4910-b1c3-43070f1110ba" providerId="ADAL" clId="{9198DC19-9718-44E4-9518-BF2779648278}" dt="2022-01-26T03:02:31.990" v="55" actId="478"/>
          <ac:spMkLst>
            <pc:docMk/>
            <pc:sldMk cId="2048656555" sldId="258"/>
            <ac:spMk id="6" creationId="{8DCC0B2D-2542-42B6-A5CB-58AB32E26BA4}"/>
          </ac:spMkLst>
        </pc:spChg>
        <pc:spChg chg="add del mod">
          <ac:chgData name="Regan, Aidan" userId="0964383e-5a52-4910-b1c3-43070f1110ba" providerId="ADAL" clId="{9198DC19-9718-44E4-9518-BF2779648278}" dt="2022-01-26T03:39:23.891" v="70" actId="478"/>
          <ac:spMkLst>
            <pc:docMk/>
            <pc:sldMk cId="2048656555" sldId="258"/>
            <ac:spMk id="12" creationId="{FDCCEF94-8B26-4D12-9E56-A993BD595F30}"/>
          </ac:spMkLst>
        </pc:spChg>
        <pc:picChg chg="add del mod">
          <ac:chgData name="Regan, Aidan" userId="0964383e-5a52-4910-b1c3-43070f1110ba" providerId="ADAL" clId="{9198DC19-9718-44E4-9518-BF2779648278}" dt="2022-01-26T03:36:50.921" v="59" actId="478"/>
          <ac:picMkLst>
            <pc:docMk/>
            <pc:sldMk cId="2048656555" sldId="258"/>
            <ac:picMk id="8" creationId="{637FE1EB-4B46-4003-AA6D-3DFFFB44F554}"/>
          </ac:picMkLst>
        </pc:picChg>
        <pc:picChg chg="add del mod">
          <ac:chgData name="Regan, Aidan" userId="0964383e-5a52-4910-b1c3-43070f1110ba" providerId="ADAL" clId="{9198DC19-9718-44E4-9518-BF2779648278}" dt="2022-01-26T03:39:37.454" v="72" actId="478"/>
          <ac:picMkLst>
            <pc:docMk/>
            <pc:sldMk cId="2048656555" sldId="258"/>
            <ac:picMk id="10" creationId="{66DBBF79-F304-48D9-92E8-ABDA89CAFF6B}"/>
          </ac:picMkLst>
        </pc:picChg>
        <pc:picChg chg="add del mod">
          <ac:chgData name="Regan, Aidan" userId="0964383e-5a52-4910-b1c3-43070f1110ba" providerId="ADAL" clId="{9198DC19-9718-44E4-9518-BF2779648278}" dt="2022-01-26T03:40:07.941" v="76" actId="478"/>
          <ac:picMkLst>
            <pc:docMk/>
            <pc:sldMk cId="2048656555" sldId="258"/>
            <ac:picMk id="14" creationId="{8799F54D-4F21-479D-959B-7BC0151736C5}"/>
          </ac:picMkLst>
        </pc:picChg>
        <pc:picChg chg="add del mod">
          <ac:chgData name="Regan, Aidan" userId="0964383e-5a52-4910-b1c3-43070f1110ba" providerId="ADAL" clId="{9198DC19-9718-44E4-9518-BF2779648278}" dt="2022-01-26T03:48:32.769" v="95" actId="478"/>
          <ac:picMkLst>
            <pc:docMk/>
            <pc:sldMk cId="2048656555" sldId="258"/>
            <ac:picMk id="16" creationId="{544AD3F2-A329-4FFD-B9E2-41CC6F218858}"/>
          </ac:picMkLst>
        </pc:picChg>
        <pc:picChg chg="add mod">
          <ac:chgData name="Regan, Aidan" userId="0964383e-5a52-4910-b1c3-43070f1110ba" providerId="ADAL" clId="{9198DC19-9718-44E4-9518-BF2779648278}" dt="2022-01-26T04:07:11.618" v="100" actId="1076"/>
          <ac:picMkLst>
            <pc:docMk/>
            <pc:sldMk cId="2048656555" sldId="258"/>
            <ac:picMk id="18" creationId="{7152E16C-331C-4245-A956-29D9EB646D4A}"/>
          </ac:picMkLst>
        </pc:picChg>
      </pc:sldChg>
      <pc:sldChg chg="modSp mod">
        <pc:chgData name="Regan, Aidan" userId="0964383e-5a52-4910-b1c3-43070f1110ba" providerId="ADAL" clId="{9198DC19-9718-44E4-9518-BF2779648278}" dt="2022-01-26T04:37:58.804" v="1190"/>
        <pc:sldMkLst>
          <pc:docMk/>
          <pc:sldMk cId="3676679241" sldId="259"/>
        </pc:sldMkLst>
        <pc:spChg chg="mod">
          <ac:chgData name="Regan, Aidan" userId="0964383e-5a52-4910-b1c3-43070f1110ba" providerId="ADAL" clId="{9198DC19-9718-44E4-9518-BF2779648278}" dt="2022-01-26T04:37:58.804" v="1190"/>
          <ac:spMkLst>
            <pc:docMk/>
            <pc:sldMk cId="3676679241" sldId="259"/>
            <ac:spMk id="2" creationId="{C0EE3D0D-8990-432F-AC8E-33C7F72FE648}"/>
          </ac:spMkLst>
        </pc:spChg>
        <pc:spChg chg="mod">
          <ac:chgData name="Regan, Aidan" userId="0964383e-5a52-4910-b1c3-43070f1110ba" providerId="ADAL" clId="{9198DC19-9718-44E4-9518-BF2779648278}" dt="2022-01-26T04:37:58.804" v="1190"/>
          <ac:spMkLst>
            <pc:docMk/>
            <pc:sldMk cId="3676679241" sldId="259"/>
            <ac:spMk id="3" creationId="{D3ECF8DB-DDE3-4441-9E8E-3FCDF9016E11}"/>
          </ac:spMkLst>
        </pc:spChg>
      </pc:sldChg>
      <pc:sldChg chg="modSp mod ord">
        <pc:chgData name="Regan, Aidan" userId="0964383e-5a52-4910-b1c3-43070f1110ba" providerId="ADAL" clId="{9198DC19-9718-44E4-9518-BF2779648278}" dt="2022-01-26T05:10:09.789" v="1813"/>
        <pc:sldMkLst>
          <pc:docMk/>
          <pc:sldMk cId="3149015345" sldId="260"/>
        </pc:sldMkLst>
        <pc:spChg chg="mod">
          <ac:chgData name="Regan, Aidan" userId="0964383e-5a52-4910-b1c3-43070f1110ba" providerId="ADAL" clId="{9198DC19-9718-44E4-9518-BF2779648278}" dt="2022-01-26T04:37:58.804" v="1190"/>
          <ac:spMkLst>
            <pc:docMk/>
            <pc:sldMk cId="3149015345" sldId="260"/>
            <ac:spMk id="2" creationId="{7C4DA383-A5F2-4F42-832E-B1D398FF3E66}"/>
          </ac:spMkLst>
        </pc:spChg>
        <pc:spChg chg="mod">
          <ac:chgData name="Regan, Aidan" userId="0964383e-5a52-4910-b1c3-43070f1110ba" providerId="ADAL" clId="{9198DC19-9718-44E4-9518-BF2779648278}" dt="2022-01-26T04:37:58.804" v="1190"/>
          <ac:spMkLst>
            <pc:docMk/>
            <pc:sldMk cId="3149015345" sldId="260"/>
            <ac:spMk id="3" creationId="{F08FF651-C740-4ABA-8C0C-C826CD545B0B}"/>
          </ac:spMkLst>
        </pc:spChg>
      </pc:sldChg>
      <pc:sldChg chg="modSp mod">
        <pc:chgData name="Regan, Aidan" userId="0964383e-5a52-4910-b1c3-43070f1110ba" providerId="ADAL" clId="{9198DC19-9718-44E4-9518-BF2779648278}" dt="2022-01-26T05:12:21.094" v="1814" actId="20577"/>
        <pc:sldMkLst>
          <pc:docMk/>
          <pc:sldMk cId="1202107596" sldId="261"/>
        </pc:sldMkLst>
        <pc:spChg chg="mod">
          <ac:chgData name="Regan, Aidan" userId="0964383e-5a52-4910-b1c3-43070f1110ba" providerId="ADAL" clId="{9198DC19-9718-44E4-9518-BF2779648278}" dt="2022-01-26T05:12:21.094" v="1814" actId="20577"/>
          <ac:spMkLst>
            <pc:docMk/>
            <pc:sldMk cId="1202107596" sldId="261"/>
            <ac:spMk id="3" creationId="{447D8546-5CEC-4851-B7BE-C17A26A54D1F}"/>
          </ac:spMkLst>
        </pc:spChg>
        <pc:spChg chg="mod">
          <ac:chgData name="Regan, Aidan" userId="0964383e-5a52-4910-b1c3-43070f1110ba" providerId="ADAL" clId="{9198DC19-9718-44E4-9518-BF2779648278}" dt="2022-01-26T04:39:31.620" v="1248"/>
          <ac:spMkLst>
            <pc:docMk/>
            <pc:sldMk cId="1202107596" sldId="261"/>
            <ac:spMk id="7" creationId="{111E884C-14E7-41FB-BFA9-4E9ADC77A3D2}"/>
          </ac:spMkLst>
        </pc:spChg>
        <pc:spChg chg="mod">
          <ac:chgData name="Regan, Aidan" userId="0964383e-5a52-4910-b1c3-43070f1110ba" providerId="ADAL" clId="{9198DC19-9718-44E4-9518-BF2779648278}" dt="2022-01-26T04:41:02.566" v="1379" actId="20577"/>
          <ac:spMkLst>
            <pc:docMk/>
            <pc:sldMk cId="1202107596" sldId="261"/>
            <ac:spMk id="18" creationId="{95E5B806-BFEB-4921-B50F-91FBBCFD8A65}"/>
          </ac:spMkLst>
        </pc:spChg>
      </pc:sldChg>
      <pc:sldChg chg="modSp mod">
        <pc:chgData name="Regan, Aidan" userId="0964383e-5a52-4910-b1c3-43070f1110ba" providerId="ADAL" clId="{9198DC19-9718-44E4-9518-BF2779648278}" dt="2022-01-26T04:37:58.804" v="1190"/>
        <pc:sldMkLst>
          <pc:docMk/>
          <pc:sldMk cId="977659764" sldId="262"/>
        </pc:sldMkLst>
        <pc:spChg chg="mod">
          <ac:chgData name="Regan, Aidan" userId="0964383e-5a52-4910-b1c3-43070f1110ba" providerId="ADAL" clId="{9198DC19-9718-44E4-9518-BF2779648278}" dt="2022-01-26T04:37:58.804" v="1190"/>
          <ac:spMkLst>
            <pc:docMk/>
            <pc:sldMk cId="977659764" sldId="262"/>
            <ac:spMk id="2" creationId="{17D2F930-A7D3-4CDD-BB51-0BFA1EA23684}"/>
          </ac:spMkLst>
        </pc:spChg>
        <pc:spChg chg="mod">
          <ac:chgData name="Regan, Aidan" userId="0964383e-5a52-4910-b1c3-43070f1110ba" providerId="ADAL" clId="{9198DC19-9718-44E4-9518-BF2779648278}" dt="2022-01-26T04:37:58.804" v="1190"/>
          <ac:spMkLst>
            <pc:docMk/>
            <pc:sldMk cId="977659764" sldId="262"/>
            <ac:spMk id="3" creationId="{F891E843-789B-4979-BFAE-FE41368B152F}"/>
          </ac:spMkLst>
        </pc:spChg>
      </pc:sldChg>
      <pc:sldChg chg="new ord">
        <pc:chgData name="Regan, Aidan" userId="0964383e-5a52-4910-b1c3-43070f1110ba" providerId="ADAL" clId="{9198DC19-9718-44E4-9518-BF2779648278}" dt="2022-01-26T03:43:34.242" v="94"/>
        <pc:sldMkLst>
          <pc:docMk/>
          <pc:sldMk cId="834026763" sldId="263"/>
        </pc:sldMkLst>
      </pc:sldChg>
      <pc:sldChg chg="addSp delSp modSp new mod">
        <pc:chgData name="Regan, Aidan" userId="0964383e-5a52-4910-b1c3-43070f1110ba" providerId="ADAL" clId="{9198DC19-9718-44E4-9518-BF2779648278}" dt="2022-01-26T04:37:58.804" v="1190"/>
        <pc:sldMkLst>
          <pc:docMk/>
          <pc:sldMk cId="618810904" sldId="264"/>
        </pc:sldMkLst>
        <pc:spChg chg="mod">
          <ac:chgData name="Regan, Aidan" userId="0964383e-5a52-4910-b1c3-43070f1110ba" providerId="ADAL" clId="{9198DC19-9718-44E4-9518-BF2779648278}" dt="2022-01-26T04:37:58.804" v="1190"/>
          <ac:spMkLst>
            <pc:docMk/>
            <pc:sldMk cId="618810904" sldId="264"/>
            <ac:spMk id="2" creationId="{D0022313-07FD-4B77-856D-C28FDA51EC11}"/>
          </ac:spMkLst>
        </pc:spChg>
        <pc:spChg chg="del">
          <ac:chgData name="Regan, Aidan" userId="0964383e-5a52-4910-b1c3-43070f1110ba" providerId="ADAL" clId="{9198DC19-9718-44E4-9518-BF2779648278}" dt="2022-01-26T04:09:34.013" v="101" actId="931"/>
          <ac:spMkLst>
            <pc:docMk/>
            <pc:sldMk cId="618810904" sldId="264"/>
            <ac:spMk id="3" creationId="{FF50CBF8-8BD3-417A-9C47-46F0CC71E691}"/>
          </ac:spMkLst>
        </pc:spChg>
        <pc:picChg chg="add mod">
          <ac:chgData name="Regan, Aidan" userId="0964383e-5a52-4910-b1c3-43070f1110ba" providerId="ADAL" clId="{9198DC19-9718-44E4-9518-BF2779648278}" dt="2022-01-26T04:09:36.318" v="103" actId="27614"/>
          <ac:picMkLst>
            <pc:docMk/>
            <pc:sldMk cId="618810904" sldId="264"/>
            <ac:picMk id="5" creationId="{32961DD0-D740-4AD5-9CD3-89BA9E8E2780}"/>
          </ac:picMkLst>
        </pc:picChg>
      </pc:sldChg>
      <pc:sldChg chg="modSp mod">
        <pc:chgData name="Regan, Aidan" userId="0964383e-5a52-4910-b1c3-43070f1110ba" providerId="ADAL" clId="{9198DC19-9718-44E4-9518-BF2779648278}" dt="2022-01-26T04:37:58.804" v="1190"/>
        <pc:sldMkLst>
          <pc:docMk/>
          <pc:sldMk cId="1375801828" sldId="265"/>
        </pc:sldMkLst>
        <pc:spChg chg="mod">
          <ac:chgData name="Regan, Aidan" userId="0964383e-5a52-4910-b1c3-43070f1110ba" providerId="ADAL" clId="{9198DC19-9718-44E4-9518-BF2779648278}" dt="2022-01-26T04:37:58.804" v="1190"/>
          <ac:spMkLst>
            <pc:docMk/>
            <pc:sldMk cId="1375801828" sldId="265"/>
            <ac:spMk id="2" creationId="{21A644C3-F0B5-47D2-A765-598369EC3E74}"/>
          </ac:spMkLst>
        </pc:spChg>
        <pc:spChg chg="mod">
          <ac:chgData name="Regan, Aidan" userId="0964383e-5a52-4910-b1c3-43070f1110ba" providerId="ADAL" clId="{9198DC19-9718-44E4-9518-BF2779648278}" dt="2022-01-26T04:37:58.804" v="1190"/>
          <ac:spMkLst>
            <pc:docMk/>
            <pc:sldMk cId="1375801828" sldId="265"/>
            <ac:spMk id="3" creationId="{894CD379-36B8-4086-B449-B418EFC3D4C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F3DFAC-7A51-4B81-B1D2-258BAA7ED8B3}" type="datetimeFigureOut">
              <a:rPr lang="en-US" smtClean="0"/>
              <a:t>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1BA700-B88A-43DC-840A-753746DA1F63}" type="slidenum">
              <a:rPr lang="en-US" smtClean="0"/>
              <a:t>‹#›</a:t>
            </a:fld>
            <a:endParaRPr lang="en-US"/>
          </a:p>
        </p:txBody>
      </p:sp>
    </p:spTree>
    <p:extLst>
      <p:ext uri="{BB962C8B-B14F-4D97-AF65-F5344CB8AC3E}">
        <p14:creationId xmlns:p14="http://schemas.microsoft.com/office/powerpoint/2010/main" val="2278898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mediator pattern is similar to the observer pattern in many ways. They both have 1 or more classes looking at other classes and receiving event calls. However, the mediator pattern differs in the way that it sends and receives events from not only 1 class but to many classes. In the mediator pattern all communication between classes goes through the mediator. These mediator classes become the sole point of dependency for the program and see each class that needs some form of communication.</a:t>
            </a:r>
          </a:p>
        </p:txBody>
      </p:sp>
      <p:sp>
        <p:nvSpPr>
          <p:cNvPr id="4" name="Slide Number Placeholder 3"/>
          <p:cNvSpPr>
            <a:spLocks noGrp="1"/>
          </p:cNvSpPr>
          <p:nvPr>
            <p:ph type="sldNum" sz="quarter" idx="5"/>
          </p:nvPr>
        </p:nvSpPr>
        <p:spPr/>
        <p:txBody>
          <a:bodyPr/>
          <a:lstStyle/>
          <a:p>
            <a:fld id="{FA1BA700-B88A-43DC-840A-753746DA1F63}" type="slidenum">
              <a:rPr lang="en-US" smtClean="0"/>
              <a:t>2</a:t>
            </a:fld>
            <a:endParaRPr lang="en-US"/>
          </a:p>
        </p:txBody>
      </p:sp>
    </p:spTree>
    <p:extLst>
      <p:ext uri="{BB962C8B-B14F-4D97-AF65-F5344CB8AC3E}">
        <p14:creationId xmlns:p14="http://schemas.microsoft.com/office/powerpoint/2010/main" val="2615153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Pros: The mediator pattern has an open/closed design whereas more mediators can be added with little to no change in the rest of the code. Each component is reusable and will overall reduce coupling. Due to all of the communications going through a singular point, the program as a whole is easier to comprehend and maintain.</a:t>
            </a:r>
          </a:p>
          <a:p>
            <a:r>
              <a:rPr lang="en-US">
                <a:cs typeface="Calibri"/>
              </a:rPr>
              <a:t>Cons: Also due to all communications going through one singular class, this class can easily become what is known as a god class. A god class is a class that is essentially all knowing and all powerful. It is similar to a "do it" class but on a higher level. This can also make the mediator class very confusing and complex if the scale grows to an enormous size.</a:t>
            </a:r>
          </a:p>
        </p:txBody>
      </p:sp>
      <p:sp>
        <p:nvSpPr>
          <p:cNvPr id="4" name="Slide Number Placeholder 3"/>
          <p:cNvSpPr>
            <a:spLocks noGrp="1"/>
          </p:cNvSpPr>
          <p:nvPr>
            <p:ph type="sldNum" sz="quarter" idx="5"/>
          </p:nvPr>
        </p:nvSpPr>
        <p:spPr/>
        <p:txBody>
          <a:bodyPr/>
          <a:lstStyle/>
          <a:p>
            <a:fld id="{FA1BA700-B88A-43DC-840A-753746DA1F63}" type="slidenum">
              <a:rPr lang="en-US" smtClean="0"/>
              <a:t>3</a:t>
            </a:fld>
            <a:endParaRPr lang="en-US"/>
          </a:p>
        </p:txBody>
      </p:sp>
    </p:spTree>
    <p:extLst>
      <p:ext uri="{BB962C8B-B14F-4D97-AF65-F5344CB8AC3E}">
        <p14:creationId xmlns:p14="http://schemas.microsoft.com/office/powerpoint/2010/main" val="1943976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In the industry, the mediator pattern is used in chats or forums. Some examples would be Discord, Slack, and Teams. These chat rooms could be using the mediator pattern whereas the sender class sends a message to the receiver class but using the mediator in between to make the communication between multiple people easier.</a:t>
            </a:r>
          </a:p>
        </p:txBody>
      </p:sp>
      <p:sp>
        <p:nvSpPr>
          <p:cNvPr id="4" name="Slide Number Placeholder 3"/>
          <p:cNvSpPr>
            <a:spLocks noGrp="1"/>
          </p:cNvSpPr>
          <p:nvPr>
            <p:ph type="sldNum" sz="quarter" idx="5"/>
          </p:nvPr>
        </p:nvSpPr>
        <p:spPr/>
        <p:txBody>
          <a:bodyPr/>
          <a:lstStyle/>
          <a:p>
            <a:fld id="{FA1BA700-B88A-43DC-840A-753746DA1F63}" type="slidenum">
              <a:rPr lang="en-US" smtClean="0"/>
              <a:t>4</a:t>
            </a:fld>
            <a:endParaRPr lang="en-US"/>
          </a:p>
        </p:txBody>
      </p:sp>
    </p:spTree>
    <p:extLst>
      <p:ext uri="{BB962C8B-B14F-4D97-AF65-F5344CB8AC3E}">
        <p14:creationId xmlns:p14="http://schemas.microsoft.com/office/powerpoint/2010/main" val="2119685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mn-lt"/>
                <a:cs typeface="+mn-lt"/>
              </a:rPr>
              <a:t>Our final project will be a game most if not all of us know about. That game being battleship. To give a brief explanation of battleship for those who don't know or have forgotten, there are 5 ships per player. 1 ship with a size of 2, 2 ships with a size of 3, 1 ship with a size of 4, and 1 ship with a size of 5. Each of these ships would be placed somewhere on the board and their locations hidden from the other player. Each player will take turns selecting a coordinate to fire at. If there is a ship on the given coordinate then the player is told that it is a hit. If the player is smart enough to continue firing in the nearby areas and hits all of the given ship's locations, then that ship is sunken. This continues until 1 player has sunken all of the other player's ships. In our implementation of this game we will be using the mediator pattern to communicate between the board and the ships. Each time a ship is hit, it will communicate through the mediator to let the board know to mark that area as a hit. It will also notify the mediator each time a miss occurs to then let the board know to mark the given area as a miss.</a:t>
            </a:r>
            <a:endParaRPr lang="en-US"/>
          </a:p>
        </p:txBody>
      </p:sp>
      <p:sp>
        <p:nvSpPr>
          <p:cNvPr id="4" name="Slide Number Placeholder 3"/>
          <p:cNvSpPr>
            <a:spLocks noGrp="1"/>
          </p:cNvSpPr>
          <p:nvPr>
            <p:ph type="sldNum" sz="quarter" idx="5"/>
          </p:nvPr>
        </p:nvSpPr>
        <p:spPr/>
        <p:txBody>
          <a:bodyPr/>
          <a:lstStyle/>
          <a:p>
            <a:fld id="{FA1BA700-B88A-43DC-840A-753746DA1F63}" type="slidenum">
              <a:rPr lang="en-US" smtClean="0"/>
              <a:t>5</a:t>
            </a:fld>
            <a:endParaRPr lang="en-US"/>
          </a:p>
        </p:txBody>
      </p:sp>
    </p:spTree>
    <p:extLst>
      <p:ext uri="{BB962C8B-B14F-4D97-AF65-F5344CB8AC3E}">
        <p14:creationId xmlns:p14="http://schemas.microsoft.com/office/powerpoint/2010/main" val="1790658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Calibri" panose="020F0502020204030204" pitchFamily="34" charset="0"/>
                <a:ea typeface="Calibri" panose="020F0502020204030204" pitchFamily="34" charset="0"/>
                <a:cs typeface="Times New Roman" panose="02020603050405020304" pitchFamily="18" charset="0"/>
              </a:rPr>
              <a:t>Just so you can get some idea of what it might look like we have included a picture of the physical version of the game. As you can see there are 5 ships and red/white pins.</a:t>
            </a:r>
          </a:p>
          <a:p>
            <a:endParaRPr lang="en-US"/>
          </a:p>
        </p:txBody>
      </p:sp>
      <p:sp>
        <p:nvSpPr>
          <p:cNvPr id="4" name="Slide Number Placeholder 3"/>
          <p:cNvSpPr>
            <a:spLocks noGrp="1"/>
          </p:cNvSpPr>
          <p:nvPr>
            <p:ph type="sldNum" sz="quarter" idx="5"/>
          </p:nvPr>
        </p:nvSpPr>
        <p:spPr/>
        <p:txBody>
          <a:bodyPr/>
          <a:lstStyle/>
          <a:p>
            <a:fld id="{FA1BA700-B88A-43DC-840A-753746DA1F63}" type="slidenum">
              <a:rPr lang="en-US" smtClean="0"/>
              <a:t>6</a:t>
            </a:fld>
            <a:endParaRPr lang="en-US"/>
          </a:p>
        </p:txBody>
      </p:sp>
    </p:spTree>
    <p:extLst>
      <p:ext uri="{BB962C8B-B14F-4D97-AF65-F5344CB8AC3E}">
        <p14:creationId xmlns:p14="http://schemas.microsoft.com/office/powerpoint/2010/main" val="3210343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a:t>
            </a:r>
            <a:r>
              <a:rPr lang="en-US" err="1">
                <a:cs typeface="Calibri"/>
              </a:rPr>
              <a:t>ou</a:t>
            </a:r>
          </a:p>
        </p:txBody>
      </p:sp>
      <p:sp>
        <p:nvSpPr>
          <p:cNvPr id="4" name="Slide Number Placeholder 3"/>
          <p:cNvSpPr>
            <a:spLocks noGrp="1"/>
          </p:cNvSpPr>
          <p:nvPr>
            <p:ph type="sldNum" sz="quarter" idx="5"/>
          </p:nvPr>
        </p:nvSpPr>
        <p:spPr/>
        <p:txBody>
          <a:bodyPr/>
          <a:lstStyle/>
          <a:p>
            <a:fld id="{FA1BA700-B88A-43DC-840A-753746DA1F63}" type="slidenum">
              <a:rPr lang="en-US" smtClean="0"/>
              <a:t>7</a:t>
            </a:fld>
            <a:endParaRPr lang="en-US"/>
          </a:p>
        </p:txBody>
      </p:sp>
    </p:spTree>
    <p:extLst>
      <p:ext uri="{BB962C8B-B14F-4D97-AF65-F5344CB8AC3E}">
        <p14:creationId xmlns:p14="http://schemas.microsoft.com/office/powerpoint/2010/main" val="3683833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44977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2259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35679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55524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775510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923278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51623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892317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84424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63058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01584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09720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71940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18757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31106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7759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1/26/2022</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00647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1/26/2022</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5715490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4B673-915D-4883-9B76-71B0DF7938AB}"/>
              </a:ext>
            </a:extLst>
          </p:cNvPr>
          <p:cNvSpPr>
            <a:spLocks noGrp="1"/>
          </p:cNvSpPr>
          <p:nvPr>
            <p:ph type="ctrTitle"/>
          </p:nvPr>
        </p:nvSpPr>
        <p:spPr/>
        <p:txBody>
          <a:bodyPr/>
          <a:lstStyle/>
          <a:p>
            <a:r>
              <a:rPr lang="en-US">
                <a:cs typeface="Calibri Light"/>
              </a:rPr>
              <a:t>Mediator Pattern</a:t>
            </a:r>
            <a:endParaRPr lang="en-US"/>
          </a:p>
        </p:txBody>
      </p:sp>
      <p:sp>
        <p:nvSpPr>
          <p:cNvPr id="3" name="Subtitle 2">
            <a:extLst>
              <a:ext uri="{FF2B5EF4-FFF2-40B4-BE49-F238E27FC236}">
                <a16:creationId xmlns:a16="http://schemas.microsoft.com/office/drawing/2014/main" id="{9C5669F9-A3B1-40D6-B542-77C6F0149C9E}"/>
              </a:ext>
            </a:extLst>
          </p:cNvPr>
          <p:cNvSpPr>
            <a:spLocks noGrp="1"/>
          </p:cNvSpPr>
          <p:nvPr>
            <p:ph type="subTitle" idx="1"/>
          </p:nvPr>
        </p:nvSpPr>
        <p:spPr/>
        <p:txBody>
          <a:bodyPr vert="horz" lIns="91440" tIns="45720" rIns="91440" bIns="45720" rtlCol="0" anchor="t">
            <a:normAutofit/>
          </a:bodyPr>
          <a:lstStyle/>
          <a:p>
            <a:r>
              <a:rPr lang="en-US">
                <a:cs typeface="Calibri"/>
              </a:rPr>
              <a:t>By: Marco Zangana and Aidan Regan</a:t>
            </a:r>
            <a:endParaRPr lang="en-US"/>
          </a:p>
        </p:txBody>
      </p:sp>
    </p:spTree>
    <p:extLst>
      <p:ext uri="{BB962C8B-B14F-4D97-AF65-F5344CB8AC3E}">
        <p14:creationId xmlns:p14="http://schemas.microsoft.com/office/powerpoint/2010/main" val="1817015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2F930-A7D3-4CDD-BB51-0BFA1EA23684}"/>
              </a:ext>
            </a:extLst>
          </p:cNvPr>
          <p:cNvSpPr>
            <a:spLocks noGrp="1"/>
          </p:cNvSpPr>
          <p:nvPr>
            <p:ph type="title"/>
          </p:nvPr>
        </p:nvSpPr>
        <p:spPr/>
        <p:txBody>
          <a:bodyPr/>
          <a:lstStyle/>
          <a:p>
            <a:pPr algn="ctr"/>
            <a:r>
              <a:rPr lang="en-US">
                <a:cs typeface="Calibri Light"/>
              </a:rPr>
              <a:t>Things to Know About the Mediator Pattern</a:t>
            </a:r>
          </a:p>
        </p:txBody>
      </p:sp>
      <p:sp>
        <p:nvSpPr>
          <p:cNvPr id="3" name="Content Placeholder 2">
            <a:extLst>
              <a:ext uri="{FF2B5EF4-FFF2-40B4-BE49-F238E27FC236}">
                <a16:creationId xmlns:a16="http://schemas.microsoft.com/office/drawing/2014/main" id="{F891E843-789B-4979-BFAE-FE41368B152F}"/>
              </a:ext>
            </a:extLst>
          </p:cNvPr>
          <p:cNvSpPr>
            <a:spLocks noGrp="1"/>
          </p:cNvSpPr>
          <p:nvPr>
            <p:ph idx="1"/>
          </p:nvPr>
        </p:nvSpPr>
        <p:spPr/>
        <p:txBody>
          <a:bodyPr vert="horz" lIns="91440" tIns="45720" rIns="91440" bIns="45720" rtlCol="0" anchor="t">
            <a:normAutofit/>
          </a:bodyPr>
          <a:lstStyle/>
          <a:p>
            <a:r>
              <a:rPr lang="en-US">
                <a:ea typeface="+mn-lt"/>
                <a:cs typeface="+mn-lt"/>
              </a:rPr>
              <a:t>In layman’s terms: it is a more complicated observer pattern</a:t>
            </a:r>
          </a:p>
          <a:p>
            <a:r>
              <a:rPr lang="en-US">
                <a:ea typeface="+mn-lt"/>
                <a:cs typeface="+mn-lt"/>
              </a:rPr>
              <a:t>All actions are communicated through the mediator interface</a:t>
            </a:r>
          </a:p>
          <a:p>
            <a:r>
              <a:rPr lang="en-US">
                <a:ea typeface="+mn-lt"/>
                <a:cs typeface="+mn-lt"/>
              </a:rPr>
              <a:t>The interface goes through a concrete mediator</a:t>
            </a:r>
          </a:p>
          <a:p>
            <a:r>
              <a:rPr lang="en-US">
                <a:ea typeface="+mn-lt"/>
                <a:cs typeface="+mn-lt"/>
              </a:rPr>
              <a:t>The concrete mediator has the action methods and uses subclasses to perform the action</a:t>
            </a:r>
          </a:p>
          <a:p>
            <a:r>
              <a:rPr lang="en-US">
                <a:ea typeface="+mn-lt"/>
                <a:cs typeface="+mn-lt"/>
              </a:rPr>
              <a:t>Once the action is completed, the subclass connects back to the interface </a:t>
            </a:r>
          </a:p>
          <a:p>
            <a:r>
              <a:rPr lang="en-US">
                <a:ea typeface="+mn-lt"/>
                <a:cs typeface="+mn-lt"/>
              </a:rPr>
              <a:t>The interface interacts with the domain class</a:t>
            </a:r>
            <a:endParaRPr lang="en-US">
              <a:cs typeface="Calibri" panose="020F0502020204030204"/>
            </a:endParaRPr>
          </a:p>
          <a:p>
            <a:pPr marL="0" indent="0">
              <a:buNone/>
            </a:pPr>
            <a:endParaRPr lang="en-US">
              <a:ea typeface="+mn-lt"/>
              <a:cs typeface="+mn-lt"/>
            </a:endParaRPr>
          </a:p>
          <a:p>
            <a:pPr marL="0" indent="0">
              <a:buNone/>
            </a:pPr>
            <a:endParaRPr lang="en-US">
              <a:ea typeface="+mn-lt"/>
              <a:cs typeface="+mn-lt"/>
            </a:endParaRPr>
          </a:p>
        </p:txBody>
      </p:sp>
    </p:spTree>
    <p:extLst>
      <p:ext uri="{BB962C8B-B14F-4D97-AF65-F5344CB8AC3E}">
        <p14:creationId xmlns:p14="http://schemas.microsoft.com/office/powerpoint/2010/main" val="977659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E3D0D-8990-432F-AC8E-33C7F72FE648}"/>
              </a:ext>
            </a:extLst>
          </p:cNvPr>
          <p:cNvSpPr>
            <a:spLocks noGrp="1"/>
          </p:cNvSpPr>
          <p:nvPr>
            <p:ph type="title"/>
          </p:nvPr>
        </p:nvSpPr>
        <p:spPr/>
        <p:txBody>
          <a:bodyPr/>
          <a:lstStyle/>
          <a:p>
            <a:pPr algn="ctr"/>
            <a:r>
              <a:rPr lang="en-US">
                <a:cs typeface="Calibri Light"/>
              </a:rPr>
              <a:t>What is mediator pattern</a:t>
            </a:r>
            <a:endParaRPr lang="en-US">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3" name="Content Placeholder 2">
            <a:extLst>
              <a:ext uri="{FF2B5EF4-FFF2-40B4-BE49-F238E27FC236}">
                <a16:creationId xmlns:a16="http://schemas.microsoft.com/office/drawing/2014/main" id="{D3ECF8DB-DDE3-4441-9E8E-3FCDF9016E11}"/>
              </a:ext>
            </a:extLst>
          </p:cNvPr>
          <p:cNvSpPr>
            <a:spLocks noGrp="1"/>
          </p:cNvSpPr>
          <p:nvPr>
            <p:ph idx="1"/>
          </p:nvPr>
        </p:nvSpPr>
        <p:spPr>
          <a:xfrm>
            <a:off x="1141413" y="2087628"/>
            <a:ext cx="9905998" cy="3703572"/>
          </a:xfrm>
        </p:spPr>
        <p:txBody>
          <a:bodyPr vert="horz" lIns="91440" tIns="45720" rIns="91440" bIns="45720" rtlCol="0" anchor="t">
            <a:normAutofit/>
          </a:bodyPr>
          <a:lstStyle/>
          <a:p>
            <a:r>
              <a:rPr lang="en-US" sz="2200">
                <a:cs typeface="Calibri"/>
              </a:rPr>
              <a:t>Similar to the observer pattern</a:t>
            </a:r>
            <a:endParaRPr lang="en-US" sz="2200">
              <a:effectLst>
                <a:glow rad="38100">
                  <a:prstClr val="black">
                    <a:lumMod val="50000"/>
                    <a:lumOff val="50000"/>
                    <a:alpha val="20000"/>
                  </a:prstClr>
                </a:glow>
                <a:outerShdw blurRad="44450" dist="12700" dir="13860000" algn="tl" rotWithShape="0">
                  <a:srgbClr val="000000">
                    <a:alpha val="20000"/>
                  </a:srgbClr>
                </a:outerShdw>
              </a:effectLst>
              <a:cs typeface="Calibri"/>
            </a:endParaRPr>
          </a:p>
          <a:p>
            <a:r>
              <a:rPr lang="en-US" sz="2200">
                <a:cs typeface="Calibri"/>
              </a:rPr>
              <a:t>All communications go through mediator</a:t>
            </a:r>
            <a:endParaRPr lang="en-US" sz="2200">
              <a:effectLst>
                <a:glow rad="38100">
                  <a:prstClr val="black">
                    <a:lumMod val="50000"/>
                    <a:lumOff val="50000"/>
                    <a:alpha val="20000"/>
                  </a:prstClr>
                </a:glow>
                <a:outerShdw blurRad="44450" dist="12700" dir="13860000" algn="tl" rotWithShape="0">
                  <a:srgbClr val="000000">
                    <a:alpha val="20000"/>
                  </a:srgbClr>
                </a:outerShdw>
              </a:effectLst>
              <a:cs typeface="Calibri"/>
            </a:endParaRPr>
          </a:p>
          <a:p>
            <a:r>
              <a:rPr lang="en-US" sz="2200">
                <a:cs typeface="Calibri"/>
              </a:rPr>
              <a:t>Singular point of dependency for each class</a:t>
            </a:r>
            <a:endParaRPr lang="en-US" sz="2200">
              <a:effectLst>
                <a:glow rad="38100">
                  <a:prstClr val="black">
                    <a:lumMod val="50000"/>
                    <a:lumOff val="50000"/>
                    <a:alpha val="20000"/>
                  </a:prstClr>
                </a:glow>
                <a:outerShdw blurRad="44450" dist="12700" dir="13860000" algn="tl" rotWithShape="0">
                  <a:srgbClr val="000000">
                    <a:alpha val="20000"/>
                  </a:srgbClr>
                </a:outerShdw>
              </a:effectLst>
              <a:cs typeface="Calibri"/>
            </a:endParaRPr>
          </a:p>
          <a:p>
            <a:r>
              <a:rPr lang="en-US" sz="2200">
                <a:cs typeface="Calibri"/>
              </a:rPr>
              <a:t>Mediator can observe many things and the communication goes through each class</a:t>
            </a:r>
            <a:endParaRPr lang="en-US" sz="2200">
              <a:effectLst>
                <a:glow rad="38100">
                  <a:prstClr val="black">
                    <a:lumMod val="50000"/>
                    <a:lumOff val="50000"/>
                    <a:alpha val="20000"/>
                  </a:prstClr>
                </a:glow>
                <a:outerShdw blurRad="44450" dist="12700" dir="13860000" algn="tl" rotWithShape="0">
                  <a:srgbClr val="000000">
                    <a:alpha val="20000"/>
                  </a:srgbClr>
                </a:outerShdw>
              </a:effectLst>
              <a:cs typeface="Calibri"/>
            </a:endParaRPr>
          </a:p>
          <a:p>
            <a:endParaRPr lang="en-US" sz="2200">
              <a:effectLst>
                <a:glow rad="38100">
                  <a:prstClr val="black">
                    <a:lumMod val="50000"/>
                    <a:lumOff val="50000"/>
                    <a:alpha val="20000"/>
                  </a:prstClr>
                </a:glow>
                <a:outerShdw blurRad="44450" dist="12700" dir="13860000" algn="tl" rotWithShape="0">
                  <a:srgbClr val="000000">
                    <a:alpha val="20000"/>
                  </a:srgbClr>
                </a:outerShdw>
              </a:effectLst>
              <a:cs typeface="Calibri"/>
            </a:endParaRPr>
          </a:p>
          <a:p>
            <a:endParaRPr lang="en-US" sz="2200">
              <a:effectLst>
                <a:glow rad="38100">
                  <a:prstClr val="black">
                    <a:lumMod val="50000"/>
                    <a:lumOff val="50000"/>
                    <a:alpha val="20000"/>
                  </a:prstClr>
                </a:glow>
                <a:outerShdw blurRad="44450" dist="12700" dir="13860000" algn="tl" rotWithShape="0">
                  <a:srgbClr val="000000">
                    <a:alpha val="20000"/>
                  </a:srgbClr>
                </a:outerShdw>
              </a:effectLst>
              <a:cs typeface="Calibri"/>
            </a:endParaRPr>
          </a:p>
          <a:p>
            <a:endParaRPr lang="en-US" sz="2200">
              <a:effectLst>
                <a:glow rad="38100">
                  <a:prstClr val="black">
                    <a:lumMod val="50000"/>
                    <a:lumOff val="50000"/>
                    <a:alpha val="20000"/>
                  </a:prstClr>
                </a:glow>
                <a:outerShdw blurRad="44450" dist="12700" dir="13860000" algn="tl" rotWithShape="0">
                  <a:srgbClr val="000000">
                    <a:alpha val="20000"/>
                  </a:srgbClr>
                </a:outerShdw>
              </a:effectLst>
              <a:cs typeface="Calibri"/>
            </a:endParaRPr>
          </a:p>
        </p:txBody>
      </p:sp>
    </p:spTree>
    <p:extLst>
      <p:ext uri="{BB962C8B-B14F-4D97-AF65-F5344CB8AC3E}">
        <p14:creationId xmlns:p14="http://schemas.microsoft.com/office/powerpoint/2010/main" val="3676679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28945-1CA8-49EA-988A-AB30A4757ADA}"/>
              </a:ext>
            </a:extLst>
          </p:cNvPr>
          <p:cNvSpPr>
            <a:spLocks noGrp="1"/>
          </p:cNvSpPr>
          <p:nvPr>
            <p:ph type="title"/>
          </p:nvPr>
        </p:nvSpPr>
        <p:spPr>
          <a:xfrm>
            <a:off x="1141413" y="331972"/>
            <a:ext cx="9905998" cy="1030768"/>
          </a:xfrm>
        </p:spPr>
        <p:txBody>
          <a:bodyPr/>
          <a:lstStyle/>
          <a:p>
            <a:pPr algn="ctr"/>
            <a:r>
              <a:rPr lang="en-US" b="1">
                <a:cs typeface="Calibri Light"/>
              </a:rPr>
              <a:t>Pros and Cons of mediator pattern</a:t>
            </a:r>
          </a:p>
        </p:txBody>
      </p:sp>
      <p:sp>
        <p:nvSpPr>
          <p:cNvPr id="3" name="Content Placeholder 2">
            <a:extLst>
              <a:ext uri="{FF2B5EF4-FFF2-40B4-BE49-F238E27FC236}">
                <a16:creationId xmlns:a16="http://schemas.microsoft.com/office/drawing/2014/main" id="{447D8546-5CEC-4851-B7BE-C17A26A54D1F}"/>
              </a:ext>
            </a:extLst>
          </p:cNvPr>
          <p:cNvSpPr>
            <a:spLocks noGrp="1"/>
          </p:cNvSpPr>
          <p:nvPr>
            <p:ph idx="1"/>
          </p:nvPr>
        </p:nvSpPr>
        <p:spPr>
          <a:xfrm>
            <a:off x="419235" y="1825625"/>
            <a:ext cx="5677622" cy="4351338"/>
          </a:xfrm>
        </p:spPr>
        <p:txBody>
          <a:bodyPr vert="horz" lIns="91440" tIns="45720" rIns="91440" bIns="45720" rtlCol="0" anchor="t">
            <a:normAutofit/>
          </a:bodyPr>
          <a:lstStyle/>
          <a:p>
            <a:r>
              <a:rPr lang="en-US" sz="2600">
                <a:cs typeface="Calibri"/>
              </a:rPr>
              <a:t>Open/closed design</a:t>
            </a:r>
            <a:endParaRPr lang="en-US" sz="2600">
              <a:effectLst>
                <a:glow rad="38100">
                  <a:prstClr val="black">
                    <a:lumMod val="50000"/>
                    <a:lumOff val="50000"/>
                    <a:alpha val="20000"/>
                  </a:prstClr>
                </a:glow>
                <a:outerShdw blurRad="44450" dist="12700" dir="13860000" algn="tl" rotWithShape="0">
                  <a:srgbClr val="000000">
                    <a:alpha val="20000"/>
                  </a:srgbClr>
                </a:outerShdw>
              </a:effectLst>
              <a:cs typeface="Calibri"/>
            </a:endParaRPr>
          </a:p>
          <a:p>
            <a:r>
              <a:rPr lang="en-US" sz="2600">
                <a:cs typeface="Calibri"/>
              </a:rPr>
              <a:t>Highly reusable components</a:t>
            </a:r>
            <a:endParaRPr lang="en-US" sz="2600">
              <a:effectLst>
                <a:glow rad="38100">
                  <a:prstClr val="black">
                    <a:lumMod val="50000"/>
                    <a:lumOff val="50000"/>
                    <a:alpha val="20000"/>
                  </a:prstClr>
                </a:glow>
                <a:outerShdw blurRad="44450" dist="12700" dir="13860000" algn="tl" rotWithShape="0">
                  <a:srgbClr val="000000">
                    <a:alpha val="20000"/>
                  </a:srgbClr>
                </a:outerShdw>
              </a:effectLst>
              <a:cs typeface="Calibri"/>
            </a:endParaRPr>
          </a:p>
          <a:p>
            <a:r>
              <a:rPr lang="en-US" sz="2600">
                <a:cs typeface="Calibri"/>
              </a:rPr>
              <a:t>Reduced Coupling</a:t>
            </a:r>
            <a:endParaRPr lang="en-US" sz="2600">
              <a:effectLst>
                <a:glow rad="38100">
                  <a:prstClr val="black">
                    <a:lumMod val="50000"/>
                    <a:lumOff val="50000"/>
                    <a:alpha val="20000"/>
                  </a:prstClr>
                </a:glow>
                <a:outerShdw blurRad="44450" dist="12700" dir="13860000" algn="tl" rotWithShape="0">
                  <a:srgbClr val="000000">
                    <a:alpha val="20000"/>
                  </a:srgbClr>
                </a:outerShdw>
              </a:effectLst>
              <a:cs typeface="Calibri"/>
            </a:endParaRPr>
          </a:p>
          <a:p>
            <a:r>
              <a:rPr lang="en-US" sz="2600">
                <a:cs typeface="Calibri"/>
              </a:rPr>
              <a:t>Easier to comprehend and maintain</a:t>
            </a:r>
            <a:endParaRPr lang="en-US" sz="2600">
              <a:effectLst>
                <a:glow rad="38100">
                  <a:prstClr val="black">
                    <a:lumMod val="50000"/>
                    <a:lumOff val="50000"/>
                    <a:alpha val="20000"/>
                  </a:prstClr>
                </a:glow>
                <a:outerShdw blurRad="44450" dist="12700" dir="13860000" algn="tl" rotWithShape="0">
                  <a:srgbClr val="000000">
                    <a:alpha val="20000"/>
                  </a:srgbClr>
                </a:outerShdw>
              </a:effectLst>
              <a:cs typeface="Calibri"/>
            </a:endParaRPr>
          </a:p>
          <a:p>
            <a:r>
              <a:rPr lang="en-US" sz="2600">
                <a:cs typeface="Calibri"/>
              </a:rPr>
              <a:t>Singular point of communications</a:t>
            </a:r>
          </a:p>
        </p:txBody>
      </p:sp>
      <p:sp>
        <p:nvSpPr>
          <p:cNvPr id="4" name="TextBox 3">
            <a:extLst>
              <a:ext uri="{FF2B5EF4-FFF2-40B4-BE49-F238E27FC236}">
                <a16:creationId xmlns:a16="http://schemas.microsoft.com/office/drawing/2014/main" id="{02E7BF6F-2EA1-42C2-B43A-98F3954B8EAD}"/>
              </a:ext>
            </a:extLst>
          </p:cNvPr>
          <p:cNvSpPr txBox="1"/>
          <p:nvPr/>
        </p:nvSpPr>
        <p:spPr>
          <a:xfrm>
            <a:off x="2618199" y="1368175"/>
            <a:ext cx="1047963"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000"/>
              <a:t>Pros</a:t>
            </a:r>
            <a:endParaRPr lang="en-US" sz="3000">
              <a:cs typeface="Calibri"/>
            </a:endParaRPr>
          </a:p>
        </p:txBody>
      </p:sp>
      <p:sp>
        <p:nvSpPr>
          <p:cNvPr id="5" name="TextBox 4">
            <a:extLst>
              <a:ext uri="{FF2B5EF4-FFF2-40B4-BE49-F238E27FC236}">
                <a16:creationId xmlns:a16="http://schemas.microsoft.com/office/drawing/2014/main" id="{B4AD6421-77E0-4054-A7D7-B4A82E0AB6CA}"/>
              </a:ext>
            </a:extLst>
          </p:cNvPr>
          <p:cNvSpPr txBox="1"/>
          <p:nvPr/>
        </p:nvSpPr>
        <p:spPr>
          <a:xfrm>
            <a:off x="8388850" y="1361929"/>
            <a:ext cx="1397733" cy="5602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000"/>
              <a:t>Cons</a:t>
            </a:r>
            <a:endParaRPr lang="en-US" sz="3000">
              <a:cs typeface="Calibri"/>
            </a:endParaRPr>
          </a:p>
        </p:txBody>
      </p:sp>
      <p:cxnSp>
        <p:nvCxnSpPr>
          <p:cNvPr id="10" name="Straight Arrow Connector 9">
            <a:extLst>
              <a:ext uri="{FF2B5EF4-FFF2-40B4-BE49-F238E27FC236}">
                <a16:creationId xmlns:a16="http://schemas.microsoft.com/office/drawing/2014/main" id="{4210B5A0-ACC9-446E-9B88-CF0D21B02D61}"/>
              </a:ext>
            </a:extLst>
          </p:cNvPr>
          <p:cNvCxnSpPr/>
          <p:nvPr/>
        </p:nvCxnSpPr>
        <p:spPr>
          <a:xfrm>
            <a:off x="6089899" y="1667732"/>
            <a:ext cx="8563" cy="476892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95E5B806-BFEB-4921-B50F-91FBBCFD8A65}"/>
              </a:ext>
            </a:extLst>
          </p:cNvPr>
          <p:cNvSpPr txBox="1">
            <a:spLocks/>
          </p:cNvSpPr>
          <p:nvPr/>
        </p:nvSpPr>
        <p:spPr>
          <a:xfrm>
            <a:off x="6098020" y="1828123"/>
            <a:ext cx="5828762" cy="4351338"/>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sz="2600">
                <a:effectLst>
                  <a:glow rad="38100">
                    <a:prstClr val="black">
                      <a:lumMod val="50000"/>
                      <a:lumOff val="50000"/>
                      <a:alpha val="20000"/>
                    </a:prstClr>
                  </a:glow>
                  <a:outerShdw blurRad="44450" dist="12700" dir="13860000" algn="tl" rotWithShape="0">
                    <a:srgbClr val="000000">
                      <a:alpha val="20000"/>
                    </a:srgbClr>
                  </a:outerShdw>
                </a:effectLst>
                <a:cs typeface="Calibri"/>
              </a:rPr>
              <a:t>Can easily become a “god class”</a:t>
            </a:r>
          </a:p>
          <a:p>
            <a:r>
              <a:rPr lang="en-US" sz="2600">
                <a:effectLst>
                  <a:glow rad="38100">
                    <a:prstClr val="black">
                      <a:lumMod val="50000"/>
                      <a:lumOff val="50000"/>
                      <a:alpha val="20000"/>
                    </a:prstClr>
                  </a:glow>
                  <a:outerShdw blurRad="44450" dist="12700" dir="13860000" algn="tl" rotWithShape="0">
                    <a:srgbClr val="000000">
                      <a:alpha val="20000"/>
                    </a:srgbClr>
                  </a:outerShdw>
                </a:effectLst>
                <a:cs typeface="Calibri"/>
              </a:rPr>
              <a:t>The mediator interactions may become confusion if it is very complex</a:t>
            </a:r>
            <a:endParaRPr lang="en-US"/>
          </a:p>
        </p:txBody>
      </p:sp>
    </p:spTree>
    <p:extLst>
      <p:ext uri="{BB962C8B-B14F-4D97-AF65-F5344CB8AC3E}">
        <p14:creationId xmlns:p14="http://schemas.microsoft.com/office/powerpoint/2010/main" val="1202107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644C3-F0B5-47D2-A765-598369EC3E74}"/>
              </a:ext>
            </a:extLst>
          </p:cNvPr>
          <p:cNvSpPr>
            <a:spLocks noGrp="1"/>
          </p:cNvSpPr>
          <p:nvPr>
            <p:ph type="title"/>
          </p:nvPr>
        </p:nvSpPr>
        <p:spPr>
          <a:xfrm>
            <a:off x="1141413" y="609600"/>
            <a:ext cx="9905998" cy="847017"/>
          </a:xfrm>
        </p:spPr>
        <p:txBody>
          <a:bodyPr/>
          <a:lstStyle/>
          <a:p>
            <a:pPr algn="ctr"/>
            <a:r>
              <a:rPr lang="en-US" err="1">
                <a:cs typeface="Calibri Light"/>
              </a:rPr>
              <a:t>Industry</a:t>
            </a:r>
            <a:r>
              <a:rPr lang="en-US" sz="600" err="1">
                <a:solidFill>
                  <a:schemeClr val="bg2"/>
                </a:solidFill>
                <a:latin typeface="Batang"/>
                <a:ea typeface="Batang"/>
                <a:cs typeface="Calibri Light"/>
              </a:rPr>
              <a:t>baby</a:t>
            </a:r>
            <a:r>
              <a:rPr lang="en-US" sz="600">
                <a:solidFill>
                  <a:schemeClr val="bg2"/>
                </a:solidFill>
                <a:latin typeface="Batang"/>
                <a:ea typeface="Batang"/>
                <a:cs typeface="Calibri Light"/>
              </a:rPr>
              <a:t>    </a:t>
            </a:r>
            <a:r>
              <a:rPr lang="en-US">
                <a:cs typeface="Calibri Light"/>
              </a:rPr>
              <a:t>Mediator</a:t>
            </a:r>
            <a:endParaRPr lang="en-US">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3" name="Content Placeholder 2">
            <a:extLst>
              <a:ext uri="{FF2B5EF4-FFF2-40B4-BE49-F238E27FC236}">
                <a16:creationId xmlns:a16="http://schemas.microsoft.com/office/drawing/2014/main" id="{894CD379-36B8-4086-B449-B418EFC3D4C4}"/>
              </a:ext>
            </a:extLst>
          </p:cNvPr>
          <p:cNvSpPr>
            <a:spLocks noGrp="1"/>
          </p:cNvSpPr>
          <p:nvPr>
            <p:ph idx="1"/>
          </p:nvPr>
        </p:nvSpPr>
        <p:spPr>
          <a:xfrm>
            <a:off x="1141413" y="1520850"/>
            <a:ext cx="9905998" cy="3124201"/>
          </a:xfrm>
        </p:spPr>
        <p:txBody>
          <a:bodyPr vert="horz" lIns="91440" tIns="45720" rIns="91440" bIns="45720" rtlCol="0" anchor="t">
            <a:normAutofit/>
          </a:bodyPr>
          <a:lstStyle/>
          <a:p>
            <a:r>
              <a:rPr lang="en-US" sz="3000">
                <a:cs typeface="Calibri"/>
              </a:rPr>
              <a:t>Real World Example</a:t>
            </a:r>
            <a:endParaRPr lang="en-US" sz="3000">
              <a:effectLst>
                <a:glow rad="38100">
                  <a:prstClr val="black">
                    <a:lumMod val="50000"/>
                    <a:lumOff val="50000"/>
                    <a:alpha val="20000"/>
                  </a:prstClr>
                </a:glow>
                <a:outerShdw blurRad="44450" dist="12700" dir="13860000" algn="tl" rotWithShape="0">
                  <a:srgbClr val="000000">
                    <a:alpha val="20000"/>
                  </a:srgbClr>
                </a:outerShdw>
              </a:effectLst>
              <a:cs typeface="Calibri"/>
            </a:endParaRPr>
          </a:p>
          <a:p>
            <a:pPr lvl="1"/>
            <a:r>
              <a:rPr lang="en-US" sz="3000">
                <a:cs typeface="Calibri"/>
              </a:rPr>
              <a:t>Chat rooms</a:t>
            </a:r>
            <a:endParaRPr lang="en-US" sz="3000">
              <a:effectLst>
                <a:glow rad="38100">
                  <a:prstClr val="black">
                    <a:lumMod val="50000"/>
                    <a:lumOff val="50000"/>
                    <a:alpha val="20000"/>
                  </a:prstClr>
                </a:glow>
                <a:outerShdw blurRad="44450" dist="12700" dir="13860000" algn="tl" rotWithShape="0">
                  <a:srgbClr val="000000">
                    <a:alpha val="20000"/>
                  </a:srgbClr>
                </a:outerShdw>
              </a:effectLst>
              <a:cs typeface="Calibri"/>
            </a:endParaRPr>
          </a:p>
          <a:p>
            <a:pPr lvl="2"/>
            <a:r>
              <a:rPr lang="en-US" sz="3000">
                <a:ea typeface="+mn-lt"/>
                <a:cs typeface="+mn-lt"/>
              </a:rPr>
              <a:t>Discord</a:t>
            </a:r>
            <a:endParaRPr lang="en-US" sz="30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lvl="2"/>
            <a:r>
              <a:rPr lang="en-US" sz="3000">
                <a:ea typeface="+mn-lt"/>
                <a:cs typeface="+mn-lt"/>
              </a:rPr>
              <a:t>Slack</a:t>
            </a:r>
            <a:endParaRPr lang="en-US" sz="30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lvl="2">
              <a:buClr>
                <a:srgbClr val="FFFFFF"/>
              </a:buClr>
            </a:pPr>
            <a:r>
              <a:rPr lang="en-US" sz="3000">
                <a:effectLst>
                  <a:glow rad="38100">
                    <a:prstClr val="black">
                      <a:lumMod val="50000"/>
                      <a:lumOff val="50000"/>
                      <a:alpha val="20000"/>
                    </a:prstClr>
                  </a:glow>
                  <a:outerShdw blurRad="44450" dist="12700" dir="13860000" algn="tl" rotWithShape="0">
                    <a:srgbClr val="000000">
                      <a:alpha val="20000"/>
                    </a:srgbClr>
                  </a:outerShdw>
                </a:effectLst>
                <a:cs typeface="Calibri"/>
              </a:rPr>
              <a:t>Teams</a:t>
            </a:r>
          </a:p>
        </p:txBody>
      </p:sp>
    </p:spTree>
    <p:extLst>
      <p:ext uri="{BB962C8B-B14F-4D97-AF65-F5344CB8AC3E}">
        <p14:creationId xmlns:p14="http://schemas.microsoft.com/office/powerpoint/2010/main" val="1375801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922F5-340B-4952-A54B-418BB9D91151}"/>
              </a:ext>
            </a:extLst>
          </p:cNvPr>
          <p:cNvSpPr>
            <a:spLocks noGrp="1"/>
          </p:cNvSpPr>
          <p:nvPr>
            <p:ph type="title"/>
          </p:nvPr>
        </p:nvSpPr>
        <p:spPr>
          <a:xfrm>
            <a:off x="1141413" y="609600"/>
            <a:ext cx="9905998" cy="828124"/>
          </a:xfrm>
        </p:spPr>
        <p:txBody>
          <a:bodyPr/>
          <a:lstStyle/>
          <a:p>
            <a:pPr algn="ctr"/>
            <a:r>
              <a:rPr lang="en-US">
                <a:cs typeface="Calibri Light"/>
              </a:rPr>
              <a:t>Final Project</a:t>
            </a:r>
            <a:endParaRPr lang="en-US">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3" name="Content Placeholder 2">
            <a:extLst>
              <a:ext uri="{FF2B5EF4-FFF2-40B4-BE49-F238E27FC236}">
                <a16:creationId xmlns:a16="http://schemas.microsoft.com/office/drawing/2014/main" id="{745B8D66-B0D3-412A-995E-661207CAA62B}"/>
              </a:ext>
            </a:extLst>
          </p:cNvPr>
          <p:cNvSpPr>
            <a:spLocks noGrp="1"/>
          </p:cNvSpPr>
          <p:nvPr>
            <p:ph idx="1"/>
          </p:nvPr>
        </p:nvSpPr>
        <p:spPr>
          <a:xfrm>
            <a:off x="473876" y="1602718"/>
            <a:ext cx="11291452" cy="3124201"/>
          </a:xfrm>
        </p:spPr>
        <p:txBody>
          <a:bodyPr vert="horz" lIns="91440" tIns="45720" rIns="91440" bIns="45720" rtlCol="0" anchor="t">
            <a:noAutofit/>
          </a:bodyPr>
          <a:lstStyle/>
          <a:p>
            <a:r>
              <a:rPr lang="en-US" sz="2600">
                <a:cs typeface="Calibri"/>
              </a:rPr>
              <a:t>Battleship</a:t>
            </a:r>
            <a:endParaRPr lang="en-US" sz="2600">
              <a:solidFill>
                <a:schemeClr val="tx2">
                  <a:lumMod val="25000"/>
                </a:schemeClr>
              </a:solidFill>
              <a:effectLst>
                <a:glow rad="38100">
                  <a:prstClr val="black">
                    <a:lumMod val="50000"/>
                    <a:lumOff val="50000"/>
                    <a:alpha val="20000"/>
                  </a:prstClr>
                </a:glow>
                <a:outerShdw blurRad="44450" dist="12700" dir="13860000" algn="tl" rotWithShape="0">
                  <a:srgbClr val="000000">
                    <a:alpha val="20000"/>
                  </a:srgbClr>
                </a:outerShdw>
              </a:effectLst>
              <a:cs typeface="Calibri"/>
            </a:endParaRPr>
          </a:p>
          <a:p>
            <a:pPr lvl="1"/>
            <a:r>
              <a:rPr lang="en-US" sz="2600">
                <a:ea typeface="+mn-lt"/>
                <a:cs typeface="+mn-lt"/>
              </a:rPr>
              <a:t>5 ships</a:t>
            </a:r>
            <a:endParaRPr lang="en-US" sz="26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lvl="1"/>
            <a:r>
              <a:rPr lang="en-US" sz="2600">
                <a:ea typeface="+mn-lt"/>
                <a:cs typeface="+mn-lt"/>
              </a:rPr>
              <a:t>Player should choose where to put ships and choose which grids to fire on</a:t>
            </a:r>
            <a:endParaRPr lang="en-US" sz="26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lvl="1"/>
            <a:r>
              <a:rPr lang="en-US" sz="2600">
                <a:ea typeface="+mn-lt"/>
                <a:cs typeface="+mn-lt"/>
              </a:rPr>
              <a:t>The board should show red for a hit or white for a miss</a:t>
            </a:r>
            <a:endParaRPr lang="en-US" sz="26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lvl="1"/>
            <a:r>
              <a:rPr lang="en-US" sz="2600">
                <a:ea typeface="+mn-lt"/>
                <a:cs typeface="+mn-lt"/>
              </a:rPr>
              <a:t>Player should be able to play against an ai opponent with alternating turns</a:t>
            </a:r>
            <a:endParaRPr lang="en-US" sz="26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lvl="1"/>
            <a:r>
              <a:rPr lang="en-US" sz="2600">
                <a:ea typeface="+mn-lt"/>
                <a:cs typeface="+mn-lt"/>
              </a:rPr>
              <a:t>When all of a given player ships are sunken, the opponent wins</a:t>
            </a:r>
            <a:endParaRPr lang="en-US" sz="26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lvl="1"/>
            <a:endParaRPr lang="en-US" sz="26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p:txBody>
      </p:sp>
    </p:spTree>
    <p:extLst>
      <p:ext uri="{BB962C8B-B14F-4D97-AF65-F5344CB8AC3E}">
        <p14:creationId xmlns:p14="http://schemas.microsoft.com/office/powerpoint/2010/main" val="513269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26C3-3842-400B-B9A0-9DBB678E2B95}"/>
              </a:ext>
            </a:extLst>
          </p:cNvPr>
          <p:cNvSpPr>
            <a:spLocks noGrp="1"/>
          </p:cNvSpPr>
          <p:nvPr>
            <p:ph type="title"/>
          </p:nvPr>
        </p:nvSpPr>
        <p:spPr/>
        <p:txBody>
          <a:bodyPr/>
          <a:lstStyle/>
          <a:p>
            <a:endParaRPr lang="en-US"/>
          </a:p>
        </p:txBody>
      </p:sp>
      <p:pic>
        <p:nvPicPr>
          <p:cNvPr id="4" name="Picture 4" descr="A picture containing electronics, computer&#10;&#10;Description automatically generated">
            <a:extLst>
              <a:ext uri="{FF2B5EF4-FFF2-40B4-BE49-F238E27FC236}">
                <a16:creationId xmlns:a16="http://schemas.microsoft.com/office/drawing/2014/main" id="{DC6D0069-E5F4-40F1-B4AA-F7B07C3C5BE7}"/>
              </a:ext>
            </a:extLst>
          </p:cNvPr>
          <p:cNvPicPr>
            <a:picLocks noGrp="1" noChangeAspect="1"/>
          </p:cNvPicPr>
          <p:nvPr>
            <p:ph idx="1"/>
          </p:nvPr>
        </p:nvPicPr>
        <p:blipFill>
          <a:blip r:embed="rId3"/>
          <a:stretch>
            <a:fillRect/>
          </a:stretch>
        </p:blipFill>
        <p:spPr>
          <a:xfrm>
            <a:off x="3290777" y="518947"/>
            <a:ext cx="5600701" cy="5600701"/>
          </a:xfrm>
        </p:spPr>
      </p:pic>
    </p:spTree>
    <p:extLst>
      <p:ext uri="{BB962C8B-B14F-4D97-AF65-F5344CB8AC3E}">
        <p14:creationId xmlns:p14="http://schemas.microsoft.com/office/powerpoint/2010/main" val="467091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DA383-A5F2-4F42-832E-B1D398FF3E66}"/>
              </a:ext>
            </a:extLst>
          </p:cNvPr>
          <p:cNvSpPr>
            <a:spLocks noGrp="1"/>
          </p:cNvSpPr>
          <p:nvPr>
            <p:ph type="title"/>
          </p:nvPr>
        </p:nvSpPr>
        <p:spPr/>
        <p:txBody>
          <a:bodyPr/>
          <a:lstStyle/>
          <a:p>
            <a:pPr algn="ctr"/>
            <a:r>
              <a:rPr lang="en-US">
                <a:cs typeface="Calibri Light"/>
              </a:rPr>
              <a:t>Mediator Pattern Functionality</a:t>
            </a:r>
          </a:p>
        </p:txBody>
      </p:sp>
      <p:sp>
        <p:nvSpPr>
          <p:cNvPr id="3" name="Content Placeholder 2">
            <a:extLst>
              <a:ext uri="{FF2B5EF4-FFF2-40B4-BE49-F238E27FC236}">
                <a16:creationId xmlns:a16="http://schemas.microsoft.com/office/drawing/2014/main" id="{F08FF651-C740-4ABA-8C0C-C826CD545B0B}"/>
              </a:ext>
            </a:extLst>
          </p:cNvPr>
          <p:cNvSpPr>
            <a:spLocks noGrp="1"/>
          </p:cNvSpPr>
          <p:nvPr>
            <p:ph idx="1"/>
          </p:nvPr>
        </p:nvSpPr>
        <p:spPr>
          <a:xfrm>
            <a:off x="606124" y="2125413"/>
            <a:ext cx="11014361" cy="3665787"/>
          </a:xfrm>
        </p:spPr>
        <p:txBody>
          <a:bodyPr vert="horz" lIns="91440" tIns="45720" rIns="91440" bIns="45720" rtlCol="0" anchor="t">
            <a:normAutofit/>
          </a:bodyPr>
          <a:lstStyle/>
          <a:p>
            <a:r>
              <a:rPr lang="en-US">
                <a:cs typeface="Calibri"/>
              </a:rPr>
              <a:t>Will act as the link between the board and the ships</a:t>
            </a:r>
          </a:p>
          <a:p>
            <a:r>
              <a:rPr lang="en-US">
                <a:cs typeface="Calibri"/>
              </a:rPr>
              <a:t>A domain class will act and have an action, the mediator pattern will take in the action and use one of its sub class mediators to complete the action</a:t>
            </a:r>
          </a:p>
          <a:p>
            <a:r>
              <a:rPr lang="en-US">
                <a:cs typeface="Calibri"/>
              </a:rPr>
              <a:t>Once the action has been completed, the sub class communicates with the interface and the interfaces manipulates the receiving domain class</a:t>
            </a:r>
          </a:p>
          <a:p>
            <a:pPr lvl="1">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cs typeface="Calibri"/>
              </a:rPr>
              <a:t>Ship talks with mediator to say it has taken a hit</a:t>
            </a:r>
          </a:p>
          <a:p>
            <a:pPr lvl="1">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cs typeface="Calibri"/>
              </a:rPr>
              <a:t>Mediator talks with sub classes then sub classes talk back to the mediator then to the board</a:t>
            </a:r>
          </a:p>
          <a:p>
            <a:endParaRPr lang="en-US">
              <a:effectLst>
                <a:glow rad="38100">
                  <a:prstClr val="black">
                    <a:lumMod val="50000"/>
                    <a:lumOff val="50000"/>
                    <a:alpha val="20000"/>
                  </a:prstClr>
                </a:glow>
                <a:outerShdw blurRad="44450" dist="12700" dir="13860000" algn="tl" rotWithShape="0">
                  <a:srgbClr val="000000">
                    <a:alpha val="20000"/>
                  </a:srgbClr>
                </a:outerShdw>
              </a:effectLst>
              <a:cs typeface="Calibri"/>
            </a:endParaRPr>
          </a:p>
          <a:p>
            <a:endParaRPr lang="en-US">
              <a:effectLst>
                <a:glow rad="38100">
                  <a:prstClr val="black">
                    <a:lumMod val="50000"/>
                    <a:lumOff val="50000"/>
                    <a:alpha val="20000"/>
                  </a:prstClr>
                </a:glow>
                <a:outerShdw blurRad="44450" dist="12700" dir="13860000" algn="tl" rotWithShape="0">
                  <a:srgbClr val="000000">
                    <a:alpha val="20000"/>
                  </a:srgbClr>
                </a:outerShdw>
              </a:effectLst>
              <a:cs typeface="Calibri"/>
            </a:endParaRPr>
          </a:p>
        </p:txBody>
      </p:sp>
    </p:spTree>
    <p:extLst>
      <p:ext uri="{BB962C8B-B14F-4D97-AF65-F5344CB8AC3E}">
        <p14:creationId xmlns:p14="http://schemas.microsoft.com/office/powerpoint/2010/main" val="3149015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94BFB-6B04-411B-B4EF-8F5912522350}"/>
              </a:ext>
            </a:extLst>
          </p:cNvPr>
          <p:cNvSpPr>
            <a:spLocks noGrp="1"/>
          </p:cNvSpPr>
          <p:nvPr>
            <p:ph type="title"/>
          </p:nvPr>
        </p:nvSpPr>
        <p:spPr>
          <a:xfrm>
            <a:off x="385443" y="149328"/>
            <a:ext cx="10515600" cy="1325563"/>
          </a:xfrm>
        </p:spPr>
        <p:txBody>
          <a:bodyPr/>
          <a:lstStyle/>
          <a:p>
            <a:r>
              <a:rPr lang="en-US">
                <a:cs typeface="Calibri Light"/>
              </a:rPr>
              <a:t>UML</a:t>
            </a:r>
            <a:endParaRPr lang="en-US"/>
          </a:p>
        </p:txBody>
      </p:sp>
      <p:pic>
        <p:nvPicPr>
          <p:cNvPr id="18" name="Picture 17" descr="Diagram&#10;&#10;Description automatically generated">
            <a:extLst>
              <a:ext uri="{FF2B5EF4-FFF2-40B4-BE49-F238E27FC236}">
                <a16:creationId xmlns:a16="http://schemas.microsoft.com/office/drawing/2014/main" id="{7152E16C-331C-4245-A956-29D9EB646D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2478" y="528822"/>
            <a:ext cx="9613412" cy="5800356"/>
          </a:xfrm>
          <a:prstGeom prst="rect">
            <a:avLst/>
          </a:prstGeom>
        </p:spPr>
      </p:pic>
    </p:spTree>
    <p:extLst>
      <p:ext uri="{BB962C8B-B14F-4D97-AF65-F5344CB8AC3E}">
        <p14:creationId xmlns:p14="http://schemas.microsoft.com/office/powerpoint/2010/main" val="2048656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22313-07FD-4B77-856D-C28FDA51EC11}"/>
              </a:ext>
            </a:extLst>
          </p:cNvPr>
          <p:cNvSpPr>
            <a:spLocks noGrp="1"/>
          </p:cNvSpPr>
          <p:nvPr>
            <p:ph type="title"/>
          </p:nvPr>
        </p:nvSpPr>
        <p:spPr/>
        <p:txBody>
          <a:bodyPr/>
          <a:lstStyle/>
          <a:p>
            <a:pPr algn="ctr"/>
            <a:r>
              <a:rPr lang="en-US"/>
              <a:t>UML Diagram without Mediator Pattern</a:t>
            </a:r>
          </a:p>
        </p:txBody>
      </p:sp>
      <p:pic>
        <p:nvPicPr>
          <p:cNvPr id="5" name="Content Placeholder 4" descr="Diagram&#10;&#10;Description automatically generated">
            <a:extLst>
              <a:ext uri="{FF2B5EF4-FFF2-40B4-BE49-F238E27FC236}">
                <a16:creationId xmlns:a16="http://schemas.microsoft.com/office/drawing/2014/main" id="{32961DD0-D740-4AD5-9CD3-89BA9E8E27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1672" y="2297471"/>
            <a:ext cx="10445314" cy="3295143"/>
          </a:xfrm>
        </p:spPr>
      </p:pic>
    </p:spTree>
    <p:extLst>
      <p:ext uri="{BB962C8B-B14F-4D97-AF65-F5344CB8AC3E}">
        <p14:creationId xmlns:p14="http://schemas.microsoft.com/office/powerpoint/2010/main" val="6188109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Banded</Template>
  <Application>Microsoft Office PowerPoint</Application>
  <PresentationFormat>Widescreen</PresentationFormat>
  <Slides>10</Slides>
  <Notes>6</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Mesh</vt:lpstr>
      <vt:lpstr>Mediator Pattern</vt:lpstr>
      <vt:lpstr>What is mediator pattern</vt:lpstr>
      <vt:lpstr>Pros and Cons of mediator pattern</vt:lpstr>
      <vt:lpstr>Industrybaby    Mediator</vt:lpstr>
      <vt:lpstr>Final Project</vt:lpstr>
      <vt:lpstr>PowerPoint Presentation</vt:lpstr>
      <vt:lpstr>Mediator Pattern Functionality</vt:lpstr>
      <vt:lpstr>UML</vt:lpstr>
      <vt:lpstr>UML Diagram without Mediator Pattern</vt:lpstr>
      <vt:lpstr>Things to Know About the Mediator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Regan, Aidan</dc:creator>
  <cp:revision>1</cp:revision>
  <dcterms:created xsi:type="dcterms:W3CDTF">2022-01-25T17:00:57Z</dcterms:created>
  <dcterms:modified xsi:type="dcterms:W3CDTF">2022-01-26T16:05:12Z</dcterms:modified>
</cp:coreProperties>
</file>