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85" r:id="rId9"/>
    <p:sldId id="268" r:id="rId10"/>
    <p:sldId id="284" r:id="rId11"/>
    <p:sldId id="270" r:id="rId12"/>
    <p:sldId id="286" r:id="rId13"/>
    <p:sldId id="292" r:id="rId14"/>
    <p:sldId id="289" r:id="rId15"/>
    <p:sldId id="291" r:id="rId16"/>
    <p:sldId id="293" r:id="rId17"/>
    <p:sldId id="283" r:id="rId18"/>
    <p:sldId id="273" r:id="rId19"/>
    <p:sldId id="281" r:id="rId20"/>
    <p:sldId id="275" r:id="rId21"/>
    <p:sldId id="276" r:id="rId22"/>
    <p:sldId id="277" r:id="rId23"/>
    <p:sldId id="282" r:id="rId24"/>
    <p:sldId id="278" r:id="rId25"/>
    <p:sldId id="25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A7B29"/>
    <a:srgbClr val="FC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7" autoAdjust="0"/>
    <p:restoredTop sz="96699" autoAdjust="0"/>
  </p:normalViewPr>
  <p:slideViewPr>
    <p:cSldViewPr snapToGrid="0">
      <p:cViewPr varScale="1">
        <p:scale>
          <a:sx n="123" d="100"/>
          <a:sy n="123" d="100"/>
        </p:scale>
        <p:origin x="13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408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Yahya et al.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PSNR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E0-4E56-BCF3-CA81EC859D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Soualmi et al.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PSNR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43.76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E0-4E56-BCF3-CA81EC859D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Proposed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PSNR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98.58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E0-4E56-BCF3-CA81EC859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874975"/>
        <c:axId val="605519455"/>
      </c:barChart>
      <c:catAx>
        <c:axId val="1168749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5519455"/>
        <c:crosses val="autoZero"/>
        <c:auto val="1"/>
        <c:lblAlgn val="ctr"/>
        <c:lblOffset val="100"/>
        <c:noMultiLvlLbl val="0"/>
      </c:catAx>
      <c:valAx>
        <c:axId val="60551945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16874975"/>
        <c:crosses val="autoZero"/>
        <c:crossBetween val="between"/>
      </c:valAx>
      <c:spPr>
        <a:noFill/>
        <a:ln w="254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708535623052335"/>
          <c:y val="0.15701845497651518"/>
          <c:w val="0.8062041086546563"/>
          <c:h val="0.69967022419108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Yahya et al.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SNR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A1-4199-B719-07E8F86B17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Soualmi et al.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SNR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28.79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A1-4199-B719-07E8F86B17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Proposed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SNR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A1-4199-B719-07E8F86B1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874975"/>
        <c:axId val="605519455"/>
      </c:barChart>
      <c:catAx>
        <c:axId val="1168749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5519455"/>
        <c:crosses val="autoZero"/>
        <c:auto val="1"/>
        <c:lblAlgn val="ctr"/>
        <c:lblOffset val="100"/>
        <c:noMultiLvlLbl val="0"/>
      </c:catAx>
      <c:valAx>
        <c:axId val="60551945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16874975"/>
        <c:crosses val="autoZero"/>
        <c:crossBetween val="between"/>
      </c:valAx>
      <c:spPr>
        <a:noFill/>
        <a:ln w="254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1.3648704677072041E-3"/>
          <c:y val="0.90011445402606449"/>
          <c:w val="0.99863512953229283"/>
          <c:h val="7.74770239130102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Yahya et al.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MSE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5-45AA-A6AE-79B3896C25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Soualmi et al.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MSE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95-45AA-A6AE-79B3896C25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Proposed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MSE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1.1999999999999999E-3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95-45AA-A6AE-79B3896C2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874975"/>
        <c:axId val="605519455"/>
      </c:barChart>
      <c:catAx>
        <c:axId val="1168749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5519455"/>
        <c:crosses val="autoZero"/>
        <c:auto val="1"/>
        <c:lblAlgn val="ctr"/>
        <c:lblOffset val="100"/>
        <c:noMultiLvlLbl val="0"/>
      </c:catAx>
      <c:valAx>
        <c:axId val="605519455"/>
        <c:scaling>
          <c:orientation val="minMax"/>
          <c:max val="1.4000000000000002E-2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16874975"/>
        <c:crosses val="autoZero"/>
        <c:crossBetween val="between"/>
      </c:valAx>
      <c:spPr>
        <a:noFill/>
        <a:ln w="254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D6E6D-9AFE-41FB-8538-238A067D68F2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C2A3-7857-427F-B60D-9617C602B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8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4A6689-2571-4B89-9BFA-120FD52E23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2012" y="1908049"/>
            <a:ext cx="5387975" cy="27134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大标题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B14C048-CAB9-424B-B3C0-7671C23726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2280" y="4883150"/>
            <a:ext cx="3627438" cy="29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7183-61CD-4EDB-A7BC-B69DCA019307}"/>
              </a:ext>
            </a:extLst>
          </p:cNvPr>
          <p:cNvGrpSpPr/>
          <p:nvPr userDrawn="1"/>
        </p:nvGrpSpPr>
        <p:grpSpPr>
          <a:xfrm>
            <a:off x="191945" y="169382"/>
            <a:ext cx="1016369" cy="456964"/>
            <a:chOff x="191945" y="169382"/>
            <a:chExt cx="1016369" cy="4569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72591C-A7A5-42F0-8819-1165F54AFA40}"/>
                </a:ext>
              </a:extLst>
            </p:cNvPr>
            <p:cNvSpPr/>
            <p:nvPr userDrawn="1"/>
          </p:nvSpPr>
          <p:spPr>
            <a:xfrm>
              <a:off x="751350" y="169382"/>
              <a:ext cx="456964" cy="4569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6CAA3B-206A-4BB5-949F-65FFF9A7E9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5" y="169382"/>
              <a:ext cx="456964" cy="45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0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AACC87-87BE-49FC-A288-815F5C8F3A31}"/>
              </a:ext>
            </a:extLst>
          </p:cNvPr>
          <p:cNvSpPr/>
          <p:nvPr userDrawn="1"/>
        </p:nvSpPr>
        <p:spPr>
          <a:xfrm>
            <a:off x="0" y="0"/>
            <a:ext cx="12192000" cy="7018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2C1041-34F5-4626-BB3D-F85AF84DCD97}"/>
              </a:ext>
            </a:extLst>
          </p:cNvPr>
          <p:cNvSpPr/>
          <p:nvPr userDrawn="1"/>
        </p:nvSpPr>
        <p:spPr>
          <a:xfrm>
            <a:off x="0" y="6394361"/>
            <a:ext cx="12192000" cy="463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D41497-DB5D-417D-A7AE-09DA5AEB15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7744" y="133762"/>
            <a:ext cx="11710416" cy="512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05C2C4-5C98-46B5-B712-B147CC686137}"/>
              </a:ext>
            </a:extLst>
          </p:cNvPr>
          <p:cNvGrpSpPr/>
          <p:nvPr userDrawn="1"/>
        </p:nvGrpSpPr>
        <p:grpSpPr>
          <a:xfrm>
            <a:off x="9321802" y="6459127"/>
            <a:ext cx="2870198" cy="334106"/>
            <a:chOff x="9041764" y="6463410"/>
            <a:chExt cx="2870198" cy="33410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5EA3415-2F04-4EAF-8C1A-D537017BCD23}"/>
                </a:ext>
              </a:extLst>
            </p:cNvPr>
            <p:cNvSpPr txBox="1"/>
            <p:nvPr userDrawn="1"/>
          </p:nvSpPr>
          <p:spPr>
            <a:xfrm>
              <a:off x="10275570" y="6463410"/>
              <a:ext cx="142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4472C4"/>
                  </a:solidFill>
                  <a:latin typeface="方正综艺_GBK" panose="03000509000000000000" pitchFamily="65" charset="-122"/>
                  <a:ea typeface="方正综艺_GBK" panose="03000509000000000000" pitchFamily="65" charset="-122"/>
                </a:rPr>
                <a:t>网络空间安全学院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FF32FBA-ECDE-42C1-B282-32033B43CF8A}"/>
                </a:ext>
              </a:extLst>
            </p:cNvPr>
            <p:cNvSpPr/>
            <p:nvPr userDrawn="1"/>
          </p:nvSpPr>
          <p:spPr>
            <a:xfrm>
              <a:off x="10035540" y="6496608"/>
              <a:ext cx="256540" cy="25654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8A18A60-8812-4D0F-A72D-9A83A7AECA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64" y="6496608"/>
              <a:ext cx="820420" cy="251833"/>
            </a:xfrm>
            <a:prstGeom prst="rect">
              <a:avLst/>
            </a:prstGeom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6C8CB0-ECCB-4A5C-936E-A804F3BFE4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2672" y="6499211"/>
              <a:ext cx="0" cy="2539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AFCA0D8-CFBA-4065-9675-A022DE3EBACF}"/>
                </a:ext>
              </a:extLst>
            </p:cNvPr>
            <p:cNvSpPr txBox="1"/>
            <p:nvPr userDrawn="1"/>
          </p:nvSpPr>
          <p:spPr>
            <a:xfrm>
              <a:off x="10281285" y="6628239"/>
              <a:ext cx="163067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0" kern="0" spc="60" baseline="0" dirty="0">
                  <a:solidFill>
                    <a:srgbClr val="4472C4"/>
                  </a:solidFill>
                  <a:latin typeface="+mn-lt"/>
                  <a:ea typeface="微软雅黑" panose="020B0503020204020204" pitchFamily="34" charset="-122"/>
                </a:rPr>
                <a:t>School Of Cyber Science and Engineering</a:t>
              </a:r>
              <a:endParaRPr lang="zh-CN" altLang="en-US" sz="500" b="0" kern="0" spc="60" baseline="0" dirty="0">
                <a:solidFill>
                  <a:srgbClr val="4472C4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572B68F-FA96-4220-9605-9CB9631AF6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6438176"/>
            <a:ext cx="4090036" cy="2518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文档标题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F56529-2808-4725-9D7D-BC5A056A486B}"/>
              </a:ext>
            </a:extLst>
          </p:cNvPr>
          <p:cNvSpPr txBox="1"/>
          <p:nvPr userDrawn="1"/>
        </p:nvSpPr>
        <p:spPr>
          <a:xfrm>
            <a:off x="5709793" y="6453140"/>
            <a:ext cx="7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kern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       页</a:t>
            </a:r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506FE2CB-5B04-4806-9E52-DA21808CD3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639599"/>
            <a:ext cx="4090035" cy="1692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959E4AAA-AF95-4A8D-9EF5-0CDDEB134AB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5540121" y="6633074"/>
            <a:ext cx="1105663" cy="182326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AAFF023E-7AFE-4ACB-B9A9-479F3E6D0A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891020" y="6449330"/>
            <a:ext cx="397383" cy="246258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D079EC-2C0A-4DB9-B5EC-E72AF52E7855}" type="slidenum">
              <a:rPr lang="zh-CN" altLang="en-US" sz="1050" smtClean="0"/>
              <a:pPr/>
              <a:t>‹#›</a:t>
            </a:fld>
            <a:endParaRPr lang="zh-CN" altLang="en-US" dirty="0"/>
          </a:p>
        </p:txBody>
      </p:sp>
      <p:sp>
        <p:nvSpPr>
          <p:cNvPr id="25" name="等腰三角形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76A69E-B0E9-4F8F-B80D-08A3ED0E0835}"/>
              </a:ext>
            </a:extLst>
          </p:cNvPr>
          <p:cNvSpPr/>
          <p:nvPr userDrawn="1"/>
        </p:nvSpPr>
        <p:spPr>
          <a:xfrm rot="5400000">
            <a:off x="6525936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9CB7DD-61E9-4C05-94A1-C32158411B6F}"/>
              </a:ext>
            </a:extLst>
          </p:cNvPr>
          <p:cNvSpPr/>
          <p:nvPr userDrawn="1"/>
        </p:nvSpPr>
        <p:spPr>
          <a:xfrm rot="5400000" flipV="1">
            <a:off x="5572552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6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2C1041-34F5-4626-BB3D-F85AF84DCD97}"/>
              </a:ext>
            </a:extLst>
          </p:cNvPr>
          <p:cNvSpPr/>
          <p:nvPr userDrawn="1"/>
        </p:nvSpPr>
        <p:spPr>
          <a:xfrm>
            <a:off x="0" y="6394361"/>
            <a:ext cx="12192000" cy="463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05C2C4-5C98-46B5-B712-B147CC686137}"/>
              </a:ext>
            </a:extLst>
          </p:cNvPr>
          <p:cNvGrpSpPr/>
          <p:nvPr userDrawn="1"/>
        </p:nvGrpSpPr>
        <p:grpSpPr>
          <a:xfrm>
            <a:off x="9321802" y="6459127"/>
            <a:ext cx="2870198" cy="334106"/>
            <a:chOff x="9041764" y="6463410"/>
            <a:chExt cx="2870198" cy="33410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5EA3415-2F04-4EAF-8C1A-D537017BCD23}"/>
                </a:ext>
              </a:extLst>
            </p:cNvPr>
            <p:cNvSpPr txBox="1"/>
            <p:nvPr userDrawn="1"/>
          </p:nvSpPr>
          <p:spPr>
            <a:xfrm>
              <a:off x="10275570" y="6463410"/>
              <a:ext cx="142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4472C4"/>
                  </a:solidFill>
                  <a:latin typeface="方正综艺_GBK" panose="03000509000000000000" pitchFamily="65" charset="-122"/>
                  <a:ea typeface="方正综艺_GBK" panose="03000509000000000000" pitchFamily="65" charset="-122"/>
                </a:rPr>
                <a:t>网络空间安全学院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FF32FBA-ECDE-42C1-B282-32033B43CF8A}"/>
                </a:ext>
              </a:extLst>
            </p:cNvPr>
            <p:cNvSpPr/>
            <p:nvPr userDrawn="1"/>
          </p:nvSpPr>
          <p:spPr>
            <a:xfrm>
              <a:off x="10035540" y="6496608"/>
              <a:ext cx="256540" cy="25654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8A18A60-8812-4D0F-A72D-9A83A7AECA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64" y="6496608"/>
              <a:ext cx="820420" cy="251833"/>
            </a:xfrm>
            <a:prstGeom prst="rect">
              <a:avLst/>
            </a:prstGeom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6C8CB0-ECCB-4A5C-936E-A804F3BFE4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2672" y="6499211"/>
              <a:ext cx="0" cy="2539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AFCA0D8-CFBA-4065-9675-A022DE3EBACF}"/>
                </a:ext>
              </a:extLst>
            </p:cNvPr>
            <p:cNvSpPr txBox="1"/>
            <p:nvPr userDrawn="1"/>
          </p:nvSpPr>
          <p:spPr>
            <a:xfrm>
              <a:off x="10281285" y="6628239"/>
              <a:ext cx="163067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0" kern="0" spc="60" baseline="0" dirty="0">
                  <a:solidFill>
                    <a:srgbClr val="4472C4"/>
                  </a:solidFill>
                  <a:latin typeface="+mn-lt"/>
                  <a:ea typeface="微软雅黑" panose="020B0503020204020204" pitchFamily="34" charset="-122"/>
                </a:rPr>
                <a:t>School Of Cyber Science and Engineering</a:t>
              </a:r>
              <a:endParaRPr lang="zh-CN" altLang="en-US" sz="500" b="0" kern="0" spc="60" baseline="0" dirty="0">
                <a:solidFill>
                  <a:srgbClr val="4472C4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572B68F-FA96-4220-9605-9CB9631AF6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6438176"/>
            <a:ext cx="4090036" cy="2518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文档标题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F56529-2808-4725-9D7D-BC5A056A486B}"/>
              </a:ext>
            </a:extLst>
          </p:cNvPr>
          <p:cNvSpPr txBox="1"/>
          <p:nvPr userDrawn="1"/>
        </p:nvSpPr>
        <p:spPr>
          <a:xfrm>
            <a:off x="5709793" y="6453140"/>
            <a:ext cx="7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kern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       页</a:t>
            </a:r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506FE2CB-5B04-4806-9E52-DA21808CD3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639599"/>
            <a:ext cx="4090035" cy="1692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959E4AAA-AF95-4A8D-9EF5-0CDDEB134AB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5540121" y="6633074"/>
            <a:ext cx="1105663" cy="182326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AAFF023E-7AFE-4ACB-B9A9-479F3E6D0A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891020" y="6449330"/>
            <a:ext cx="397383" cy="246258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D079EC-2C0A-4DB9-B5EC-E72AF52E7855}" type="slidenum">
              <a:rPr lang="zh-CN" altLang="en-US" sz="1050" smtClean="0"/>
              <a:pPr/>
              <a:t>‹#›</a:t>
            </a:fld>
            <a:endParaRPr lang="zh-CN" altLang="en-US" dirty="0"/>
          </a:p>
        </p:txBody>
      </p:sp>
      <p:sp>
        <p:nvSpPr>
          <p:cNvPr id="25" name="等腰三角形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76A69E-B0E9-4F8F-B80D-08A3ED0E0835}"/>
              </a:ext>
            </a:extLst>
          </p:cNvPr>
          <p:cNvSpPr/>
          <p:nvPr userDrawn="1"/>
        </p:nvSpPr>
        <p:spPr>
          <a:xfrm rot="5400000">
            <a:off x="6525936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9CB7DD-61E9-4C05-94A1-C32158411B6F}"/>
              </a:ext>
            </a:extLst>
          </p:cNvPr>
          <p:cNvSpPr/>
          <p:nvPr userDrawn="1"/>
        </p:nvSpPr>
        <p:spPr>
          <a:xfrm rot="5400000" flipV="1">
            <a:off x="5572552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95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4A6689-2571-4B89-9BFA-120FD52E23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25460" y="1887729"/>
            <a:ext cx="8141078" cy="27134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感谢聆听，欢迎提问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B14C048-CAB9-424B-B3C0-7671C23726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2280" y="4883150"/>
            <a:ext cx="3627438" cy="29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7183-61CD-4EDB-A7BC-B69DCA019307}"/>
              </a:ext>
            </a:extLst>
          </p:cNvPr>
          <p:cNvGrpSpPr/>
          <p:nvPr userDrawn="1"/>
        </p:nvGrpSpPr>
        <p:grpSpPr>
          <a:xfrm>
            <a:off x="191945" y="169382"/>
            <a:ext cx="1016369" cy="456964"/>
            <a:chOff x="191945" y="169382"/>
            <a:chExt cx="1016369" cy="4569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72591C-A7A5-42F0-8819-1165F54AFA40}"/>
                </a:ext>
              </a:extLst>
            </p:cNvPr>
            <p:cNvSpPr/>
            <p:nvPr userDrawn="1"/>
          </p:nvSpPr>
          <p:spPr>
            <a:xfrm>
              <a:off x="751350" y="169382"/>
              <a:ext cx="456964" cy="4569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6CAA3B-206A-4BB5-949F-65FFF9A7E9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5" y="169382"/>
              <a:ext cx="456964" cy="45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32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6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  <p:sldLayoutId id="2147483651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9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9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9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png"/><Relationship Id="rId5" Type="http://schemas.openxmlformats.org/officeDocument/2006/relationships/image" Target="../media/image9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965D1BD-B434-4C83-A5C4-CB373AEF4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9958" y="1974850"/>
            <a:ext cx="8512082" cy="271348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信息隐藏与数字水印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4400" dirty="0">
                <a:solidFill>
                  <a:schemeClr val="accent1"/>
                </a:solidFill>
              </a:rPr>
              <a:t>研讨三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D6422-511D-45CF-B47D-A8ED9C0F5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  <a:endParaRPr lang="en-US" altLang="zh-CN" dirty="0"/>
          </a:p>
          <a:p>
            <a:r>
              <a:rPr lang="en-US" altLang="zh-CN" dirty="0"/>
              <a:t>57119126 </a:t>
            </a:r>
            <a:r>
              <a:rPr lang="zh-CN" altLang="en-US" dirty="0"/>
              <a:t>傅寒青</a:t>
            </a:r>
            <a:endParaRPr lang="en-US" altLang="zh-CN" dirty="0"/>
          </a:p>
          <a:p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</p:txBody>
      </p:sp>
    </p:spTree>
    <p:extLst>
      <p:ext uri="{BB962C8B-B14F-4D97-AF65-F5344CB8AC3E}">
        <p14:creationId xmlns:p14="http://schemas.microsoft.com/office/powerpoint/2010/main" val="11090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10</a:t>
            </a:fld>
            <a:endParaRPr lang="zh-CN" altLang="en-US" dirty="0"/>
          </a:p>
        </p:txBody>
      </p:sp>
      <p:pic>
        <p:nvPicPr>
          <p:cNvPr id="3078" name="Picture 6" descr="ct扫描, ct检查, mri扫描仪 的 免费素材图片">
            <a:extLst>
              <a:ext uri="{FF2B5EF4-FFF2-40B4-BE49-F238E27FC236}">
                <a16:creationId xmlns:a16="http://schemas.microsoft.com/office/drawing/2014/main" id="{26756DC0-C47C-442D-96DC-295E8A5F5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086" y="2595399"/>
            <a:ext cx="2046881" cy="136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'digital-image', mri扫描仪, x射线 的 免费素材图片">
            <a:extLst>
              <a:ext uri="{FF2B5EF4-FFF2-40B4-BE49-F238E27FC236}">
                <a16:creationId xmlns:a16="http://schemas.microsoft.com/office/drawing/2014/main" id="{1049C379-EB40-4FB1-8B45-04C57BE4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1" y="2595399"/>
            <a:ext cx="2046880" cy="136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96001D8-AAD0-49F1-85D6-D3059C819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302" y="2793493"/>
            <a:ext cx="968397" cy="96839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46B1AE7-C223-41E5-9CB0-8357A541561A}"/>
              </a:ext>
            </a:extLst>
          </p:cNvPr>
          <p:cNvSpPr/>
          <p:nvPr/>
        </p:nvSpPr>
        <p:spPr>
          <a:xfrm>
            <a:off x="389379" y="3976743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Medical Image</a:t>
            </a:r>
            <a:endParaRPr lang="en-US" altLang="zh-CN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6F1908B-4DAC-4AE4-BD02-5A21B76A0535}"/>
              </a:ext>
            </a:extLst>
          </p:cNvPr>
          <p:cNvGrpSpPr/>
          <p:nvPr/>
        </p:nvGrpSpPr>
        <p:grpSpPr>
          <a:xfrm>
            <a:off x="5072559" y="2595399"/>
            <a:ext cx="2046881" cy="2051938"/>
            <a:chOff x="5072559" y="2595399"/>
            <a:chExt cx="2046881" cy="2051938"/>
          </a:xfrm>
        </p:grpSpPr>
        <p:pic>
          <p:nvPicPr>
            <p:cNvPr id="3076" name="Picture 4" descr="'digital-image', mri扫描仪, 健康 的 免费素材图片">
              <a:extLst>
                <a:ext uri="{FF2B5EF4-FFF2-40B4-BE49-F238E27FC236}">
                  <a16:creationId xmlns:a16="http://schemas.microsoft.com/office/drawing/2014/main" id="{2C8A415F-1B7B-4EB4-B4EC-356DEB5C6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559" y="2595399"/>
              <a:ext cx="2046881" cy="1364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1DBBE6B-4BB1-46AF-AE94-BD9DFB1CC2C4}"/>
                </a:ext>
              </a:extLst>
            </p:cNvPr>
            <p:cNvSpPr/>
            <p:nvPr/>
          </p:nvSpPr>
          <p:spPr>
            <a:xfrm>
              <a:off x="5096327" y="4001006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Embedded Image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10500B88-4D76-4056-A767-BECA385E8FF5}"/>
              </a:ext>
            </a:extLst>
          </p:cNvPr>
          <p:cNvSpPr/>
          <p:nvPr/>
        </p:nvSpPr>
        <p:spPr>
          <a:xfrm>
            <a:off x="9815855" y="4001006"/>
            <a:ext cx="1999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Extracted Image</a:t>
            </a:r>
            <a:endParaRPr lang="en-US" altLang="zh-CN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D9CBE7-ECCD-4DE1-8DC8-E693285DD692}"/>
              </a:ext>
            </a:extLst>
          </p:cNvPr>
          <p:cNvGrpSpPr/>
          <p:nvPr/>
        </p:nvGrpSpPr>
        <p:grpSpPr>
          <a:xfrm>
            <a:off x="2792281" y="2793493"/>
            <a:ext cx="1999344" cy="1609349"/>
            <a:chOff x="2792281" y="2793493"/>
            <a:chExt cx="1999344" cy="160934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FA1E369-8133-4685-969E-B4825F2C3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4537" y="2793493"/>
              <a:ext cx="968397" cy="968397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52FFEFD-B626-403B-8764-40208B7986A1}"/>
                </a:ext>
              </a:extLst>
            </p:cNvPr>
            <p:cNvSpPr/>
            <p:nvPr/>
          </p:nvSpPr>
          <p:spPr>
            <a:xfrm>
              <a:off x="2792281" y="3756511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 Algorithm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D53513AD-DC52-4CF4-93A7-FF7D2A72B720}"/>
              </a:ext>
            </a:extLst>
          </p:cNvPr>
          <p:cNvSpPr/>
          <p:nvPr/>
        </p:nvSpPr>
        <p:spPr>
          <a:xfrm>
            <a:off x="7561308" y="3744959"/>
            <a:ext cx="1999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Extracting Algorithm</a:t>
            </a:r>
            <a:endParaRPr lang="en-US" altLang="zh-CN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BB5B2EC-95ED-466C-9A6F-75F9F4922DB9}"/>
              </a:ext>
            </a:extLst>
          </p:cNvPr>
          <p:cNvGrpSpPr/>
          <p:nvPr/>
        </p:nvGrpSpPr>
        <p:grpSpPr>
          <a:xfrm>
            <a:off x="7273876" y="4981136"/>
            <a:ext cx="2574209" cy="1310402"/>
            <a:chOff x="2492062" y="4929678"/>
            <a:chExt cx="2574209" cy="131040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5A3535-3988-44DA-82BE-F48617BCF991}"/>
                </a:ext>
              </a:extLst>
            </p:cNvPr>
            <p:cNvSpPr/>
            <p:nvPr/>
          </p:nvSpPr>
          <p:spPr>
            <a:xfrm>
              <a:off x="2492062" y="4929678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04A2907-5053-478F-9A6B-71E524734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4726" y="5086291"/>
              <a:ext cx="968398" cy="968398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4E37929-95E5-400C-8537-B59356E1B1E3}"/>
                </a:ext>
              </a:extLst>
            </p:cNvPr>
            <p:cNvSpPr/>
            <p:nvPr/>
          </p:nvSpPr>
          <p:spPr>
            <a:xfrm>
              <a:off x="3509926" y="5366604"/>
              <a:ext cx="1475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Watermark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306EC6-C283-4AA9-9DEF-7CF7C853A27E}"/>
              </a:ext>
            </a:extLst>
          </p:cNvPr>
          <p:cNvGrpSpPr/>
          <p:nvPr/>
        </p:nvGrpSpPr>
        <p:grpSpPr>
          <a:xfrm>
            <a:off x="2422606" y="4981136"/>
            <a:ext cx="2574209" cy="1310402"/>
            <a:chOff x="2492062" y="4929678"/>
            <a:chExt cx="2574209" cy="131040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D558F1-93E6-46C8-8981-D38FAB582FEC}"/>
                </a:ext>
              </a:extLst>
            </p:cNvPr>
            <p:cNvSpPr/>
            <p:nvPr/>
          </p:nvSpPr>
          <p:spPr>
            <a:xfrm>
              <a:off x="2492062" y="4929678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FC1D247-44E7-4ABE-B7D1-42ADF3AC8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4726" y="5086291"/>
              <a:ext cx="968398" cy="968398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F722D47-3B37-4F0E-A9EC-285FBA629B99}"/>
                </a:ext>
              </a:extLst>
            </p:cNvPr>
            <p:cNvSpPr/>
            <p:nvPr/>
          </p:nvSpPr>
          <p:spPr>
            <a:xfrm>
              <a:off x="3469411" y="5366604"/>
              <a:ext cx="1475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Watermark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2D9D4B-F136-4537-AD69-BB8D0B071E1A}"/>
              </a:ext>
            </a:extLst>
          </p:cNvPr>
          <p:cNvGrpSpPr/>
          <p:nvPr/>
        </p:nvGrpSpPr>
        <p:grpSpPr>
          <a:xfrm>
            <a:off x="2522118" y="807380"/>
            <a:ext cx="2574209" cy="1310402"/>
            <a:chOff x="4603915" y="483907"/>
            <a:chExt cx="2574209" cy="131040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81393E-2722-41EF-835A-22D09666AEBB}"/>
                </a:ext>
              </a:extLst>
            </p:cNvPr>
            <p:cNvSpPr/>
            <p:nvPr/>
          </p:nvSpPr>
          <p:spPr>
            <a:xfrm>
              <a:off x="4603915" y="483907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0C93EB3-590A-4FC9-A857-39DA7A35F090}"/>
                </a:ext>
              </a:extLst>
            </p:cNvPr>
            <p:cNvSpPr/>
            <p:nvPr/>
          </p:nvSpPr>
          <p:spPr>
            <a:xfrm>
              <a:off x="5930340" y="775195"/>
              <a:ext cx="106361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Secret Key</a:t>
              </a:r>
              <a:endParaRPr lang="en-US" altLang="zh-CN" sz="2000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95B0E35-E4B4-443A-BD45-938E073F2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9900" y="644940"/>
              <a:ext cx="968397" cy="968397"/>
            </a:xfrm>
            <a:prstGeom prst="rect">
              <a:avLst/>
            </a:prstGeom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21EF7DE-5979-4C35-A145-3FEB96A85838}"/>
              </a:ext>
            </a:extLst>
          </p:cNvPr>
          <p:cNvGrpSpPr/>
          <p:nvPr/>
        </p:nvGrpSpPr>
        <p:grpSpPr>
          <a:xfrm>
            <a:off x="7193113" y="807380"/>
            <a:ext cx="2574209" cy="1310402"/>
            <a:chOff x="4603915" y="483907"/>
            <a:chExt cx="2574209" cy="131040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FC0669D-5154-478D-AFF1-9D043A4D4182}"/>
                </a:ext>
              </a:extLst>
            </p:cNvPr>
            <p:cNvSpPr/>
            <p:nvPr/>
          </p:nvSpPr>
          <p:spPr>
            <a:xfrm>
              <a:off x="4603915" y="483907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C21AF99F-719C-4D79-95F3-E14E8BC88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9900" y="644940"/>
              <a:ext cx="968397" cy="968397"/>
            </a:xfrm>
            <a:prstGeom prst="rect">
              <a:avLst/>
            </a:prstGeom>
          </p:spPr>
        </p:pic>
      </p:grpSp>
      <p:sp>
        <p:nvSpPr>
          <p:cNvPr id="26" name="箭头: 右 25">
            <a:extLst>
              <a:ext uri="{FF2B5EF4-FFF2-40B4-BE49-F238E27FC236}">
                <a16:creationId xmlns:a16="http://schemas.microsoft.com/office/drawing/2014/main" id="{38CA0173-70FF-4125-97EC-D880DF033AFA}"/>
              </a:ext>
            </a:extLst>
          </p:cNvPr>
          <p:cNvSpPr/>
          <p:nvPr/>
        </p:nvSpPr>
        <p:spPr>
          <a:xfrm>
            <a:off x="2522118" y="3101479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B7ED7FAE-A895-43E4-B57B-3F6858C4C037}"/>
              </a:ext>
            </a:extLst>
          </p:cNvPr>
          <p:cNvSpPr/>
          <p:nvPr/>
        </p:nvSpPr>
        <p:spPr>
          <a:xfrm>
            <a:off x="4402740" y="3097918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C40C5C86-B199-4408-81D4-582C8168B6B7}"/>
              </a:ext>
            </a:extLst>
          </p:cNvPr>
          <p:cNvSpPr/>
          <p:nvPr/>
        </p:nvSpPr>
        <p:spPr>
          <a:xfrm>
            <a:off x="7314943" y="3098463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B51A65E8-9C48-44DC-8317-7BC9E71F915D}"/>
              </a:ext>
            </a:extLst>
          </p:cNvPr>
          <p:cNvSpPr/>
          <p:nvPr/>
        </p:nvSpPr>
        <p:spPr>
          <a:xfrm>
            <a:off x="9117318" y="3131983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2FF61B23-3592-4ECA-9F2A-252B0C1AB26D}"/>
              </a:ext>
            </a:extLst>
          </p:cNvPr>
          <p:cNvSpPr/>
          <p:nvPr/>
        </p:nvSpPr>
        <p:spPr>
          <a:xfrm rot="5400000">
            <a:off x="3556962" y="2225427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B02947E7-EEC2-4FE0-B34F-3FA8FA7A70B7}"/>
              </a:ext>
            </a:extLst>
          </p:cNvPr>
          <p:cNvSpPr/>
          <p:nvPr/>
        </p:nvSpPr>
        <p:spPr>
          <a:xfrm rot="5400000">
            <a:off x="8227957" y="2235291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6007312-B250-4CDB-8AE0-3D3C16FBA594}"/>
              </a:ext>
            </a:extLst>
          </p:cNvPr>
          <p:cNvSpPr/>
          <p:nvPr/>
        </p:nvSpPr>
        <p:spPr>
          <a:xfrm rot="16200000">
            <a:off x="3526474" y="4413341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B0067E0C-5565-4305-B092-362B7E228735}"/>
              </a:ext>
            </a:extLst>
          </p:cNvPr>
          <p:cNvSpPr/>
          <p:nvPr/>
        </p:nvSpPr>
        <p:spPr>
          <a:xfrm rot="5400000">
            <a:off x="8308721" y="4417419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">
            <a:extLst>
              <a:ext uri="{FF2B5EF4-FFF2-40B4-BE49-F238E27FC236}">
                <a16:creationId xmlns:a16="http://schemas.microsoft.com/office/drawing/2014/main" id="{D8C69F50-330A-4776-AC97-F82F14DF82BA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系统模型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4D4848-3160-4B05-BD1D-868DD655920C}"/>
              </a:ext>
            </a:extLst>
          </p:cNvPr>
          <p:cNvSpPr/>
          <p:nvPr/>
        </p:nvSpPr>
        <p:spPr>
          <a:xfrm>
            <a:off x="8585510" y="1132231"/>
            <a:ext cx="1063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Key</a:t>
            </a:r>
            <a:endParaRPr lang="en-US" altLang="zh-CN" sz="2000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11</a:t>
            </a:fld>
            <a:endParaRPr lang="zh-CN" altLang="en-US" dirty="0"/>
          </a:p>
        </p:txBody>
      </p:sp>
      <p:sp>
        <p:nvSpPr>
          <p:cNvPr id="49" name="文本占位符 1">
            <a:extLst>
              <a:ext uri="{FF2B5EF4-FFF2-40B4-BE49-F238E27FC236}">
                <a16:creationId xmlns:a16="http://schemas.microsoft.com/office/drawing/2014/main" id="{C2972296-CF16-492C-B5AC-AC0A1F9D8C24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嵌入算法</a:t>
            </a:r>
          </a:p>
        </p:txBody>
      </p:sp>
      <p:pic>
        <p:nvPicPr>
          <p:cNvPr id="50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19F06A17-3FAA-4582-B95F-77CD93EE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800" l="622" r="89956">
                        <a14:foregroundMark x1="12178" y1="40533" x2="11556" y2="63600"/>
                        <a14:foregroundMark x1="11556" y1="63600" x2="11556" y2="63600"/>
                        <a14:foregroundMark x1="10933" y1="38800" x2="9244" y2="45467"/>
                        <a14:foregroundMark x1="13067" y1="34533" x2="17333" y2="25200"/>
                        <a14:foregroundMark x1="7467" y1="48133" x2="5689" y2="59467"/>
                        <a14:foregroundMark x1="5689" y1="59467" x2="6311" y2="71867"/>
                        <a14:foregroundMark x1="6311" y1="71867" x2="1244" y2="82933"/>
                        <a14:foregroundMark x1="1244" y1="82933" x2="6933" y2="91733"/>
                        <a14:foregroundMark x1="6933" y1="91733" x2="22311" y2="94400"/>
                        <a14:foregroundMark x1="22311" y1="94400" x2="38489" y2="90267"/>
                        <a14:foregroundMark x1="38489" y1="90267" x2="53956" y2="95200"/>
                        <a14:foregroundMark x1="53956" y1="95200" x2="59111" y2="87333"/>
                        <a14:foregroundMark x1="59111" y1="87333" x2="65244" y2="66000"/>
                        <a14:foregroundMark x1="65244" y1="66000" x2="65778" y2="54667"/>
                        <a14:foregroundMark x1="65778" y1="54667" x2="63733" y2="42000"/>
                        <a14:foregroundMark x1="26044" y1="73067" x2="28444" y2="74800"/>
                        <a14:foregroundMark x1="5867" y1="53733" x2="7289" y2="64667"/>
                        <a14:foregroundMark x1="7289" y1="64667" x2="1867" y2="72667"/>
                        <a14:foregroundMark x1="1867" y1="72667" x2="2044" y2="94800"/>
                        <a14:foregroundMark x1="2044" y1="94800" x2="3733" y2="82933"/>
                        <a14:foregroundMark x1="3733" y1="82933" x2="11556" y2="79067"/>
                        <a14:foregroundMark x1="11556" y1="79067" x2="18489" y2="89200"/>
                        <a14:foregroundMark x1="18489" y1="89200" x2="27200" y2="92400"/>
                        <a14:foregroundMark x1="27200" y1="92400" x2="33244" y2="98533"/>
                        <a14:foregroundMark x1="33244" y1="98533" x2="51644" y2="98933"/>
                        <a14:foregroundMark x1="51644" y1="98933" x2="57333" y2="90000"/>
                        <a14:foregroundMark x1="57333" y1="90000" x2="59200" y2="75333"/>
                        <a14:foregroundMark x1="4978" y1="70533" x2="533" y2="79867"/>
                        <a14:foregroundMark x1="533" y1="79867" x2="4178" y2="90267"/>
                        <a14:foregroundMark x1="4178" y1="90267" x2="10044" y2="97200"/>
                        <a14:foregroundMark x1="10044" y1="97200" x2="29867" y2="89867"/>
                        <a14:foregroundMark x1="711" y1="74267" x2="622" y2="96267"/>
                        <a14:foregroundMark x1="622" y1="96267" x2="800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33055"/>
          <a:stretch/>
        </p:blipFill>
        <p:spPr bwMode="auto">
          <a:xfrm>
            <a:off x="2517689" y="955036"/>
            <a:ext cx="1147686" cy="99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BAB397B6-9F61-4220-8F6F-AF1B3263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7" b="97200" l="2844" r="99022">
                        <a14:foregroundMark x1="1333" y1="62400" x2="2044" y2="53200"/>
                        <a14:foregroundMark x1="2044" y1="53200" x2="89" y2="25733"/>
                        <a14:foregroundMark x1="89" y1="25733" x2="2400" y2="16533"/>
                        <a14:foregroundMark x1="2400" y1="16533" x2="6933" y2="8933"/>
                        <a14:foregroundMark x1="6933" y1="8933" x2="22133" y2="4533"/>
                        <a14:foregroundMark x1="22133" y1="4533" x2="79467" y2="15600"/>
                        <a14:foregroundMark x1="79467" y1="15600" x2="85156" y2="35067"/>
                        <a14:foregroundMark x1="85156" y1="35067" x2="87289" y2="77867"/>
                        <a14:foregroundMark x1="87289" y1="77867" x2="83733" y2="96533"/>
                        <a14:foregroundMark x1="3111" y1="45733" x2="16978" y2="8400"/>
                        <a14:foregroundMark x1="1956" y1="3733" x2="44444" y2="6400"/>
                        <a14:foregroundMark x1="44444" y1="6400" x2="68356" y2="1067"/>
                        <a14:foregroundMark x1="68356" y1="1067" x2="74756" y2="1067"/>
                        <a14:foregroundMark x1="74756" y1="1067" x2="83556" y2="400"/>
                        <a14:foregroundMark x1="83556" y1="400" x2="96800" y2="3333"/>
                        <a14:foregroundMark x1="96800" y1="3333" x2="96533" y2="14000"/>
                        <a14:foregroundMark x1="96533" y1="14000" x2="90489" y2="36133"/>
                        <a14:foregroundMark x1="90489" y1="36133" x2="93867" y2="75200"/>
                        <a14:foregroundMark x1="93867" y1="75200" x2="97511" y2="87333"/>
                        <a14:foregroundMark x1="97511" y1="87333" x2="96622" y2="97200"/>
                        <a14:foregroundMark x1="97333" y1="2267" x2="72889" y2="4000"/>
                        <a14:foregroundMark x1="72889" y1="4000" x2="62222" y2="667"/>
                        <a14:foregroundMark x1="25511" y1="3333" x2="52356" y2="2800"/>
                        <a14:foregroundMark x1="62400" y1="6133" x2="64978" y2="7200"/>
                        <a14:foregroundMark x1="65867" y1="6267" x2="79289" y2="6800"/>
                        <a14:foregroundMark x1="79289" y1="6800" x2="86400" y2="6133"/>
                        <a14:foregroundMark x1="86400" y1="6133" x2="99022" y2="7467"/>
                        <a14:foregroundMark x1="18044" y1="15733" x2="38311" y2="7067"/>
                        <a14:foregroundMark x1="38311" y1="7067" x2="44356" y2="6800"/>
                        <a14:foregroundMark x1="44356" y1="6800" x2="66933" y2="23733"/>
                        <a14:foregroundMark x1="66933" y1="23733" x2="74222" y2="45067"/>
                        <a14:foregroundMark x1="74222" y1="45067" x2="75111" y2="77200"/>
                        <a14:foregroundMark x1="80356" y1="85067" x2="64356" y2="95067"/>
                        <a14:foregroundMark x1="67289" y1="74533" x2="61778" y2="94267"/>
                        <a14:backgroundMark x1="4533" y1="85733" x2="8622" y2="71733"/>
                        <a14:backgroundMark x1="8622" y1="71733" x2="20800" y2="52800"/>
                        <a14:backgroundMark x1="20800" y1="52800" x2="43022" y2="35200"/>
                        <a14:backgroundMark x1="43022" y1="35200" x2="49511" y2="37067"/>
                        <a14:backgroundMark x1="49511" y1="37067" x2="56444" y2="50133"/>
                        <a14:backgroundMark x1="56444" y1="50133" x2="57867" y2="62933"/>
                        <a14:backgroundMark x1="57867" y1="62933" x2="54133" y2="89733"/>
                        <a14:backgroundMark x1="54133" y1="89733" x2="45422" y2="99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86" y="875425"/>
            <a:ext cx="1714357" cy="114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17DE52F4-4342-46D5-94CE-3C6323D5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10" y="877602"/>
            <a:ext cx="1630304" cy="10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0EFD78E4-6699-4827-9677-240C84DFDAC9}"/>
              </a:ext>
            </a:extLst>
          </p:cNvPr>
          <p:cNvSpPr/>
          <p:nvPr/>
        </p:nvSpPr>
        <p:spPr>
          <a:xfrm>
            <a:off x="4150490" y="2020506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Original image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F689BBE-85EE-4141-9E33-92448366D4D5}"/>
              </a:ext>
            </a:extLst>
          </p:cNvPr>
          <p:cNvSpPr/>
          <p:nvPr/>
        </p:nvSpPr>
        <p:spPr>
          <a:xfrm>
            <a:off x="6266283" y="2011332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RONI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F6B3C72-F6F2-447E-97C9-CA393E4FFAC4}"/>
              </a:ext>
            </a:extLst>
          </p:cNvPr>
          <p:cNvSpPr/>
          <p:nvPr/>
        </p:nvSpPr>
        <p:spPr>
          <a:xfrm>
            <a:off x="2008692" y="2037263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8A190D09-9ACB-4727-BF27-51F7E3A56626}"/>
                  </a:ext>
                </a:extLst>
              </p:cNvPr>
              <p:cNvSpPr/>
              <p:nvPr/>
            </p:nvSpPr>
            <p:spPr>
              <a:xfrm>
                <a:off x="8184043" y="1083620"/>
                <a:ext cx="2957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Divided into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en-US" altLang="zh-CN" i="0" dirty="0">
                    <a:solidFill>
                      <a:schemeClr val="accent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blocks</a:t>
                </a:r>
              </a:p>
            </p:txBody>
          </p:sp>
        </mc:Choice>
        <mc:Fallback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8A190D09-9ACB-4727-BF27-51F7E3A56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043" y="1083620"/>
                <a:ext cx="2957819" cy="369332"/>
              </a:xfrm>
              <a:prstGeom prst="rect">
                <a:avLst/>
              </a:prstGeom>
              <a:blipFill>
                <a:blip r:embed="rId6"/>
                <a:stretch>
                  <a:fillRect l="-1856" t="-10000" r="-164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>
            <a:extLst>
              <a:ext uri="{FF2B5EF4-FFF2-40B4-BE49-F238E27FC236}">
                <a16:creationId xmlns:a16="http://schemas.microsoft.com/office/drawing/2014/main" id="{E5910C6F-81D8-4B5D-B5D5-E213D8584EE9}"/>
              </a:ext>
            </a:extLst>
          </p:cNvPr>
          <p:cNvSpPr/>
          <p:nvPr/>
        </p:nvSpPr>
        <p:spPr>
          <a:xfrm>
            <a:off x="8436846" y="3672842"/>
            <a:ext cx="2957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3-level DWT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171A39E-AE6B-41E2-9E4F-8FFAAA291BE8}"/>
              </a:ext>
            </a:extLst>
          </p:cNvPr>
          <p:cNvSpPr/>
          <p:nvPr/>
        </p:nvSpPr>
        <p:spPr>
          <a:xfrm>
            <a:off x="9612511" y="4276542"/>
            <a:ext cx="2370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Robust watermark</a:t>
            </a:r>
          </a:p>
          <a:p>
            <a:pPr algn="ctr"/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lang="en-US" altLang="zh-CN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5E5A9A4-A351-4311-94A2-27C6BCC7BEEB}"/>
              </a:ext>
            </a:extLst>
          </p:cNvPr>
          <p:cNvSpPr/>
          <p:nvPr/>
        </p:nvSpPr>
        <p:spPr>
          <a:xfrm>
            <a:off x="8436845" y="5212647"/>
            <a:ext cx="2957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3-level IWDT</a:t>
            </a:r>
            <a:endParaRPr lang="en-US" altLang="zh-CN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61" name="连接符: 肘形 6160">
            <a:extLst>
              <a:ext uri="{FF2B5EF4-FFF2-40B4-BE49-F238E27FC236}">
                <a16:creationId xmlns:a16="http://schemas.microsoft.com/office/drawing/2014/main" id="{C3C116C0-BBB8-4955-B0C4-BAD634E150E8}"/>
              </a:ext>
            </a:extLst>
          </p:cNvPr>
          <p:cNvCxnSpPr>
            <a:cxnSpLocks/>
            <a:stCxn id="51" idx="3"/>
            <a:endCxn id="9" idx="0"/>
          </p:cNvCxnSpPr>
          <p:nvPr/>
        </p:nvCxnSpPr>
        <p:spPr>
          <a:xfrm>
            <a:off x="8184043" y="1446877"/>
            <a:ext cx="2585378" cy="779319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3" name="直接箭头连接符 6162">
            <a:extLst>
              <a:ext uri="{FF2B5EF4-FFF2-40B4-BE49-F238E27FC236}">
                <a16:creationId xmlns:a16="http://schemas.microsoft.com/office/drawing/2014/main" id="{FC1263CD-D0FD-4EDF-A7D1-A186F467038E}"/>
              </a:ext>
            </a:extLst>
          </p:cNvPr>
          <p:cNvCxnSpPr>
            <a:cxnSpLocks/>
          </p:cNvCxnSpPr>
          <p:nvPr/>
        </p:nvCxnSpPr>
        <p:spPr>
          <a:xfrm>
            <a:off x="5962947" y="1470560"/>
            <a:ext cx="506739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E148D2C-13E1-46A5-B76C-089713720B4D}"/>
              </a:ext>
            </a:extLst>
          </p:cNvPr>
          <p:cNvCxnSpPr>
            <a:cxnSpLocks/>
          </p:cNvCxnSpPr>
          <p:nvPr/>
        </p:nvCxnSpPr>
        <p:spPr>
          <a:xfrm flipH="1">
            <a:off x="3643117" y="1470561"/>
            <a:ext cx="69189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3BE97EC-0678-4FF8-A769-AB41B084C6C7}"/>
              </a:ext>
            </a:extLst>
          </p:cNvPr>
          <p:cNvCxnSpPr>
            <a:cxnSpLocks/>
          </p:cNvCxnSpPr>
          <p:nvPr/>
        </p:nvCxnSpPr>
        <p:spPr>
          <a:xfrm flipH="1">
            <a:off x="10775132" y="3361350"/>
            <a:ext cx="1" cy="3239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5A088AD-1D3B-478B-B1E0-0DCC02A69599}"/>
              </a:ext>
            </a:extLst>
          </p:cNvPr>
          <p:cNvCxnSpPr>
            <a:cxnSpLocks/>
          </p:cNvCxnSpPr>
          <p:nvPr/>
        </p:nvCxnSpPr>
        <p:spPr>
          <a:xfrm flipH="1">
            <a:off x="10774831" y="4011249"/>
            <a:ext cx="1" cy="3239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0EDD7A0-7C3D-4290-AC3D-2FDCB1370875}"/>
              </a:ext>
            </a:extLst>
          </p:cNvPr>
          <p:cNvCxnSpPr>
            <a:cxnSpLocks/>
          </p:cNvCxnSpPr>
          <p:nvPr/>
        </p:nvCxnSpPr>
        <p:spPr>
          <a:xfrm flipH="1">
            <a:off x="10797616" y="4919598"/>
            <a:ext cx="1" cy="3239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37E22FBB-E79E-499F-9208-9F4D28A8E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36" y="4731876"/>
            <a:ext cx="1630304" cy="10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矩形 115">
            <a:extLst>
              <a:ext uri="{FF2B5EF4-FFF2-40B4-BE49-F238E27FC236}">
                <a16:creationId xmlns:a16="http://schemas.microsoft.com/office/drawing/2014/main" id="{3222482D-E92C-41BC-9ADA-5C633A5E6D06}"/>
              </a:ext>
            </a:extLst>
          </p:cNvPr>
          <p:cNvSpPr/>
          <p:nvPr/>
        </p:nvSpPr>
        <p:spPr>
          <a:xfrm>
            <a:off x="3980278" y="5874901"/>
            <a:ext cx="2606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Watermarked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BD5389B-14CA-42AC-9AEF-204C2E05DA47}"/>
              </a:ext>
            </a:extLst>
          </p:cNvPr>
          <p:cNvGrpSpPr/>
          <p:nvPr/>
        </p:nvGrpSpPr>
        <p:grpSpPr>
          <a:xfrm>
            <a:off x="4100966" y="2519128"/>
            <a:ext cx="4381213" cy="2123577"/>
            <a:chOff x="4100966" y="2519128"/>
            <a:chExt cx="4381213" cy="2123577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9C14771-1CB9-468D-AA6A-6DB1D36FA297}"/>
                </a:ext>
              </a:extLst>
            </p:cNvPr>
            <p:cNvSpPr/>
            <p:nvPr/>
          </p:nvSpPr>
          <p:spPr>
            <a:xfrm>
              <a:off x="4113490" y="2519128"/>
              <a:ext cx="28682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LSBs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9486AAD-20A0-453A-B2C1-E69301A0A2B0}"/>
                </a:ext>
              </a:extLst>
            </p:cNvPr>
            <p:cNvSpPr/>
            <p:nvPr/>
          </p:nvSpPr>
          <p:spPr>
            <a:xfrm>
              <a:off x="4113490" y="2943615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Patient information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4C1EE31-672A-4946-B78D-275656C7DE85}"/>
                </a:ext>
              </a:extLst>
            </p:cNvPr>
            <p:cNvSpPr/>
            <p:nvPr/>
          </p:nvSpPr>
          <p:spPr>
            <a:xfrm>
              <a:off x="4100966" y="3368102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Doctor information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8687CB8B-B1EE-4573-91B7-51ADBCAA8FE8}"/>
                </a:ext>
              </a:extLst>
            </p:cNvPr>
            <p:cNvSpPr/>
            <p:nvPr/>
          </p:nvSpPr>
          <p:spPr>
            <a:xfrm>
              <a:off x="4100966" y="3792589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Diagnostic information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E4DD816-49E0-4FD9-881E-D40731955326}"/>
                </a:ext>
              </a:extLst>
            </p:cNvPr>
            <p:cNvSpPr/>
            <p:nvPr/>
          </p:nvSpPr>
          <p:spPr>
            <a:xfrm>
              <a:off x="4113490" y="4217077"/>
              <a:ext cx="28682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</a:p>
          </p:txBody>
        </p:sp>
        <p:sp>
          <p:nvSpPr>
            <p:cNvPr id="6178" name="矩形 6177">
              <a:extLst>
                <a:ext uri="{FF2B5EF4-FFF2-40B4-BE49-F238E27FC236}">
                  <a16:creationId xmlns:a16="http://schemas.microsoft.com/office/drawing/2014/main" id="{9A19EA10-8864-4AB9-907C-AF77340C2881}"/>
                </a:ext>
              </a:extLst>
            </p:cNvPr>
            <p:cNvSpPr/>
            <p:nvPr/>
          </p:nvSpPr>
          <p:spPr>
            <a:xfrm>
              <a:off x="7111064" y="2519128"/>
              <a:ext cx="1371115" cy="21235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Encoding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0FBB8DC4-7318-4EE6-B095-3F43780D0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944" y="2678822"/>
              <a:ext cx="2290120" cy="623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32A8D3A3-D473-4023-8D05-1BC4EE513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2422" y="4404234"/>
              <a:ext cx="2290120" cy="623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48B27BE1-7179-4A4E-83F1-336C90A9A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175" y="3106055"/>
              <a:ext cx="740889" cy="917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CCEBC90A-7865-41DB-9E23-B8662530823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550" y="3551522"/>
              <a:ext cx="788514" cy="124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C681A86D-C2A9-4FF2-9273-7DE7506F1BE1}"/>
                </a:ext>
              </a:extLst>
            </p:cNvPr>
            <p:cNvCxnSpPr>
              <a:cxnSpLocks/>
            </p:cNvCxnSpPr>
            <p:nvPr/>
          </p:nvCxnSpPr>
          <p:spPr>
            <a:xfrm>
              <a:off x="6740619" y="3981524"/>
              <a:ext cx="370445" cy="447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75C100A-BADD-4069-A4BC-985F18E91644}"/>
              </a:ext>
            </a:extLst>
          </p:cNvPr>
          <p:cNvCxnSpPr>
            <a:cxnSpLocks/>
          </p:cNvCxnSpPr>
          <p:nvPr/>
        </p:nvCxnSpPr>
        <p:spPr>
          <a:xfrm>
            <a:off x="8482179" y="4477337"/>
            <a:ext cx="127356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67716005-A15B-4C19-82BD-85902E977D62}"/>
              </a:ext>
            </a:extLst>
          </p:cNvPr>
          <p:cNvSpPr/>
          <p:nvPr/>
        </p:nvSpPr>
        <p:spPr>
          <a:xfrm>
            <a:off x="2267875" y="3071848"/>
            <a:ext cx="14790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Fragile watermark embedding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9879CC93-F542-493C-95AF-FA0D21E1DFEB}"/>
              </a:ext>
            </a:extLst>
          </p:cNvPr>
          <p:cNvCxnSpPr>
            <a:cxnSpLocks/>
            <a:stCxn id="55" idx="2"/>
            <a:endCxn id="134" idx="0"/>
          </p:cNvCxnSpPr>
          <p:nvPr/>
        </p:nvCxnSpPr>
        <p:spPr>
          <a:xfrm flipH="1">
            <a:off x="3007377" y="2406595"/>
            <a:ext cx="987" cy="6652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44ADF1C4-F7B2-4FA3-98B0-BB456F2187D6}"/>
              </a:ext>
            </a:extLst>
          </p:cNvPr>
          <p:cNvCxnSpPr>
            <a:cxnSpLocks/>
            <a:stCxn id="134" idx="2"/>
          </p:cNvCxnSpPr>
          <p:nvPr/>
        </p:nvCxnSpPr>
        <p:spPr>
          <a:xfrm rot="16200000" flipH="1">
            <a:off x="3081086" y="3921469"/>
            <a:ext cx="1402135" cy="154955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AF8B8524-B0AE-4455-94F9-6236B38BFCF8}"/>
              </a:ext>
            </a:extLst>
          </p:cNvPr>
          <p:cNvCxnSpPr>
            <a:cxnSpLocks/>
          </p:cNvCxnSpPr>
          <p:nvPr/>
        </p:nvCxnSpPr>
        <p:spPr>
          <a:xfrm flipH="1">
            <a:off x="6185373" y="5385686"/>
            <a:ext cx="362918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E363440-5375-4B96-A082-1D5F7BB84D36}"/>
              </a:ext>
            </a:extLst>
          </p:cNvPr>
          <p:cNvGrpSpPr/>
          <p:nvPr/>
        </p:nvGrpSpPr>
        <p:grpSpPr>
          <a:xfrm>
            <a:off x="203857" y="2507287"/>
            <a:ext cx="1999344" cy="1719619"/>
            <a:chOff x="203857" y="2507287"/>
            <a:chExt cx="1999344" cy="171961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FA1E369-8133-4685-969E-B4825F2C3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0525" y="2507287"/>
              <a:ext cx="968397" cy="968397"/>
            </a:xfrm>
            <a:prstGeom prst="rect">
              <a:avLst/>
            </a:prstGeom>
          </p:spPr>
        </p:pic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0894817-65F6-4624-ACCA-5F122E0A3872}"/>
                </a:ext>
              </a:extLst>
            </p:cNvPr>
            <p:cNvSpPr/>
            <p:nvPr/>
          </p:nvSpPr>
          <p:spPr>
            <a:xfrm>
              <a:off x="203857" y="3580575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 Algorithm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38371CE-66DA-4EB7-A4D7-D9C4DC31C075}"/>
              </a:ext>
            </a:extLst>
          </p:cNvPr>
          <p:cNvGrpSpPr/>
          <p:nvPr/>
        </p:nvGrpSpPr>
        <p:grpSpPr>
          <a:xfrm>
            <a:off x="10083046" y="2205172"/>
            <a:ext cx="1383570" cy="1056126"/>
            <a:chOff x="652946" y="5045750"/>
            <a:chExt cx="1383570" cy="105612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0212FED-317D-4ED2-93CB-83B77C5C4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200"/>
            <a:stretch/>
          </p:blipFill>
          <p:spPr>
            <a:xfrm>
              <a:off x="652946" y="5069995"/>
              <a:ext cx="419048" cy="22963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2B332CC-D34F-4F15-9AB0-8D003131AE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200"/>
            <a:stretch/>
          </p:blipFill>
          <p:spPr>
            <a:xfrm>
              <a:off x="1129797" y="5066774"/>
              <a:ext cx="419048" cy="22963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4429D55-0EF5-4EFF-8047-D578B4D35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903"/>
            <a:stretch/>
          </p:blipFill>
          <p:spPr>
            <a:xfrm>
              <a:off x="1617468" y="5045750"/>
              <a:ext cx="419048" cy="251833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3FF32E8-6C25-48C9-80FC-F53900652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946" y="5362355"/>
              <a:ext cx="419048" cy="41904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E762F18-CF94-4365-AF95-90D5CD4CA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797" y="5362355"/>
              <a:ext cx="419048" cy="41904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6AF8715-FE44-4402-9571-82C8A656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199" y="5362355"/>
              <a:ext cx="419048" cy="419048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30992F0-779F-44FC-BE32-40987C26A5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03"/>
            <a:stretch/>
          </p:blipFill>
          <p:spPr>
            <a:xfrm>
              <a:off x="1129797" y="5850043"/>
              <a:ext cx="419048" cy="251833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B53A104-1964-412F-AA20-A4D5760CA3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03"/>
            <a:stretch/>
          </p:blipFill>
          <p:spPr>
            <a:xfrm>
              <a:off x="1612199" y="5850043"/>
              <a:ext cx="419048" cy="251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36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83" grpId="0"/>
      <p:bldP spid="84" grpId="0"/>
      <p:bldP spid="85" grpId="0"/>
      <p:bldP spid="86" grpId="0"/>
      <p:bldP spid="116" grpId="0"/>
      <p:bldP spid="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12</a:t>
            </a:fld>
            <a:endParaRPr lang="zh-CN" altLang="en-US" dirty="0"/>
          </a:p>
        </p:txBody>
      </p:sp>
      <p:sp>
        <p:nvSpPr>
          <p:cNvPr id="49" name="文本占位符 1">
            <a:extLst>
              <a:ext uri="{FF2B5EF4-FFF2-40B4-BE49-F238E27FC236}">
                <a16:creationId xmlns:a16="http://schemas.microsoft.com/office/drawing/2014/main" id="{C2972296-CF16-492C-B5AC-AC0A1F9D8C24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嵌入算法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49A579-3A4C-4E3A-8780-C854639CEC20}"/>
              </a:ext>
            </a:extLst>
          </p:cNvPr>
          <p:cNvGrpSpPr/>
          <p:nvPr/>
        </p:nvGrpSpPr>
        <p:grpSpPr>
          <a:xfrm>
            <a:off x="2426721" y="2519128"/>
            <a:ext cx="4381213" cy="2123577"/>
            <a:chOff x="2426721" y="2519128"/>
            <a:chExt cx="4381213" cy="2123577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9C14771-1CB9-468D-AA6A-6DB1D36FA297}"/>
                </a:ext>
              </a:extLst>
            </p:cNvPr>
            <p:cNvSpPr/>
            <p:nvPr/>
          </p:nvSpPr>
          <p:spPr>
            <a:xfrm>
              <a:off x="2439245" y="2519128"/>
              <a:ext cx="28682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LSBs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9486AAD-20A0-453A-B2C1-E69301A0A2B0}"/>
                </a:ext>
              </a:extLst>
            </p:cNvPr>
            <p:cNvSpPr/>
            <p:nvPr/>
          </p:nvSpPr>
          <p:spPr>
            <a:xfrm>
              <a:off x="2439245" y="2943615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Patient information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4C1EE31-672A-4946-B78D-275656C7DE85}"/>
                </a:ext>
              </a:extLst>
            </p:cNvPr>
            <p:cNvSpPr/>
            <p:nvPr/>
          </p:nvSpPr>
          <p:spPr>
            <a:xfrm>
              <a:off x="2426721" y="3368102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Doctor information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8687CB8B-B1EE-4573-91B7-51ADBCAA8FE8}"/>
                </a:ext>
              </a:extLst>
            </p:cNvPr>
            <p:cNvSpPr/>
            <p:nvPr/>
          </p:nvSpPr>
          <p:spPr>
            <a:xfrm>
              <a:off x="2426721" y="3792589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Diagnostic information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E4DD816-49E0-4FD9-881E-D40731955326}"/>
                </a:ext>
              </a:extLst>
            </p:cNvPr>
            <p:cNvSpPr/>
            <p:nvPr/>
          </p:nvSpPr>
          <p:spPr>
            <a:xfrm>
              <a:off x="2439245" y="4217077"/>
              <a:ext cx="28682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</a:p>
          </p:txBody>
        </p:sp>
        <p:sp>
          <p:nvSpPr>
            <p:cNvPr id="6178" name="矩形 6177">
              <a:extLst>
                <a:ext uri="{FF2B5EF4-FFF2-40B4-BE49-F238E27FC236}">
                  <a16:creationId xmlns:a16="http://schemas.microsoft.com/office/drawing/2014/main" id="{9A19EA10-8864-4AB9-907C-AF77340C2881}"/>
                </a:ext>
              </a:extLst>
            </p:cNvPr>
            <p:cNvSpPr/>
            <p:nvPr/>
          </p:nvSpPr>
          <p:spPr>
            <a:xfrm>
              <a:off x="5436819" y="2519128"/>
              <a:ext cx="1371115" cy="21235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Encoding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0FBB8DC4-7318-4EE6-B095-3F43780D0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6699" y="2678822"/>
              <a:ext cx="2290120" cy="623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32A8D3A3-D473-4023-8D05-1BC4EE513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8177" y="4404234"/>
              <a:ext cx="2290120" cy="623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48B27BE1-7179-4A4E-83F1-336C90A9A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930" y="3106055"/>
              <a:ext cx="740889" cy="917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CCEBC90A-7865-41DB-9E23-B86625308239}"/>
                </a:ext>
              </a:extLst>
            </p:cNvPr>
            <p:cNvCxnSpPr>
              <a:cxnSpLocks/>
            </p:cNvCxnSpPr>
            <p:nvPr/>
          </p:nvCxnSpPr>
          <p:spPr>
            <a:xfrm>
              <a:off x="4648305" y="3551522"/>
              <a:ext cx="788514" cy="124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C681A86D-C2A9-4FF2-9273-7DE7506F1BE1}"/>
                </a:ext>
              </a:extLst>
            </p:cNvPr>
            <p:cNvCxnSpPr>
              <a:cxnSpLocks/>
            </p:cNvCxnSpPr>
            <p:nvPr/>
          </p:nvCxnSpPr>
          <p:spPr>
            <a:xfrm>
              <a:off x="5066374" y="3981524"/>
              <a:ext cx="370445" cy="447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C896927-A177-4A2B-8550-53169979A658}"/>
              </a:ext>
            </a:extLst>
          </p:cNvPr>
          <p:cNvGrpSpPr/>
          <p:nvPr/>
        </p:nvGrpSpPr>
        <p:grpSpPr>
          <a:xfrm>
            <a:off x="203857" y="2507287"/>
            <a:ext cx="1999344" cy="1719619"/>
            <a:chOff x="203857" y="2507287"/>
            <a:chExt cx="1999344" cy="171961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FA1E369-8133-4685-969E-B4825F2C3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525" y="2507287"/>
              <a:ext cx="968397" cy="968397"/>
            </a:xfrm>
            <a:prstGeom prst="rect">
              <a:avLst/>
            </a:prstGeom>
          </p:spPr>
        </p:pic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0894817-65F6-4624-ACCA-5F122E0A3872}"/>
                </a:ext>
              </a:extLst>
            </p:cNvPr>
            <p:cNvSpPr/>
            <p:nvPr/>
          </p:nvSpPr>
          <p:spPr>
            <a:xfrm>
              <a:off x="203857" y="3580575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 Algorithm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BBFCCDE7-1D90-4B0D-90F2-77DC5AEDB664}"/>
              </a:ext>
            </a:extLst>
          </p:cNvPr>
          <p:cNvSpPr/>
          <p:nvPr/>
        </p:nvSpPr>
        <p:spPr>
          <a:xfrm>
            <a:off x="7351064" y="2598003"/>
            <a:ext cx="42334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BCH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使用有限域中的循环纠错码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648A098-3518-48CF-B120-5096C9C97414}"/>
              </a:ext>
            </a:extLst>
          </p:cNvPr>
          <p:cNvSpPr/>
          <p:nvPr/>
        </p:nvSpPr>
        <p:spPr>
          <a:xfrm>
            <a:off x="7351064" y="3903740"/>
            <a:ext cx="2918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可以修复多个错误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140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13</a:t>
            </a:fld>
            <a:endParaRPr lang="zh-CN" altLang="en-US" dirty="0"/>
          </a:p>
        </p:txBody>
      </p:sp>
      <p:sp>
        <p:nvSpPr>
          <p:cNvPr id="49" name="文本占位符 1">
            <a:extLst>
              <a:ext uri="{FF2B5EF4-FFF2-40B4-BE49-F238E27FC236}">
                <a16:creationId xmlns:a16="http://schemas.microsoft.com/office/drawing/2014/main" id="{C2972296-CF16-492C-B5AC-AC0A1F9D8C24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嵌入算法</a:t>
            </a:r>
          </a:p>
        </p:txBody>
      </p:sp>
      <p:pic>
        <p:nvPicPr>
          <p:cNvPr id="50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19F06A17-3FAA-4582-B95F-77CD93EE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800" l="622" r="89956">
                        <a14:foregroundMark x1="12178" y1="40533" x2="11556" y2="63600"/>
                        <a14:foregroundMark x1="11556" y1="63600" x2="11556" y2="63600"/>
                        <a14:foregroundMark x1="10933" y1="38800" x2="9244" y2="45467"/>
                        <a14:foregroundMark x1="13067" y1="34533" x2="17333" y2="25200"/>
                        <a14:foregroundMark x1="7467" y1="48133" x2="5689" y2="59467"/>
                        <a14:foregroundMark x1="5689" y1="59467" x2="6311" y2="71867"/>
                        <a14:foregroundMark x1="6311" y1="71867" x2="1244" y2="82933"/>
                        <a14:foregroundMark x1="1244" y1="82933" x2="6933" y2="91733"/>
                        <a14:foregroundMark x1="6933" y1="91733" x2="22311" y2="94400"/>
                        <a14:foregroundMark x1="22311" y1="94400" x2="38489" y2="90267"/>
                        <a14:foregroundMark x1="38489" y1="90267" x2="53956" y2="95200"/>
                        <a14:foregroundMark x1="53956" y1="95200" x2="59111" y2="87333"/>
                        <a14:foregroundMark x1="59111" y1="87333" x2="65244" y2="66000"/>
                        <a14:foregroundMark x1="65244" y1="66000" x2="65778" y2="54667"/>
                        <a14:foregroundMark x1="65778" y1="54667" x2="63733" y2="42000"/>
                        <a14:foregroundMark x1="26044" y1="73067" x2="28444" y2="74800"/>
                        <a14:foregroundMark x1="5867" y1="53733" x2="7289" y2="64667"/>
                        <a14:foregroundMark x1="7289" y1="64667" x2="1867" y2="72667"/>
                        <a14:foregroundMark x1="1867" y1="72667" x2="2044" y2="94800"/>
                        <a14:foregroundMark x1="2044" y1="94800" x2="3733" y2="82933"/>
                        <a14:foregroundMark x1="3733" y1="82933" x2="11556" y2="79067"/>
                        <a14:foregroundMark x1="11556" y1="79067" x2="18489" y2="89200"/>
                        <a14:foregroundMark x1="18489" y1="89200" x2="27200" y2="92400"/>
                        <a14:foregroundMark x1="27200" y1="92400" x2="33244" y2="98533"/>
                        <a14:foregroundMark x1="33244" y1="98533" x2="51644" y2="98933"/>
                        <a14:foregroundMark x1="51644" y1="98933" x2="57333" y2="90000"/>
                        <a14:foregroundMark x1="57333" y1="90000" x2="59200" y2="75333"/>
                        <a14:foregroundMark x1="4978" y1="70533" x2="533" y2="79867"/>
                        <a14:foregroundMark x1="533" y1="79867" x2="4178" y2="90267"/>
                        <a14:foregroundMark x1="4178" y1="90267" x2="10044" y2="97200"/>
                        <a14:foregroundMark x1="10044" y1="97200" x2="29867" y2="89867"/>
                        <a14:foregroundMark x1="711" y1="74267" x2="622" y2="96267"/>
                        <a14:foregroundMark x1="622" y1="96267" x2="800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33055"/>
          <a:stretch/>
        </p:blipFill>
        <p:spPr bwMode="auto">
          <a:xfrm>
            <a:off x="2517689" y="955036"/>
            <a:ext cx="1147686" cy="99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BAB397B6-9F61-4220-8F6F-AF1B3263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7" b="97200" l="2844" r="99022">
                        <a14:foregroundMark x1="1333" y1="62400" x2="2044" y2="53200"/>
                        <a14:foregroundMark x1="2044" y1="53200" x2="89" y2="25733"/>
                        <a14:foregroundMark x1="89" y1="25733" x2="2400" y2="16533"/>
                        <a14:foregroundMark x1="2400" y1="16533" x2="6933" y2="8933"/>
                        <a14:foregroundMark x1="6933" y1="8933" x2="22133" y2="4533"/>
                        <a14:foregroundMark x1="22133" y1="4533" x2="79467" y2="15600"/>
                        <a14:foregroundMark x1="79467" y1="15600" x2="85156" y2="35067"/>
                        <a14:foregroundMark x1="85156" y1="35067" x2="87289" y2="77867"/>
                        <a14:foregroundMark x1="87289" y1="77867" x2="83733" y2="96533"/>
                        <a14:foregroundMark x1="3111" y1="45733" x2="16978" y2="8400"/>
                        <a14:foregroundMark x1="1956" y1="3733" x2="44444" y2="6400"/>
                        <a14:foregroundMark x1="44444" y1="6400" x2="68356" y2="1067"/>
                        <a14:foregroundMark x1="68356" y1="1067" x2="74756" y2="1067"/>
                        <a14:foregroundMark x1="74756" y1="1067" x2="83556" y2="400"/>
                        <a14:foregroundMark x1="83556" y1="400" x2="96800" y2="3333"/>
                        <a14:foregroundMark x1="96800" y1="3333" x2="96533" y2="14000"/>
                        <a14:foregroundMark x1="96533" y1="14000" x2="90489" y2="36133"/>
                        <a14:foregroundMark x1="90489" y1="36133" x2="93867" y2="75200"/>
                        <a14:foregroundMark x1="93867" y1="75200" x2="97511" y2="87333"/>
                        <a14:foregroundMark x1="97511" y1="87333" x2="96622" y2="97200"/>
                        <a14:foregroundMark x1="97333" y1="2267" x2="72889" y2="4000"/>
                        <a14:foregroundMark x1="72889" y1="4000" x2="62222" y2="667"/>
                        <a14:foregroundMark x1="25511" y1="3333" x2="52356" y2="2800"/>
                        <a14:foregroundMark x1="62400" y1="6133" x2="64978" y2="7200"/>
                        <a14:foregroundMark x1="65867" y1="6267" x2="79289" y2="6800"/>
                        <a14:foregroundMark x1="79289" y1="6800" x2="86400" y2="6133"/>
                        <a14:foregroundMark x1="86400" y1="6133" x2="99022" y2="7467"/>
                        <a14:foregroundMark x1="18044" y1="15733" x2="38311" y2="7067"/>
                        <a14:foregroundMark x1="38311" y1="7067" x2="44356" y2="6800"/>
                        <a14:foregroundMark x1="44356" y1="6800" x2="66933" y2="23733"/>
                        <a14:foregroundMark x1="66933" y1="23733" x2="74222" y2="45067"/>
                        <a14:foregroundMark x1="74222" y1="45067" x2="75111" y2="77200"/>
                        <a14:foregroundMark x1="80356" y1="85067" x2="64356" y2="95067"/>
                        <a14:foregroundMark x1="67289" y1="74533" x2="61778" y2="94267"/>
                        <a14:backgroundMark x1="4533" y1="85733" x2="8622" y2="71733"/>
                        <a14:backgroundMark x1="8622" y1="71733" x2="20800" y2="52800"/>
                        <a14:backgroundMark x1="20800" y1="52800" x2="43022" y2="35200"/>
                        <a14:backgroundMark x1="43022" y1="35200" x2="49511" y2="37067"/>
                        <a14:backgroundMark x1="49511" y1="37067" x2="56444" y2="50133"/>
                        <a14:backgroundMark x1="56444" y1="50133" x2="57867" y2="62933"/>
                        <a14:backgroundMark x1="57867" y1="62933" x2="54133" y2="89733"/>
                        <a14:backgroundMark x1="54133" y1="89733" x2="45422" y2="99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86" y="875425"/>
            <a:ext cx="1714357" cy="114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17DE52F4-4342-46D5-94CE-3C6323D5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10" y="877602"/>
            <a:ext cx="1630304" cy="10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0EFD78E4-6699-4827-9677-240C84DFDAC9}"/>
              </a:ext>
            </a:extLst>
          </p:cNvPr>
          <p:cNvSpPr/>
          <p:nvPr/>
        </p:nvSpPr>
        <p:spPr>
          <a:xfrm>
            <a:off x="4150490" y="2020506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Original image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F689BBE-85EE-4141-9E33-92448366D4D5}"/>
              </a:ext>
            </a:extLst>
          </p:cNvPr>
          <p:cNvSpPr/>
          <p:nvPr/>
        </p:nvSpPr>
        <p:spPr>
          <a:xfrm>
            <a:off x="6266283" y="2011332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RONI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F6B3C72-F6F2-447E-97C9-CA393E4FFAC4}"/>
              </a:ext>
            </a:extLst>
          </p:cNvPr>
          <p:cNvSpPr/>
          <p:nvPr/>
        </p:nvSpPr>
        <p:spPr>
          <a:xfrm>
            <a:off x="2008692" y="2037263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8A190D09-9ACB-4727-BF27-51F7E3A56626}"/>
                  </a:ext>
                </a:extLst>
              </p:cNvPr>
              <p:cNvSpPr/>
              <p:nvPr/>
            </p:nvSpPr>
            <p:spPr>
              <a:xfrm>
                <a:off x="8184043" y="1083620"/>
                <a:ext cx="2957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Divided into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en-US" altLang="zh-CN" i="0" dirty="0">
                    <a:solidFill>
                      <a:schemeClr val="accent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blocks</a:t>
                </a:r>
              </a:p>
            </p:txBody>
          </p:sp>
        </mc:Choice>
        <mc:Fallback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8A190D09-9ACB-4727-BF27-51F7E3A56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043" y="1083620"/>
                <a:ext cx="2957819" cy="369332"/>
              </a:xfrm>
              <a:prstGeom prst="rect">
                <a:avLst/>
              </a:prstGeom>
              <a:blipFill>
                <a:blip r:embed="rId6"/>
                <a:stretch>
                  <a:fillRect l="-1856" t="-10000" r="-164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61" name="连接符: 肘形 6160">
            <a:extLst>
              <a:ext uri="{FF2B5EF4-FFF2-40B4-BE49-F238E27FC236}">
                <a16:creationId xmlns:a16="http://schemas.microsoft.com/office/drawing/2014/main" id="{C3C116C0-BBB8-4955-B0C4-BAD634E150E8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184043" y="1446877"/>
            <a:ext cx="2585378" cy="779319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3" name="直接箭头连接符 6162">
            <a:extLst>
              <a:ext uri="{FF2B5EF4-FFF2-40B4-BE49-F238E27FC236}">
                <a16:creationId xmlns:a16="http://schemas.microsoft.com/office/drawing/2014/main" id="{FC1263CD-D0FD-4EDF-A7D1-A186F467038E}"/>
              </a:ext>
            </a:extLst>
          </p:cNvPr>
          <p:cNvCxnSpPr>
            <a:cxnSpLocks/>
          </p:cNvCxnSpPr>
          <p:nvPr/>
        </p:nvCxnSpPr>
        <p:spPr>
          <a:xfrm>
            <a:off x="5962947" y="1470560"/>
            <a:ext cx="506739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E148D2C-13E1-46A5-B76C-089713720B4D}"/>
              </a:ext>
            </a:extLst>
          </p:cNvPr>
          <p:cNvCxnSpPr>
            <a:cxnSpLocks/>
          </p:cNvCxnSpPr>
          <p:nvPr/>
        </p:nvCxnSpPr>
        <p:spPr>
          <a:xfrm flipH="1">
            <a:off x="3643117" y="1470561"/>
            <a:ext cx="69189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37E22FBB-E79E-499F-9208-9F4D28A8E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36" y="4731876"/>
            <a:ext cx="1630304" cy="10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矩形 115">
            <a:extLst>
              <a:ext uri="{FF2B5EF4-FFF2-40B4-BE49-F238E27FC236}">
                <a16:creationId xmlns:a16="http://schemas.microsoft.com/office/drawing/2014/main" id="{3222482D-E92C-41BC-9ADA-5C633A5E6D06}"/>
              </a:ext>
            </a:extLst>
          </p:cNvPr>
          <p:cNvSpPr/>
          <p:nvPr/>
        </p:nvSpPr>
        <p:spPr>
          <a:xfrm>
            <a:off x="3980278" y="5874901"/>
            <a:ext cx="2606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Watermarked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BD5389B-14CA-42AC-9AEF-204C2E05DA47}"/>
              </a:ext>
            </a:extLst>
          </p:cNvPr>
          <p:cNvGrpSpPr/>
          <p:nvPr/>
        </p:nvGrpSpPr>
        <p:grpSpPr>
          <a:xfrm>
            <a:off x="4100966" y="2519128"/>
            <a:ext cx="4381213" cy="2123577"/>
            <a:chOff x="4100966" y="2519128"/>
            <a:chExt cx="4381213" cy="2123577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9C14771-1CB9-468D-AA6A-6DB1D36FA297}"/>
                </a:ext>
              </a:extLst>
            </p:cNvPr>
            <p:cNvSpPr/>
            <p:nvPr/>
          </p:nvSpPr>
          <p:spPr>
            <a:xfrm>
              <a:off x="4113490" y="2519128"/>
              <a:ext cx="28682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LSBs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9486AAD-20A0-453A-B2C1-E69301A0A2B0}"/>
                </a:ext>
              </a:extLst>
            </p:cNvPr>
            <p:cNvSpPr/>
            <p:nvPr/>
          </p:nvSpPr>
          <p:spPr>
            <a:xfrm>
              <a:off x="4113490" y="2943615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Patient information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4C1EE31-672A-4946-B78D-275656C7DE85}"/>
                </a:ext>
              </a:extLst>
            </p:cNvPr>
            <p:cNvSpPr/>
            <p:nvPr/>
          </p:nvSpPr>
          <p:spPr>
            <a:xfrm>
              <a:off x="4100966" y="3368102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Doctor information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8687CB8B-B1EE-4573-91B7-51ADBCAA8FE8}"/>
                </a:ext>
              </a:extLst>
            </p:cNvPr>
            <p:cNvSpPr/>
            <p:nvPr/>
          </p:nvSpPr>
          <p:spPr>
            <a:xfrm>
              <a:off x="4100966" y="3792589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Diagnostic information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E4DD816-49E0-4FD9-881E-D40731955326}"/>
                </a:ext>
              </a:extLst>
            </p:cNvPr>
            <p:cNvSpPr/>
            <p:nvPr/>
          </p:nvSpPr>
          <p:spPr>
            <a:xfrm>
              <a:off x="4113490" y="4217077"/>
              <a:ext cx="28682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</a:p>
          </p:txBody>
        </p:sp>
        <p:sp>
          <p:nvSpPr>
            <p:cNvPr id="6178" name="矩形 6177">
              <a:extLst>
                <a:ext uri="{FF2B5EF4-FFF2-40B4-BE49-F238E27FC236}">
                  <a16:creationId xmlns:a16="http://schemas.microsoft.com/office/drawing/2014/main" id="{9A19EA10-8864-4AB9-907C-AF77340C2881}"/>
                </a:ext>
              </a:extLst>
            </p:cNvPr>
            <p:cNvSpPr/>
            <p:nvPr/>
          </p:nvSpPr>
          <p:spPr>
            <a:xfrm>
              <a:off x="7111064" y="2519128"/>
              <a:ext cx="1371115" cy="21235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Encoding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0FBB8DC4-7318-4EE6-B095-3F43780D0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944" y="2678822"/>
              <a:ext cx="2290120" cy="623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32A8D3A3-D473-4023-8D05-1BC4EE513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2422" y="4404234"/>
              <a:ext cx="2290120" cy="623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48B27BE1-7179-4A4E-83F1-336C90A9A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175" y="3106055"/>
              <a:ext cx="740889" cy="917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CCEBC90A-7865-41DB-9E23-B8662530823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550" y="3551522"/>
              <a:ext cx="788514" cy="124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C681A86D-C2A9-4FF2-9273-7DE7506F1BE1}"/>
                </a:ext>
              </a:extLst>
            </p:cNvPr>
            <p:cNvCxnSpPr>
              <a:cxnSpLocks/>
            </p:cNvCxnSpPr>
            <p:nvPr/>
          </p:nvCxnSpPr>
          <p:spPr>
            <a:xfrm>
              <a:off x="6740619" y="3981524"/>
              <a:ext cx="370445" cy="447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75C100A-BADD-4069-A4BC-985F18E91644}"/>
              </a:ext>
            </a:extLst>
          </p:cNvPr>
          <p:cNvCxnSpPr>
            <a:cxnSpLocks/>
          </p:cNvCxnSpPr>
          <p:nvPr/>
        </p:nvCxnSpPr>
        <p:spPr>
          <a:xfrm>
            <a:off x="8482179" y="4477337"/>
            <a:ext cx="127356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67716005-A15B-4C19-82BD-85902E977D62}"/>
              </a:ext>
            </a:extLst>
          </p:cNvPr>
          <p:cNvSpPr/>
          <p:nvPr/>
        </p:nvSpPr>
        <p:spPr>
          <a:xfrm>
            <a:off x="2267875" y="3071848"/>
            <a:ext cx="14790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Fragile watermark embedding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9879CC93-F542-493C-95AF-FA0D21E1DFEB}"/>
              </a:ext>
            </a:extLst>
          </p:cNvPr>
          <p:cNvCxnSpPr>
            <a:cxnSpLocks/>
            <a:stCxn id="55" idx="2"/>
            <a:endCxn id="134" idx="0"/>
          </p:cNvCxnSpPr>
          <p:nvPr/>
        </p:nvCxnSpPr>
        <p:spPr>
          <a:xfrm flipH="1">
            <a:off x="3007377" y="2406595"/>
            <a:ext cx="987" cy="6652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44ADF1C4-F7B2-4FA3-98B0-BB456F2187D6}"/>
              </a:ext>
            </a:extLst>
          </p:cNvPr>
          <p:cNvCxnSpPr>
            <a:cxnSpLocks/>
            <a:stCxn id="134" idx="2"/>
          </p:cNvCxnSpPr>
          <p:nvPr/>
        </p:nvCxnSpPr>
        <p:spPr>
          <a:xfrm rot="16200000" flipH="1">
            <a:off x="3081086" y="3921469"/>
            <a:ext cx="1402135" cy="154955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AF8B8524-B0AE-4455-94F9-6236B38BFCF8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6185374" y="5363717"/>
            <a:ext cx="3752976" cy="219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E363440-5375-4B96-A082-1D5F7BB84D36}"/>
              </a:ext>
            </a:extLst>
          </p:cNvPr>
          <p:cNvGrpSpPr/>
          <p:nvPr/>
        </p:nvGrpSpPr>
        <p:grpSpPr>
          <a:xfrm>
            <a:off x="203857" y="2507287"/>
            <a:ext cx="1999344" cy="1719619"/>
            <a:chOff x="203857" y="2507287"/>
            <a:chExt cx="1999344" cy="171961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FA1E369-8133-4685-969E-B4825F2C3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0525" y="2507287"/>
              <a:ext cx="968397" cy="968397"/>
            </a:xfrm>
            <a:prstGeom prst="rect">
              <a:avLst/>
            </a:prstGeom>
          </p:spPr>
        </p:pic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0894817-65F6-4624-ACCA-5F122E0A3872}"/>
                </a:ext>
              </a:extLst>
            </p:cNvPr>
            <p:cNvSpPr/>
            <p:nvPr/>
          </p:nvSpPr>
          <p:spPr>
            <a:xfrm>
              <a:off x="203857" y="3580575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 Algorithm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558C1F8-816C-4F0A-9B1A-EFDDC5343869}"/>
              </a:ext>
            </a:extLst>
          </p:cNvPr>
          <p:cNvGrpSpPr/>
          <p:nvPr/>
        </p:nvGrpSpPr>
        <p:grpSpPr>
          <a:xfrm>
            <a:off x="9590028" y="4011330"/>
            <a:ext cx="2370209" cy="1537053"/>
            <a:chOff x="9590028" y="4011330"/>
            <a:chExt cx="2370209" cy="1537053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45A093B-0571-4E7A-A973-AC2EA5C937D4}"/>
                </a:ext>
              </a:extLst>
            </p:cNvPr>
            <p:cNvSpPr/>
            <p:nvPr/>
          </p:nvSpPr>
          <p:spPr>
            <a:xfrm>
              <a:off x="9590028" y="4276623"/>
              <a:ext cx="23702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Robust watermark</a:t>
              </a:r>
            </a:p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</a:t>
              </a:r>
              <a:endPara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8DCB777-FAE1-42C5-90D1-CA231E804C41}"/>
                </a:ext>
              </a:extLst>
            </p:cNvPr>
            <p:cNvSpPr/>
            <p:nvPr/>
          </p:nvSpPr>
          <p:spPr>
            <a:xfrm>
              <a:off x="9938350" y="5179051"/>
              <a:ext cx="1627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3-level IWDT</a:t>
              </a:r>
              <a:endPara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DD1EF807-DB5D-4AAD-A884-8FE5D541B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348" y="4011330"/>
              <a:ext cx="1" cy="3239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04C4A89-79FE-4460-9ABA-F12368924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347" y="4919466"/>
              <a:ext cx="1" cy="3239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2880C90-F382-449D-BC24-41C0AAF91D99}"/>
              </a:ext>
            </a:extLst>
          </p:cNvPr>
          <p:cNvGrpSpPr/>
          <p:nvPr/>
        </p:nvGrpSpPr>
        <p:grpSpPr>
          <a:xfrm>
            <a:off x="9990113" y="2205172"/>
            <a:ext cx="1570038" cy="1840523"/>
            <a:chOff x="9990113" y="2205172"/>
            <a:chExt cx="1570038" cy="1840523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0748C04-84BB-414E-A43A-CAAA4EC8FC94}"/>
                </a:ext>
              </a:extLst>
            </p:cNvPr>
            <p:cNvSpPr/>
            <p:nvPr/>
          </p:nvSpPr>
          <p:spPr>
            <a:xfrm>
              <a:off x="9990113" y="3676363"/>
              <a:ext cx="15700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3-level DWT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6BECE9-BEEA-42FA-A3B6-DEAC354F0F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649" y="3361431"/>
              <a:ext cx="1" cy="3239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AB9600A-7CEF-46CE-A46A-C6FF76528D51}"/>
                </a:ext>
              </a:extLst>
            </p:cNvPr>
            <p:cNvGrpSpPr/>
            <p:nvPr/>
          </p:nvGrpSpPr>
          <p:grpSpPr>
            <a:xfrm>
              <a:off x="10083046" y="2205172"/>
              <a:ext cx="1383570" cy="1056126"/>
              <a:chOff x="652946" y="5045750"/>
              <a:chExt cx="1383570" cy="1056126"/>
            </a:xfrm>
          </p:grpSpPr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F431F7B7-B683-4BB4-ABBA-C08AC53AB5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200"/>
              <a:stretch/>
            </p:blipFill>
            <p:spPr>
              <a:xfrm>
                <a:off x="652946" y="5069995"/>
                <a:ext cx="419048" cy="229638"/>
              </a:xfrm>
              <a:prstGeom prst="rect">
                <a:avLst/>
              </a:prstGeom>
            </p:spPr>
          </p:pic>
          <p:pic>
            <p:nvPicPr>
              <p:cNvPr id="78" name="图片 77">
                <a:extLst>
                  <a:ext uri="{FF2B5EF4-FFF2-40B4-BE49-F238E27FC236}">
                    <a16:creationId xmlns:a16="http://schemas.microsoft.com/office/drawing/2014/main" id="{622BC4FC-00D3-4376-83A2-38FA4CB12D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200"/>
              <a:stretch/>
            </p:blipFill>
            <p:spPr>
              <a:xfrm>
                <a:off x="1129797" y="5066774"/>
                <a:ext cx="419048" cy="229638"/>
              </a:xfrm>
              <a:prstGeom prst="rect">
                <a:avLst/>
              </a:prstGeom>
            </p:spPr>
          </p:pic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3C123C06-879A-44C7-AE64-ECE18A39D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903"/>
              <a:stretch/>
            </p:blipFill>
            <p:spPr>
              <a:xfrm>
                <a:off x="1617468" y="5045750"/>
                <a:ext cx="419048" cy="251833"/>
              </a:xfrm>
              <a:prstGeom prst="rect">
                <a:avLst/>
              </a:prstGeom>
            </p:spPr>
          </p:pic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AE3A13DE-78A5-42C4-86F6-80B1B065E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946" y="5362355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81" name="图片 80">
                <a:extLst>
                  <a:ext uri="{FF2B5EF4-FFF2-40B4-BE49-F238E27FC236}">
                    <a16:creationId xmlns:a16="http://schemas.microsoft.com/office/drawing/2014/main" id="{BA55B01C-BE6A-4652-A2CD-A15E9FD91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9797" y="5362355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82" name="图片 81">
                <a:extLst>
                  <a:ext uri="{FF2B5EF4-FFF2-40B4-BE49-F238E27FC236}">
                    <a16:creationId xmlns:a16="http://schemas.microsoft.com/office/drawing/2014/main" id="{D5655A24-8745-4805-A30F-0C85D4D47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2199" y="5362355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F4AB5C18-25DF-4688-8B59-27F933B462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903"/>
              <a:stretch/>
            </p:blipFill>
            <p:spPr>
              <a:xfrm>
                <a:off x="1129797" y="5850043"/>
                <a:ext cx="419048" cy="251833"/>
              </a:xfrm>
              <a:prstGeom prst="rect">
                <a:avLst/>
              </a:prstGeom>
            </p:spPr>
          </p:pic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157816CE-730E-4703-AA0A-4DFA2A57AD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903"/>
              <a:stretch/>
            </p:blipFill>
            <p:spPr>
              <a:xfrm>
                <a:off x="1612199" y="5850043"/>
                <a:ext cx="419048" cy="2518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7914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14</a:t>
            </a:fld>
            <a:endParaRPr lang="zh-CN" altLang="en-US" dirty="0"/>
          </a:p>
        </p:txBody>
      </p:sp>
      <p:sp>
        <p:nvSpPr>
          <p:cNvPr id="49" name="文本占位符 1">
            <a:extLst>
              <a:ext uri="{FF2B5EF4-FFF2-40B4-BE49-F238E27FC236}">
                <a16:creationId xmlns:a16="http://schemas.microsoft.com/office/drawing/2014/main" id="{C2972296-CF16-492C-B5AC-AC0A1F9D8C24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嵌入算法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C59DF9A-E503-465B-B450-3176368BC149}"/>
              </a:ext>
            </a:extLst>
          </p:cNvPr>
          <p:cNvGrpSpPr/>
          <p:nvPr/>
        </p:nvGrpSpPr>
        <p:grpSpPr>
          <a:xfrm>
            <a:off x="203857" y="2507287"/>
            <a:ext cx="1999344" cy="1719619"/>
            <a:chOff x="203857" y="2507287"/>
            <a:chExt cx="1999344" cy="171961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FA1E369-8133-4685-969E-B4825F2C3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525" y="2507287"/>
              <a:ext cx="968397" cy="968397"/>
            </a:xfrm>
            <a:prstGeom prst="rect">
              <a:avLst/>
            </a:prstGeom>
          </p:spPr>
        </p:pic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0894817-65F6-4624-ACCA-5F122E0A3872}"/>
                </a:ext>
              </a:extLst>
            </p:cNvPr>
            <p:cNvSpPr/>
            <p:nvPr/>
          </p:nvSpPr>
          <p:spPr>
            <a:xfrm>
              <a:off x="203857" y="3580575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 Algorithm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27E6738-FAFF-411E-80CE-6CE96D1F2D6C}"/>
              </a:ext>
            </a:extLst>
          </p:cNvPr>
          <p:cNvGrpSpPr/>
          <p:nvPr/>
        </p:nvGrpSpPr>
        <p:grpSpPr>
          <a:xfrm>
            <a:off x="5460680" y="3599270"/>
            <a:ext cx="2370209" cy="1537053"/>
            <a:chOff x="9590028" y="4011330"/>
            <a:chExt cx="2370209" cy="1537053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7B0309B-113F-4812-AF93-4C1938FF35DC}"/>
                </a:ext>
              </a:extLst>
            </p:cNvPr>
            <p:cNvSpPr/>
            <p:nvPr/>
          </p:nvSpPr>
          <p:spPr>
            <a:xfrm>
              <a:off x="9590028" y="4276623"/>
              <a:ext cx="23702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Robust watermark</a:t>
              </a:r>
            </a:p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</a:t>
              </a:r>
              <a:endPara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7F9BDA5-7B8B-4730-9BD9-B82088300316}"/>
                </a:ext>
              </a:extLst>
            </p:cNvPr>
            <p:cNvSpPr/>
            <p:nvPr/>
          </p:nvSpPr>
          <p:spPr>
            <a:xfrm>
              <a:off x="9938350" y="5179051"/>
              <a:ext cx="1627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3-level IWDT</a:t>
              </a:r>
              <a:endPara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2F9E9CA1-F0FB-4BE2-8919-D6A55D3B3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348" y="4011330"/>
              <a:ext cx="1" cy="3239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57DE193C-EDB9-4291-965F-8A14B16A5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347" y="4919466"/>
              <a:ext cx="1" cy="3239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AEC363E-E435-4CC3-ACA3-ECBF7A20DB40}"/>
              </a:ext>
            </a:extLst>
          </p:cNvPr>
          <p:cNvGrpSpPr/>
          <p:nvPr/>
        </p:nvGrpSpPr>
        <p:grpSpPr>
          <a:xfrm>
            <a:off x="5860765" y="1782254"/>
            <a:ext cx="1570038" cy="1840523"/>
            <a:chOff x="9990113" y="2205172"/>
            <a:chExt cx="1570038" cy="184052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F39466A-76F5-4FF5-BD75-5C4E60FC5AF7}"/>
                </a:ext>
              </a:extLst>
            </p:cNvPr>
            <p:cNvSpPr/>
            <p:nvPr/>
          </p:nvSpPr>
          <p:spPr>
            <a:xfrm>
              <a:off x="9990113" y="3676363"/>
              <a:ext cx="15700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3-level DWT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0B9C9A3-230F-4C63-B832-5835CEF3F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649" y="3361431"/>
              <a:ext cx="1" cy="3239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7DEA347-805B-4DCF-A2B4-C189C3303817}"/>
                </a:ext>
              </a:extLst>
            </p:cNvPr>
            <p:cNvGrpSpPr/>
            <p:nvPr/>
          </p:nvGrpSpPr>
          <p:grpSpPr>
            <a:xfrm>
              <a:off x="10083046" y="2205172"/>
              <a:ext cx="1383570" cy="1056126"/>
              <a:chOff x="652946" y="5045750"/>
              <a:chExt cx="1383570" cy="1056126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4CD98DD7-EC27-42A6-962F-72DA3D983C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200"/>
              <a:stretch/>
            </p:blipFill>
            <p:spPr>
              <a:xfrm>
                <a:off x="652946" y="5069995"/>
                <a:ext cx="419048" cy="229638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05C900D3-3025-4692-A49B-DAD1449AA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200"/>
              <a:stretch/>
            </p:blipFill>
            <p:spPr>
              <a:xfrm>
                <a:off x="1129797" y="5066774"/>
                <a:ext cx="419048" cy="229638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F7E8993D-163B-44CC-AB13-1DDCAAA1CE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903"/>
              <a:stretch/>
            </p:blipFill>
            <p:spPr>
              <a:xfrm>
                <a:off x="1617468" y="5045750"/>
                <a:ext cx="419048" cy="251833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BCCD0A38-C037-41CC-9191-84D33BECC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946" y="5362355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A7DEEF2A-AA99-4BF0-8026-6C36F2906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9797" y="5362355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AC138AAD-B3CE-47EF-8325-8BBCA0F2D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2199" y="5362355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D2D0C44B-301D-4728-95D9-490D390BFF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903"/>
              <a:stretch/>
            </p:blipFill>
            <p:spPr>
              <a:xfrm>
                <a:off x="1129797" y="5850043"/>
                <a:ext cx="419048" cy="251833"/>
              </a:xfrm>
              <a:prstGeom prst="rect">
                <a:avLst/>
              </a:prstGeom>
            </p:spPr>
          </p:pic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A34CD4E2-AB07-405C-94FE-0A85B5306F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903"/>
              <a:stretch/>
            </p:blipFill>
            <p:spPr>
              <a:xfrm>
                <a:off x="1612199" y="5850043"/>
                <a:ext cx="419048" cy="2518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5494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15</a:t>
            </a:fld>
            <a:endParaRPr lang="zh-CN" altLang="en-US" dirty="0"/>
          </a:p>
        </p:txBody>
      </p:sp>
      <p:sp>
        <p:nvSpPr>
          <p:cNvPr id="49" name="文本占位符 1">
            <a:extLst>
              <a:ext uri="{FF2B5EF4-FFF2-40B4-BE49-F238E27FC236}">
                <a16:creationId xmlns:a16="http://schemas.microsoft.com/office/drawing/2014/main" id="{C2972296-CF16-492C-B5AC-AC0A1F9D8C24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嵌入算法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C79B259-5F61-4601-B7C1-65F2A8718A30}"/>
              </a:ext>
            </a:extLst>
          </p:cNvPr>
          <p:cNvGrpSpPr/>
          <p:nvPr/>
        </p:nvGrpSpPr>
        <p:grpSpPr>
          <a:xfrm>
            <a:off x="203857" y="2507287"/>
            <a:ext cx="1999344" cy="1719619"/>
            <a:chOff x="203857" y="2507287"/>
            <a:chExt cx="1999344" cy="171961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FA1E369-8133-4685-969E-B4825F2C3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525" y="2507287"/>
              <a:ext cx="968397" cy="968397"/>
            </a:xfrm>
            <a:prstGeom prst="rect">
              <a:avLst/>
            </a:prstGeom>
          </p:spPr>
        </p:pic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0894817-65F6-4624-ACCA-5F122E0A3872}"/>
                </a:ext>
              </a:extLst>
            </p:cNvPr>
            <p:cNvSpPr/>
            <p:nvPr/>
          </p:nvSpPr>
          <p:spPr>
            <a:xfrm>
              <a:off x="203857" y="3580575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 Algorithm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9B3C203-F2DD-448F-A9A5-8569DED482F1}"/>
              </a:ext>
            </a:extLst>
          </p:cNvPr>
          <p:cNvGrpSpPr/>
          <p:nvPr/>
        </p:nvGrpSpPr>
        <p:grpSpPr>
          <a:xfrm>
            <a:off x="4063666" y="2953388"/>
            <a:ext cx="5234874" cy="1208104"/>
            <a:chOff x="4063666" y="2953388"/>
            <a:chExt cx="5234874" cy="120810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EEB1F1B-F000-4611-BE03-09F6875BF809}"/>
                </a:ext>
              </a:extLst>
            </p:cNvPr>
            <p:cNvSpPr/>
            <p:nvPr/>
          </p:nvSpPr>
          <p:spPr>
            <a:xfrm>
              <a:off x="4063666" y="3792160"/>
              <a:ext cx="4674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LL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0F0A842-0AB8-4BA4-B327-1C8A9A61744C}"/>
                </a:ext>
              </a:extLst>
            </p:cNvPr>
            <p:cNvSpPr/>
            <p:nvPr/>
          </p:nvSpPr>
          <p:spPr>
            <a:xfrm>
              <a:off x="5664783" y="3792160"/>
              <a:ext cx="5170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LH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D3D01A4-CC88-43A6-B8C6-C1261CACB709}"/>
                </a:ext>
              </a:extLst>
            </p:cNvPr>
            <p:cNvSpPr/>
            <p:nvPr/>
          </p:nvSpPr>
          <p:spPr>
            <a:xfrm>
              <a:off x="7130834" y="3792160"/>
              <a:ext cx="5170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AB61150-8466-4710-A79A-BE7FD5295182}"/>
                </a:ext>
              </a:extLst>
            </p:cNvPr>
            <p:cNvSpPr/>
            <p:nvPr/>
          </p:nvSpPr>
          <p:spPr>
            <a:xfrm>
              <a:off x="8731952" y="3792160"/>
              <a:ext cx="5665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28782504-F03B-4605-BDE6-CA04EAF8D757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rot="5400000">
              <a:off x="4994119" y="2256637"/>
              <a:ext cx="838771" cy="2232274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852F248F-35AB-4189-A4EB-4189CA4EDF2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5807096" y="3069614"/>
              <a:ext cx="838771" cy="606321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04E12467-3DA8-4525-93FA-080CF20E65CE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rot="16200000" flipH="1">
              <a:off x="6540118" y="2942911"/>
              <a:ext cx="838771" cy="859725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BEC19FF1-3355-4C17-8ADE-3E9684889583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rot="16200000" flipH="1">
              <a:off x="7353058" y="2129971"/>
              <a:ext cx="838771" cy="2485605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01FA120-4BD7-42C6-A4F4-324A42065BB2}"/>
              </a:ext>
            </a:extLst>
          </p:cNvPr>
          <p:cNvGrpSpPr/>
          <p:nvPr/>
        </p:nvGrpSpPr>
        <p:grpSpPr>
          <a:xfrm>
            <a:off x="3131579" y="4226906"/>
            <a:ext cx="2370209" cy="1537053"/>
            <a:chOff x="9590028" y="4011330"/>
            <a:chExt cx="2370209" cy="153705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7CBE177-33BB-41A8-94E2-1C6FB297FB14}"/>
                </a:ext>
              </a:extLst>
            </p:cNvPr>
            <p:cNvSpPr/>
            <p:nvPr/>
          </p:nvSpPr>
          <p:spPr>
            <a:xfrm>
              <a:off x="9590028" y="4276623"/>
              <a:ext cx="23702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Robust watermark</a:t>
              </a:r>
            </a:p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</a:t>
              </a:r>
              <a:endPara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8DEF975-6D60-415C-A473-28CF656C17ED}"/>
                </a:ext>
              </a:extLst>
            </p:cNvPr>
            <p:cNvSpPr/>
            <p:nvPr/>
          </p:nvSpPr>
          <p:spPr>
            <a:xfrm>
              <a:off x="9938350" y="5179051"/>
              <a:ext cx="1627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3-level IWDT</a:t>
              </a:r>
              <a:endPara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BE0C1CD-345F-46D6-9653-05133E86CF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348" y="4011330"/>
              <a:ext cx="1" cy="3239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EBFD59BD-96DD-4B0A-A442-1C1B5D5F0E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347" y="4919466"/>
              <a:ext cx="1" cy="3239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BD20CD2-6731-4D6C-8155-8AFF4AEEE153}"/>
              </a:ext>
            </a:extLst>
          </p:cNvPr>
          <p:cNvGrpSpPr/>
          <p:nvPr/>
        </p:nvGrpSpPr>
        <p:grpSpPr>
          <a:xfrm>
            <a:off x="5777065" y="1091281"/>
            <a:ext cx="1570038" cy="1840523"/>
            <a:chOff x="9990113" y="2205172"/>
            <a:chExt cx="1570038" cy="184052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4DC954C-7465-4BC7-B1AC-9F07AB24628B}"/>
                </a:ext>
              </a:extLst>
            </p:cNvPr>
            <p:cNvSpPr/>
            <p:nvPr/>
          </p:nvSpPr>
          <p:spPr>
            <a:xfrm>
              <a:off x="9990113" y="3676363"/>
              <a:ext cx="15700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3-level DWT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679C115-D92A-48EF-B7CA-4F557CB519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649" y="3361431"/>
              <a:ext cx="1" cy="3239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B6D1A96-9222-4689-94AE-E4FCCDFA9F7B}"/>
                </a:ext>
              </a:extLst>
            </p:cNvPr>
            <p:cNvGrpSpPr/>
            <p:nvPr/>
          </p:nvGrpSpPr>
          <p:grpSpPr>
            <a:xfrm>
              <a:off x="10083046" y="2205172"/>
              <a:ext cx="1383570" cy="1056126"/>
              <a:chOff x="652946" y="5045750"/>
              <a:chExt cx="1383570" cy="1056126"/>
            </a:xfrm>
          </p:grpSpPr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73FF3450-74CA-43E5-A692-65E0A26546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200"/>
              <a:stretch/>
            </p:blipFill>
            <p:spPr>
              <a:xfrm>
                <a:off x="652946" y="5069995"/>
                <a:ext cx="419048" cy="229638"/>
              </a:xfrm>
              <a:prstGeom prst="rect">
                <a:avLst/>
              </a:prstGeom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DC2072CF-B055-47E5-B327-32960EBBF3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200"/>
              <a:stretch/>
            </p:blipFill>
            <p:spPr>
              <a:xfrm>
                <a:off x="1129797" y="5066774"/>
                <a:ext cx="419048" cy="229638"/>
              </a:xfrm>
              <a:prstGeom prst="rect">
                <a:avLst/>
              </a:prstGeom>
            </p:spPr>
          </p:pic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id="{73464DD3-E507-4D7E-8062-7B30CBA0D9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903"/>
              <a:stretch/>
            </p:blipFill>
            <p:spPr>
              <a:xfrm>
                <a:off x="1617468" y="5045750"/>
                <a:ext cx="419048" cy="251833"/>
              </a:xfrm>
              <a:prstGeom prst="rect">
                <a:avLst/>
              </a:prstGeom>
            </p:spPr>
          </p:pic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CA1002EC-C306-484B-9330-2DDB5F730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946" y="5362355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65D5A8CC-A471-4D4C-949F-B9CC6E540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9797" y="5362355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5BDFB2EF-9C53-4137-ACC2-B32314A27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2199" y="5362355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9C9CEABB-D333-4F08-8FAB-276A91FB57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903"/>
              <a:stretch/>
            </p:blipFill>
            <p:spPr>
              <a:xfrm>
                <a:off x="1129797" y="5850043"/>
                <a:ext cx="419048" cy="251833"/>
              </a:xfrm>
              <a:prstGeom prst="rect">
                <a:avLst/>
              </a:prstGeom>
            </p:spPr>
          </p:pic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51B2ED02-8259-4899-93C6-B2427A0E0E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903"/>
              <a:stretch/>
            </p:blipFill>
            <p:spPr>
              <a:xfrm>
                <a:off x="1612199" y="5850043"/>
                <a:ext cx="419048" cy="2518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2485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16</a:t>
            </a:fld>
            <a:endParaRPr lang="zh-CN" altLang="en-US" dirty="0"/>
          </a:p>
        </p:txBody>
      </p:sp>
      <p:sp>
        <p:nvSpPr>
          <p:cNvPr id="49" name="文本占位符 1">
            <a:extLst>
              <a:ext uri="{FF2B5EF4-FFF2-40B4-BE49-F238E27FC236}">
                <a16:creationId xmlns:a16="http://schemas.microsoft.com/office/drawing/2014/main" id="{C2972296-CF16-492C-B5AC-AC0A1F9D8C24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嵌入算法</a:t>
            </a:r>
          </a:p>
        </p:txBody>
      </p:sp>
      <p:pic>
        <p:nvPicPr>
          <p:cNvPr id="50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19F06A17-3FAA-4582-B95F-77CD93EE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800" l="622" r="89956">
                        <a14:foregroundMark x1="12178" y1="40533" x2="11556" y2="63600"/>
                        <a14:foregroundMark x1="11556" y1="63600" x2="11556" y2="63600"/>
                        <a14:foregroundMark x1="10933" y1="38800" x2="9244" y2="45467"/>
                        <a14:foregroundMark x1="13067" y1="34533" x2="17333" y2="25200"/>
                        <a14:foregroundMark x1="7467" y1="48133" x2="5689" y2="59467"/>
                        <a14:foregroundMark x1="5689" y1="59467" x2="6311" y2="71867"/>
                        <a14:foregroundMark x1="6311" y1="71867" x2="1244" y2="82933"/>
                        <a14:foregroundMark x1="1244" y1="82933" x2="6933" y2="91733"/>
                        <a14:foregroundMark x1="6933" y1="91733" x2="22311" y2="94400"/>
                        <a14:foregroundMark x1="22311" y1="94400" x2="38489" y2="90267"/>
                        <a14:foregroundMark x1="38489" y1="90267" x2="53956" y2="95200"/>
                        <a14:foregroundMark x1="53956" y1="95200" x2="59111" y2="87333"/>
                        <a14:foregroundMark x1="59111" y1="87333" x2="65244" y2="66000"/>
                        <a14:foregroundMark x1="65244" y1="66000" x2="65778" y2="54667"/>
                        <a14:foregroundMark x1="65778" y1="54667" x2="63733" y2="42000"/>
                        <a14:foregroundMark x1="26044" y1="73067" x2="28444" y2="74800"/>
                        <a14:foregroundMark x1="5867" y1="53733" x2="7289" y2="64667"/>
                        <a14:foregroundMark x1="7289" y1="64667" x2="1867" y2="72667"/>
                        <a14:foregroundMark x1="1867" y1="72667" x2="2044" y2="94800"/>
                        <a14:foregroundMark x1="2044" y1="94800" x2="3733" y2="82933"/>
                        <a14:foregroundMark x1="3733" y1="82933" x2="11556" y2="79067"/>
                        <a14:foregroundMark x1="11556" y1="79067" x2="18489" y2="89200"/>
                        <a14:foregroundMark x1="18489" y1="89200" x2="27200" y2="92400"/>
                        <a14:foregroundMark x1="27200" y1="92400" x2="33244" y2="98533"/>
                        <a14:foregroundMark x1="33244" y1="98533" x2="51644" y2="98933"/>
                        <a14:foregroundMark x1="51644" y1="98933" x2="57333" y2="90000"/>
                        <a14:foregroundMark x1="57333" y1="90000" x2="59200" y2="75333"/>
                        <a14:foregroundMark x1="4978" y1="70533" x2="533" y2="79867"/>
                        <a14:foregroundMark x1="533" y1="79867" x2="4178" y2="90267"/>
                        <a14:foregroundMark x1="4178" y1="90267" x2="10044" y2="97200"/>
                        <a14:foregroundMark x1="10044" y1="97200" x2="29867" y2="89867"/>
                        <a14:foregroundMark x1="711" y1="74267" x2="622" y2="96267"/>
                        <a14:foregroundMark x1="622" y1="96267" x2="800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33055"/>
          <a:stretch/>
        </p:blipFill>
        <p:spPr bwMode="auto">
          <a:xfrm>
            <a:off x="2517689" y="955036"/>
            <a:ext cx="1147686" cy="99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BAB397B6-9F61-4220-8F6F-AF1B3263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7" b="97200" l="2844" r="99022">
                        <a14:foregroundMark x1="1333" y1="62400" x2="2044" y2="53200"/>
                        <a14:foregroundMark x1="2044" y1="53200" x2="89" y2="25733"/>
                        <a14:foregroundMark x1="89" y1="25733" x2="2400" y2="16533"/>
                        <a14:foregroundMark x1="2400" y1="16533" x2="6933" y2="8933"/>
                        <a14:foregroundMark x1="6933" y1="8933" x2="22133" y2="4533"/>
                        <a14:foregroundMark x1="22133" y1="4533" x2="79467" y2="15600"/>
                        <a14:foregroundMark x1="79467" y1="15600" x2="85156" y2="35067"/>
                        <a14:foregroundMark x1="85156" y1="35067" x2="87289" y2="77867"/>
                        <a14:foregroundMark x1="87289" y1="77867" x2="83733" y2="96533"/>
                        <a14:foregroundMark x1="3111" y1="45733" x2="16978" y2="8400"/>
                        <a14:foregroundMark x1="1956" y1="3733" x2="44444" y2="6400"/>
                        <a14:foregroundMark x1="44444" y1="6400" x2="68356" y2="1067"/>
                        <a14:foregroundMark x1="68356" y1="1067" x2="74756" y2="1067"/>
                        <a14:foregroundMark x1="74756" y1="1067" x2="83556" y2="400"/>
                        <a14:foregroundMark x1="83556" y1="400" x2="96800" y2="3333"/>
                        <a14:foregroundMark x1="96800" y1="3333" x2="96533" y2="14000"/>
                        <a14:foregroundMark x1="96533" y1="14000" x2="90489" y2="36133"/>
                        <a14:foregroundMark x1="90489" y1="36133" x2="93867" y2="75200"/>
                        <a14:foregroundMark x1="93867" y1="75200" x2="97511" y2="87333"/>
                        <a14:foregroundMark x1="97511" y1="87333" x2="96622" y2="97200"/>
                        <a14:foregroundMark x1="97333" y1="2267" x2="72889" y2="4000"/>
                        <a14:foregroundMark x1="72889" y1="4000" x2="62222" y2="667"/>
                        <a14:foregroundMark x1="25511" y1="3333" x2="52356" y2="2800"/>
                        <a14:foregroundMark x1="62400" y1="6133" x2="64978" y2="7200"/>
                        <a14:foregroundMark x1="65867" y1="6267" x2="79289" y2="6800"/>
                        <a14:foregroundMark x1="79289" y1="6800" x2="86400" y2="6133"/>
                        <a14:foregroundMark x1="86400" y1="6133" x2="99022" y2="7467"/>
                        <a14:foregroundMark x1="18044" y1="15733" x2="38311" y2="7067"/>
                        <a14:foregroundMark x1="38311" y1="7067" x2="44356" y2="6800"/>
                        <a14:foregroundMark x1="44356" y1="6800" x2="66933" y2="23733"/>
                        <a14:foregroundMark x1="66933" y1="23733" x2="74222" y2="45067"/>
                        <a14:foregroundMark x1="74222" y1="45067" x2="75111" y2="77200"/>
                        <a14:foregroundMark x1="80356" y1="85067" x2="64356" y2="95067"/>
                        <a14:foregroundMark x1="67289" y1="74533" x2="61778" y2="94267"/>
                        <a14:backgroundMark x1="4533" y1="85733" x2="8622" y2="71733"/>
                        <a14:backgroundMark x1="8622" y1="71733" x2="20800" y2="52800"/>
                        <a14:backgroundMark x1="20800" y1="52800" x2="43022" y2="35200"/>
                        <a14:backgroundMark x1="43022" y1="35200" x2="49511" y2="37067"/>
                        <a14:backgroundMark x1="49511" y1="37067" x2="56444" y2="50133"/>
                        <a14:backgroundMark x1="56444" y1="50133" x2="57867" y2="62933"/>
                        <a14:backgroundMark x1="57867" y1="62933" x2="54133" y2="89733"/>
                        <a14:backgroundMark x1="54133" y1="89733" x2="45422" y2="99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86" y="875425"/>
            <a:ext cx="1714357" cy="114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17DE52F4-4342-46D5-94CE-3C6323D5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10" y="877602"/>
            <a:ext cx="1630304" cy="10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0EFD78E4-6699-4827-9677-240C84DFDAC9}"/>
              </a:ext>
            </a:extLst>
          </p:cNvPr>
          <p:cNvSpPr/>
          <p:nvPr/>
        </p:nvSpPr>
        <p:spPr>
          <a:xfrm>
            <a:off x="4150490" y="2020506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Original image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F689BBE-85EE-4141-9E33-92448366D4D5}"/>
              </a:ext>
            </a:extLst>
          </p:cNvPr>
          <p:cNvSpPr/>
          <p:nvPr/>
        </p:nvSpPr>
        <p:spPr>
          <a:xfrm>
            <a:off x="6266283" y="2011332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RONI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F6B3C72-F6F2-447E-97C9-CA393E4FFAC4}"/>
              </a:ext>
            </a:extLst>
          </p:cNvPr>
          <p:cNvSpPr/>
          <p:nvPr/>
        </p:nvSpPr>
        <p:spPr>
          <a:xfrm>
            <a:off x="2008692" y="2037263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8A190D09-9ACB-4727-BF27-51F7E3A56626}"/>
                  </a:ext>
                </a:extLst>
              </p:cNvPr>
              <p:cNvSpPr/>
              <p:nvPr/>
            </p:nvSpPr>
            <p:spPr>
              <a:xfrm>
                <a:off x="8184043" y="1083620"/>
                <a:ext cx="2957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Divided into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en-US" altLang="zh-CN" i="0" dirty="0">
                    <a:solidFill>
                      <a:schemeClr val="accent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blocks</a:t>
                </a:r>
              </a:p>
            </p:txBody>
          </p:sp>
        </mc:Choice>
        <mc:Fallback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8A190D09-9ACB-4727-BF27-51F7E3A56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043" y="1083620"/>
                <a:ext cx="2957819" cy="369332"/>
              </a:xfrm>
              <a:prstGeom prst="rect">
                <a:avLst/>
              </a:prstGeom>
              <a:blipFill>
                <a:blip r:embed="rId6"/>
                <a:stretch>
                  <a:fillRect l="-1856" t="-10000" r="-164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61" name="连接符: 肘形 6160">
            <a:extLst>
              <a:ext uri="{FF2B5EF4-FFF2-40B4-BE49-F238E27FC236}">
                <a16:creationId xmlns:a16="http://schemas.microsoft.com/office/drawing/2014/main" id="{C3C116C0-BBB8-4955-B0C4-BAD634E150E8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184043" y="1446877"/>
            <a:ext cx="2585378" cy="779319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3" name="直接箭头连接符 6162">
            <a:extLst>
              <a:ext uri="{FF2B5EF4-FFF2-40B4-BE49-F238E27FC236}">
                <a16:creationId xmlns:a16="http://schemas.microsoft.com/office/drawing/2014/main" id="{FC1263CD-D0FD-4EDF-A7D1-A186F467038E}"/>
              </a:ext>
            </a:extLst>
          </p:cNvPr>
          <p:cNvCxnSpPr>
            <a:cxnSpLocks/>
          </p:cNvCxnSpPr>
          <p:nvPr/>
        </p:nvCxnSpPr>
        <p:spPr>
          <a:xfrm>
            <a:off x="5962947" y="1470560"/>
            <a:ext cx="506739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E148D2C-13E1-46A5-B76C-089713720B4D}"/>
              </a:ext>
            </a:extLst>
          </p:cNvPr>
          <p:cNvCxnSpPr>
            <a:cxnSpLocks/>
          </p:cNvCxnSpPr>
          <p:nvPr/>
        </p:nvCxnSpPr>
        <p:spPr>
          <a:xfrm flipH="1">
            <a:off x="3643117" y="1470561"/>
            <a:ext cx="69189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37E22FBB-E79E-499F-9208-9F4D28A8E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36" y="4731876"/>
            <a:ext cx="1630304" cy="10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矩形 115">
            <a:extLst>
              <a:ext uri="{FF2B5EF4-FFF2-40B4-BE49-F238E27FC236}">
                <a16:creationId xmlns:a16="http://schemas.microsoft.com/office/drawing/2014/main" id="{3222482D-E92C-41BC-9ADA-5C633A5E6D06}"/>
              </a:ext>
            </a:extLst>
          </p:cNvPr>
          <p:cNvSpPr/>
          <p:nvPr/>
        </p:nvSpPr>
        <p:spPr>
          <a:xfrm>
            <a:off x="3980278" y="5874901"/>
            <a:ext cx="2606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Watermarked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BD5389B-14CA-42AC-9AEF-204C2E05DA47}"/>
              </a:ext>
            </a:extLst>
          </p:cNvPr>
          <p:cNvGrpSpPr/>
          <p:nvPr/>
        </p:nvGrpSpPr>
        <p:grpSpPr>
          <a:xfrm>
            <a:off x="4100966" y="2519128"/>
            <a:ext cx="4381213" cy="2123577"/>
            <a:chOff x="4100966" y="2519128"/>
            <a:chExt cx="4381213" cy="2123577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9C14771-1CB9-468D-AA6A-6DB1D36FA297}"/>
                </a:ext>
              </a:extLst>
            </p:cNvPr>
            <p:cNvSpPr/>
            <p:nvPr/>
          </p:nvSpPr>
          <p:spPr>
            <a:xfrm>
              <a:off x="4113490" y="2519128"/>
              <a:ext cx="28682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LSBs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9486AAD-20A0-453A-B2C1-E69301A0A2B0}"/>
                </a:ext>
              </a:extLst>
            </p:cNvPr>
            <p:cNvSpPr/>
            <p:nvPr/>
          </p:nvSpPr>
          <p:spPr>
            <a:xfrm>
              <a:off x="4113490" y="2943615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Patient information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4C1EE31-672A-4946-B78D-275656C7DE85}"/>
                </a:ext>
              </a:extLst>
            </p:cNvPr>
            <p:cNvSpPr/>
            <p:nvPr/>
          </p:nvSpPr>
          <p:spPr>
            <a:xfrm>
              <a:off x="4100966" y="3368102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Doctor information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8687CB8B-B1EE-4573-91B7-51ADBCAA8FE8}"/>
                </a:ext>
              </a:extLst>
            </p:cNvPr>
            <p:cNvSpPr/>
            <p:nvPr/>
          </p:nvSpPr>
          <p:spPr>
            <a:xfrm>
              <a:off x="4100966" y="3792589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Diagnostic information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E4DD816-49E0-4FD9-881E-D40731955326}"/>
                </a:ext>
              </a:extLst>
            </p:cNvPr>
            <p:cNvSpPr/>
            <p:nvPr/>
          </p:nvSpPr>
          <p:spPr>
            <a:xfrm>
              <a:off x="4113490" y="4217077"/>
              <a:ext cx="28682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</a:p>
          </p:txBody>
        </p:sp>
        <p:sp>
          <p:nvSpPr>
            <p:cNvPr id="6178" name="矩形 6177">
              <a:extLst>
                <a:ext uri="{FF2B5EF4-FFF2-40B4-BE49-F238E27FC236}">
                  <a16:creationId xmlns:a16="http://schemas.microsoft.com/office/drawing/2014/main" id="{9A19EA10-8864-4AB9-907C-AF77340C2881}"/>
                </a:ext>
              </a:extLst>
            </p:cNvPr>
            <p:cNvSpPr/>
            <p:nvPr/>
          </p:nvSpPr>
          <p:spPr>
            <a:xfrm>
              <a:off x="7111064" y="2519128"/>
              <a:ext cx="1371115" cy="21235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Encoding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0FBB8DC4-7318-4EE6-B095-3F43780D0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944" y="2678822"/>
              <a:ext cx="2290120" cy="623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32A8D3A3-D473-4023-8D05-1BC4EE513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2422" y="4404234"/>
              <a:ext cx="2290120" cy="623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48B27BE1-7179-4A4E-83F1-336C90A9A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175" y="3106055"/>
              <a:ext cx="740889" cy="917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CCEBC90A-7865-41DB-9E23-B8662530823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550" y="3551522"/>
              <a:ext cx="788514" cy="124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C681A86D-C2A9-4FF2-9273-7DE7506F1BE1}"/>
                </a:ext>
              </a:extLst>
            </p:cNvPr>
            <p:cNvCxnSpPr>
              <a:cxnSpLocks/>
            </p:cNvCxnSpPr>
            <p:nvPr/>
          </p:nvCxnSpPr>
          <p:spPr>
            <a:xfrm>
              <a:off x="6740619" y="3981524"/>
              <a:ext cx="370445" cy="447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75C100A-BADD-4069-A4BC-985F18E91644}"/>
              </a:ext>
            </a:extLst>
          </p:cNvPr>
          <p:cNvCxnSpPr>
            <a:cxnSpLocks/>
          </p:cNvCxnSpPr>
          <p:nvPr/>
        </p:nvCxnSpPr>
        <p:spPr>
          <a:xfrm>
            <a:off x="8482179" y="4477337"/>
            <a:ext cx="127356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67716005-A15B-4C19-82BD-85902E977D62}"/>
              </a:ext>
            </a:extLst>
          </p:cNvPr>
          <p:cNvSpPr/>
          <p:nvPr/>
        </p:nvSpPr>
        <p:spPr>
          <a:xfrm>
            <a:off x="2267875" y="3071848"/>
            <a:ext cx="14790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Fragile watermark embedding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9879CC93-F542-493C-95AF-FA0D21E1DFEB}"/>
              </a:ext>
            </a:extLst>
          </p:cNvPr>
          <p:cNvCxnSpPr>
            <a:cxnSpLocks/>
            <a:stCxn id="55" idx="2"/>
            <a:endCxn id="134" idx="0"/>
          </p:cNvCxnSpPr>
          <p:nvPr/>
        </p:nvCxnSpPr>
        <p:spPr>
          <a:xfrm flipH="1">
            <a:off x="3007377" y="2406595"/>
            <a:ext cx="987" cy="6652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44ADF1C4-F7B2-4FA3-98B0-BB456F2187D6}"/>
              </a:ext>
            </a:extLst>
          </p:cNvPr>
          <p:cNvCxnSpPr>
            <a:cxnSpLocks/>
            <a:stCxn id="134" idx="2"/>
          </p:cNvCxnSpPr>
          <p:nvPr/>
        </p:nvCxnSpPr>
        <p:spPr>
          <a:xfrm rot="16200000" flipH="1">
            <a:off x="3081086" y="3921469"/>
            <a:ext cx="1402135" cy="154955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AF8B8524-B0AE-4455-94F9-6236B38BFCF8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6185374" y="5363717"/>
            <a:ext cx="3752976" cy="219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E363440-5375-4B96-A082-1D5F7BB84D36}"/>
              </a:ext>
            </a:extLst>
          </p:cNvPr>
          <p:cNvGrpSpPr/>
          <p:nvPr/>
        </p:nvGrpSpPr>
        <p:grpSpPr>
          <a:xfrm>
            <a:off x="203857" y="2507287"/>
            <a:ext cx="1999344" cy="1719619"/>
            <a:chOff x="203857" y="2507287"/>
            <a:chExt cx="1999344" cy="171961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FA1E369-8133-4685-969E-B4825F2C3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0525" y="2507287"/>
              <a:ext cx="968397" cy="968397"/>
            </a:xfrm>
            <a:prstGeom prst="rect">
              <a:avLst/>
            </a:prstGeom>
          </p:spPr>
        </p:pic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0894817-65F6-4624-ACCA-5F122E0A3872}"/>
                </a:ext>
              </a:extLst>
            </p:cNvPr>
            <p:cNvSpPr/>
            <p:nvPr/>
          </p:nvSpPr>
          <p:spPr>
            <a:xfrm>
              <a:off x="203857" y="3580575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 Algorithm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558C1F8-816C-4F0A-9B1A-EFDDC5343869}"/>
              </a:ext>
            </a:extLst>
          </p:cNvPr>
          <p:cNvGrpSpPr/>
          <p:nvPr/>
        </p:nvGrpSpPr>
        <p:grpSpPr>
          <a:xfrm>
            <a:off x="9590028" y="4011330"/>
            <a:ext cx="2370209" cy="1537053"/>
            <a:chOff x="9590028" y="4011330"/>
            <a:chExt cx="2370209" cy="1537053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45A093B-0571-4E7A-A973-AC2EA5C937D4}"/>
                </a:ext>
              </a:extLst>
            </p:cNvPr>
            <p:cNvSpPr/>
            <p:nvPr/>
          </p:nvSpPr>
          <p:spPr>
            <a:xfrm>
              <a:off x="9590028" y="4276623"/>
              <a:ext cx="23702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Robust watermark</a:t>
              </a:r>
            </a:p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</a:t>
              </a:r>
              <a:endPara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8DCB777-FAE1-42C5-90D1-CA231E804C41}"/>
                </a:ext>
              </a:extLst>
            </p:cNvPr>
            <p:cNvSpPr/>
            <p:nvPr/>
          </p:nvSpPr>
          <p:spPr>
            <a:xfrm>
              <a:off x="9938350" y="5179051"/>
              <a:ext cx="1627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3-level IWDT</a:t>
              </a:r>
              <a:endPara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DD1EF807-DB5D-4AAD-A884-8FE5D541B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348" y="4011330"/>
              <a:ext cx="1" cy="3239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04C4A89-79FE-4460-9ABA-F12368924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347" y="4919466"/>
              <a:ext cx="1" cy="3239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2880C90-F382-449D-BC24-41C0AAF91D99}"/>
              </a:ext>
            </a:extLst>
          </p:cNvPr>
          <p:cNvGrpSpPr/>
          <p:nvPr/>
        </p:nvGrpSpPr>
        <p:grpSpPr>
          <a:xfrm>
            <a:off x="9990113" y="2205172"/>
            <a:ext cx="1570038" cy="1840523"/>
            <a:chOff x="9990113" y="2205172"/>
            <a:chExt cx="1570038" cy="1840523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0748C04-84BB-414E-A43A-CAAA4EC8FC94}"/>
                </a:ext>
              </a:extLst>
            </p:cNvPr>
            <p:cNvSpPr/>
            <p:nvPr/>
          </p:nvSpPr>
          <p:spPr>
            <a:xfrm>
              <a:off x="9990113" y="3676363"/>
              <a:ext cx="15700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3-level DWT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6BECE9-BEEA-42FA-A3B6-DEAC354F0F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649" y="3361431"/>
              <a:ext cx="1" cy="3239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AB9600A-7CEF-46CE-A46A-C6FF76528D51}"/>
                </a:ext>
              </a:extLst>
            </p:cNvPr>
            <p:cNvGrpSpPr/>
            <p:nvPr/>
          </p:nvGrpSpPr>
          <p:grpSpPr>
            <a:xfrm>
              <a:off x="10083046" y="2205172"/>
              <a:ext cx="1383570" cy="1056126"/>
              <a:chOff x="652946" y="5045750"/>
              <a:chExt cx="1383570" cy="1056126"/>
            </a:xfrm>
          </p:grpSpPr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F431F7B7-B683-4BB4-ABBA-C08AC53AB5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200"/>
              <a:stretch/>
            </p:blipFill>
            <p:spPr>
              <a:xfrm>
                <a:off x="652946" y="5069995"/>
                <a:ext cx="419048" cy="229638"/>
              </a:xfrm>
              <a:prstGeom prst="rect">
                <a:avLst/>
              </a:prstGeom>
            </p:spPr>
          </p:pic>
          <p:pic>
            <p:nvPicPr>
              <p:cNvPr id="78" name="图片 77">
                <a:extLst>
                  <a:ext uri="{FF2B5EF4-FFF2-40B4-BE49-F238E27FC236}">
                    <a16:creationId xmlns:a16="http://schemas.microsoft.com/office/drawing/2014/main" id="{622BC4FC-00D3-4376-83A2-38FA4CB12D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200"/>
              <a:stretch/>
            </p:blipFill>
            <p:spPr>
              <a:xfrm>
                <a:off x="1129797" y="5066774"/>
                <a:ext cx="419048" cy="229638"/>
              </a:xfrm>
              <a:prstGeom prst="rect">
                <a:avLst/>
              </a:prstGeom>
            </p:spPr>
          </p:pic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3C123C06-879A-44C7-AE64-ECE18A39D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903"/>
              <a:stretch/>
            </p:blipFill>
            <p:spPr>
              <a:xfrm>
                <a:off x="1617468" y="5045750"/>
                <a:ext cx="419048" cy="251833"/>
              </a:xfrm>
              <a:prstGeom prst="rect">
                <a:avLst/>
              </a:prstGeom>
            </p:spPr>
          </p:pic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AE3A13DE-78A5-42C4-86F6-80B1B065E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946" y="5362355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81" name="图片 80">
                <a:extLst>
                  <a:ext uri="{FF2B5EF4-FFF2-40B4-BE49-F238E27FC236}">
                    <a16:creationId xmlns:a16="http://schemas.microsoft.com/office/drawing/2014/main" id="{BA55B01C-BE6A-4652-A2CD-A15E9FD91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9797" y="5362355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82" name="图片 81">
                <a:extLst>
                  <a:ext uri="{FF2B5EF4-FFF2-40B4-BE49-F238E27FC236}">
                    <a16:creationId xmlns:a16="http://schemas.microsoft.com/office/drawing/2014/main" id="{D5655A24-8745-4805-A30F-0C85D4D47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2199" y="5362355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F4AB5C18-25DF-4688-8B59-27F933B462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903"/>
              <a:stretch/>
            </p:blipFill>
            <p:spPr>
              <a:xfrm>
                <a:off x="1129797" y="5850043"/>
                <a:ext cx="419048" cy="251833"/>
              </a:xfrm>
              <a:prstGeom prst="rect">
                <a:avLst/>
              </a:prstGeom>
            </p:spPr>
          </p:pic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157816CE-730E-4703-AA0A-4DFA2A57AD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903"/>
              <a:stretch/>
            </p:blipFill>
            <p:spPr>
              <a:xfrm>
                <a:off x="1612199" y="5850043"/>
                <a:ext cx="419048" cy="2518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49308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17</a:t>
            </a:fld>
            <a:endParaRPr lang="zh-CN" altLang="en-US" dirty="0"/>
          </a:p>
        </p:txBody>
      </p:sp>
      <p:pic>
        <p:nvPicPr>
          <p:cNvPr id="3078" name="Picture 6" descr="ct扫描, ct检查, mri扫描仪 的 免费素材图片">
            <a:extLst>
              <a:ext uri="{FF2B5EF4-FFF2-40B4-BE49-F238E27FC236}">
                <a16:creationId xmlns:a16="http://schemas.microsoft.com/office/drawing/2014/main" id="{26756DC0-C47C-442D-96DC-295E8A5F5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086" y="2595399"/>
            <a:ext cx="2046881" cy="136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'digital-image', mri扫描仪, x射线 的 免费素材图片">
            <a:extLst>
              <a:ext uri="{FF2B5EF4-FFF2-40B4-BE49-F238E27FC236}">
                <a16:creationId xmlns:a16="http://schemas.microsoft.com/office/drawing/2014/main" id="{1049C379-EB40-4FB1-8B45-04C57BE4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1" y="2595399"/>
            <a:ext cx="2046880" cy="136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46B1AE7-C223-41E5-9CB0-8357A541561A}"/>
              </a:ext>
            </a:extLst>
          </p:cNvPr>
          <p:cNvSpPr/>
          <p:nvPr/>
        </p:nvSpPr>
        <p:spPr>
          <a:xfrm>
            <a:off x="389379" y="3976743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Medical Image</a:t>
            </a:r>
            <a:endParaRPr lang="en-US" altLang="zh-CN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F6422B6-8C03-404A-9174-78F154986588}"/>
              </a:ext>
            </a:extLst>
          </p:cNvPr>
          <p:cNvGrpSpPr/>
          <p:nvPr/>
        </p:nvGrpSpPr>
        <p:grpSpPr>
          <a:xfrm>
            <a:off x="5072559" y="2595399"/>
            <a:ext cx="2046881" cy="2051938"/>
            <a:chOff x="5072559" y="2595399"/>
            <a:chExt cx="2046881" cy="2051938"/>
          </a:xfrm>
        </p:grpSpPr>
        <p:pic>
          <p:nvPicPr>
            <p:cNvPr id="3076" name="Picture 4" descr="'digital-image', mri扫描仪, 健康 的 免费素材图片">
              <a:extLst>
                <a:ext uri="{FF2B5EF4-FFF2-40B4-BE49-F238E27FC236}">
                  <a16:creationId xmlns:a16="http://schemas.microsoft.com/office/drawing/2014/main" id="{2C8A415F-1B7B-4EB4-B4EC-356DEB5C6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559" y="2595399"/>
              <a:ext cx="2046881" cy="1364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1DBBE6B-4BB1-46AF-AE94-BD9DFB1CC2C4}"/>
                </a:ext>
              </a:extLst>
            </p:cNvPr>
            <p:cNvSpPr/>
            <p:nvPr/>
          </p:nvSpPr>
          <p:spPr>
            <a:xfrm>
              <a:off x="5096327" y="4001006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Embedded Image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10500B88-4D76-4056-A767-BECA385E8FF5}"/>
              </a:ext>
            </a:extLst>
          </p:cNvPr>
          <p:cNvSpPr/>
          <p:nvPr/>
        </p:nvSpPr>
        <p:spPr>
          <a:xfrm>
            <a:off x="9815855" y="4001006"/>
            <a:ext cx="1999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Extracted Image</a:t>
            </a:r>
            <a:endParaRPr lang="en-US" altLang="zh-CN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1E629C-89BD-46D1-8C58-5F0449E5121B}"/>
              </a:ext>
            </a:extLst>
          </p:cNvPr>
          <p:cNvGrpSpPr/>
          <p:nvPr/>
        </p:nvGrpSpPr>
        <p:grpSpPr>
          <a:xfrm>
            <a:off x="2792281" y="2793493"/>
            <a:ext cx="1999344" cy="1609349"/>
            <a:chOff x="2792281" y="2793493"/>
            <a:chExt cx="1999344" cy="160934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FA1E369-8133-4685-969E-B4825F2C3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4537" y="2793493"/>
              <a:ext cx="968397" cy="968397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52FFEFD-B626-403B-8764-40208B7986A1}"/>
                </a:ext>
              </a:extLst>
            </p:cNvPr>
            <p:cNvSpPr/>
            <p:nvPr/>
          </p:nvSpPr>
          <p:spPr>
            <a:xfrm>
              <a:off x="2792281" y="3756511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 Algorithm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B8CBB9-47A6-4C3E-93DE-9E503312455D}"/>
              </a:ext>
            </a:extLst>
          </p:cNvPr>
          <p:cNvGrpSpPr/>
          <p:nvPr/>
        </p:nvGrpSpPr>
        <p:grpSpPr>
          <a:xfrm>
            <a:off x="7561308" y="2793493"/>
            <a:ext cx="1999344" cy="1597797"/>
            <a:chOff x="7561308" y="2793493"/>
            <a:chExt cx="1999344" cy="1597797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96001D8-AAD0-49F1-85D6-D3059C81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8302" y="2793493"/>
              <a:ext cx="968397" cy="968397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53513AD-DC52-4CF4-93A7-FF7D2A72B720}"/>
                </a:ext>
              </a:extLst>
            </p:cNvPr>
            <p:cNvSpPr/>
            <p:nvPr/>
          </p:nvSpPr>
          <p:spPr>
            <a:xfrm>
              <a:off x="7561308" y="3744959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Extracting Algorithm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BB5B2EC-95ED-466C-9A6F-75F9F4922DB9}"/>
              </a:ext>
            </a:extLst>
          </p:cNvPr>
          <p:cNvGrpSpPr/>
          <p:nvPr/>
        </p:nvGrpSpPr>
        <p:grpSpPr>
          <a:xfrm>
            <a:off x="7273876" y="4981136"/>
            <a:ext cx="2574209" cy="1310402"/>
            <a:chOff x="2492062" y="4929678"/>
            <a:chExt cx="2574209" cy="131040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5A3535-3988-44DA-82BE-F48617BCF991}"/>
                </a:ext>
              </a:extLst>
            </p:cNvPr>
            <p:cNvSpPr/>
            <p:nvPr/>
          </p:nvSpPr>
          <p:spPr>
            <a:xfrm>
              <a:off x="2492062" y="4929678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04A2907-5053-478F-9A6B-71E524734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4726" y="5086291"/>
              <a:ext cx="968398" cy="968398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4E37929-95E5-400C-8537-B59356E1B1E3}"/>
                </a:ext>
              </a:extLst>
            </p:cNvPr>
            <p:cNvSpPr/>
            <p:nvPr/>
          </p:nvSpPr>
          <p:spPr>
            <a:xfrm>
              <a:off x="3509926" y="5366604"/>
              <a:ext cx="1475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Watermark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306EC6-C283-4AA9-9DEF-7CF7C853A27E}"/>
              </a:ext>
            </a:extLst>
          </p:cNvPr>
          <p:cNvGrpSpPr/>
          <p:nvPr/>
        </p:nvGrpSpPr>
        <p:grpSpPr>
          <a:xfrm>
            <a:off x="2422606" y="4981136"/>
            <a:ext cx="2574209" cy="1310402"/>
            <a:chOff x="2492062" y="4929678"/>
            <a:chExt cx="2574209" cy="131040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D558F1-93E6-46C8-8981-D38FAB582FEC}"/>
                </a:ext>
              </a:extLst>
            </p:cNvPr>
            <p:cNvSpPr/>
            <p:nvPr/>
          </p:nvSpPr>
          <p:spPr>
            <a:xfrm>
              <a:off x="2492062" y="4929678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FC1D247-44E7-4ABE-B7D1-42ADF3AC8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4726" y="5086291"/>
              <a:ext cx="968398" cy="968398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F722D47-3B37-4F0E-A9EC-285FBA629B99}"/>
                </a:ext>
              </a:extLst>
            </p:cNvPr>
            <p:cNvSpPr/>
            <p:nvPr/>
          </p:nvSpPr>
          <p:spPr>
            <a:xfrm>
              <a:off x="3469411" y="5366604"/>
              <a:ext cx="1475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Watermark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2D9D4B-F136-4537-AD69-BB8D0B071E1A}"/>
              </a:ext>
            </a:extLst>
          </p:cNvPr>
          <p:cNvGrpSpPr/>
          <p:nvPr/>
        </p:nvGrpSpPr>
        <p:grpSpPr>
          <a:xfrm>
            <a:off x="2522118" y="807380"/>
            <a:ext cx="2574209" cy="1310402"/>
            <a:chOff x="4603915" y="483907"/>
            <a:chExt cx="2574209" cy="131040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81393E-2722-41EF-835A-22D09666AEBB}"/>
                </a:ext>
              </a:extLst>
            </p:cNvPr>
            <p:cNvSpPr/>
            <p:nvPr/>
          </p:nvSpPr>
          <p:spPr>
            <a:xfrm>
              <a:off x="4603915" y="483907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0C93EB3-590A-4FC9-A857-39DA7A35F090}"/>
                </a:ext>
              </a:extLst>
            </p:cNvPr>
            <p:cNvSpPr/>
            <p:nvPr/>
          </p:nvSpPr>
          <p:spPr>
            <a:xfrm>
              <a:off x="5930340" y="775195"/>
              <a:ext cx="106361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Secret Key</a:t>
              </a:r>
              <a:endParaRPr lang="en-US" altLang="zh-CN" sz="2000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95B0E35-E4B4-443A-BD45-938E073F2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9900" y="644940"/>
              <a:ext cx="968397" cy="968397"/>
            </a:xfrm>
            <a:prstGeom prst="rect">
              <a:avLst/>
            </a:prstGeom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21EF7DE-5979-4C35-A145-3FEB96A85838}"/>
              </a:ext>
            </a:extLst>
          </p:cNvPr>
          <p:cNvGrpSpPr/>
          <p:nvPr/>
        </p:nvGrpSpPr>
        <p:grpSpPr>
          <a:xfrm>
            <a:off x="7193113" y="807380"/>
            <a:ext cx="2574209" cy="1310402"/>
            <a:chOff x="4603915" y="483907"/>
            <a:chExt cx="2574209" cy="131040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FC0669D-5154-478D-AFF1-9D043A4D4182}"/>
                </a:ext>
              </a:extLst>
            </p:cNvPr>
            <p:cNvSpPr/>
            <p:nvPr/>
          </p:nvSpPr>
          <p:spPr>
            <a:xfrm>
              <a:off x="4603915" y="483907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C21AF99F-719C-4D79-95F3-E14E8BC88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9900" y="644940"/>
              <a:ext cx="968397" cy="968397"/>
            </a:xfrm>
            <a:prstGeom prst="rect">
              <a:avLst/>
            </a:prstGeom>
          </p:spPr>
        </p:pic>
      </p:grpSp>
      <p:sp>
        <p:nvSpPr>
          <p:cNvPr id="26" name="箭头: 右 25">
            <a:extLst>
              <a:ext uri="{FF2B5EF4-FFF2-40B4-BE49-F238E27FC236}">
                <a16:creationId xmlns:a16="http://schemas.microsoft.com/office/drawing/2014/main" id="{38CA0173-70FF-4125-97EC-D880DF033AFA}"/>
              </a:ext>
            </a:extLst>
          </p:cNvPr>
          <p:cNvSpPr/>
          <p:nvPr/>
        </p:nvSpPr>
        <p:spPr>
          <a:xfrm>
            <a:off x="2522118" y="3101479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B7ED7FAE-A895-43E4-B57B-3F6858C4C037}"/>
              </a:ext>
            </a:extLst>
          </p:cNvPr>
          <p:cNvSpPr/>
          <p:nvPr/>
        </p:nvSpPr>
        <p:spPr>
          <a:xfrm>
            <a:off x="4402740" y="3097918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C40C5C86-B199-4408-81D4-582C8168B6B7}"/>
              </a:ext>
            </a:extLst>
          </p:cNvPr>
          <p:cNvSpPr/>
          <p:nvPr/>
        </p:nvSpPr>
        <p:spPr>
          <a:xfrm>
            <a:off x="7314943" y="3098463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B51A65E8-9C48-44DC-8317-7BC9E71F915D}"/>
              </a:ext>
            </a:extLst>
          </p:cNvPr>
          <p:cNvSpPr/>
          <p:nvPr/>
        </p:nvSpPr>
        <p:spPr>
          <a:xfrm>
            <a:off x="9117318" y="3131983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2FF61B23-3592-4ECA-9F2A-252B0C1AB26D}"/>
              </a:ext>
            </a:extLst>
          </p:cNvPr>
          <p:cNvSpPr/>
          <p:nvPr/>
        </p:nvSpPr>
        <p:spPr>
          <a:xfrm rot="5400000">
            <a:off x="3556962" y="2225427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B02947E7-EEC2-4FE0-B34F-3FA8FA7A70B7}"/>
              </a:ext>
            </a:extLst>
          </p:cNvPr>
          <p:cNvSpPr/>
          <p:nvPr/>
        </p:nvSpPr>
        <p:spPr>
          <a:xfrm rot="5400000">
            <a:off x="8227957" y="2235291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6007312-B250-4CDB-8AE0-3D3C16FBA594}"/>
              </a:ext>
            </a:extLst>
          </p:cNvPr>
          <p:cNvSpPr/>
          <p:nvPr/>
        </p:nvSpPr>
        <p:spPr>
          <a:xfrm rot="16200000">
            <a:off x="3526474" y="4413341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B0067E0C-5565-4305-B092-362B7E228735}"/>
              </a:ext>
            </a:extLst>
          </p:cNvPr>
          <p:cNvSpPr/>
          <p:nvPr/>
        </p:nvSpPr>
        <p:spPr>
          <a:xfrm rot="5400000">
            <a:off x="8308721" y="4417419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">
            <a:extLst>
              <a:ext uri="{FF2B5EF4-FFF2-40B4-BE49-F238E27FC236}">
                <a16:creationId xmlns:a16="http://schemas.microsoft.com/office/drawing/2014/main" id="{D8C69F50-330A-4776-AC97-F82F14DF82BA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系统模型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4D4848-3160-4B05-BD1D-868DD655920C}"/>
              </a:ext>
            </a:extLst>
          </p:cNvPr>
          <p:cNvSpPr/>
          <p:nvPr/>
        </p:nvSpPr>
        <p:spPr>
          <a:xfrm>
            <a:off x="8585510" y="1132231"/>
            <a:ext cx="1063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Key</a:t>
            </a:r>
            <a:endParaRPr lang="en-US" altLang="zh-CN" sz="2000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67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18</a:t>
            </a:fld>
            <a:endParaRPr lang="zh-CN" altLang="en-US" dirty="0"/>
          </a:p>
        </p:txBody>
      </p:sp>
      <p:sp>
        <p:nvSpPr>
          <p:cNvPr id="50" name="文本占位符 1">
            <a:extLst>
              <a:ext uri="{FF2B5EF4-FFF2-40B4-BE49-F238E27FC236}">
                <a16:creationId xmlns:a16="http://schemas.microsoft.com/office/drawing/2014/main" id="{D8C69F50-330A-4776-AC97-F82F14DF82BA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提取算法</a:t>
            </a:r>
          </a:p>
        </p:txBody>
      </p:sp>
      <p:pic>
        <p:nvPicPr>
          <p:cNvPr id="49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B0376896-C644-4EC9-B912-2ABC5D4BE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800" l="622" r="89956">
                        <a14:foregroundMark x1="12178" y1="40533" x2="11556" y2="63600"/>
                        <a14:foregroundMark x1="11556" y1="63600" x2="11556" y2="63600"/>
                        <a14:foregroundMark x1="10933" y1="38800" x2="9244" y2="45467"/>
                        <a14:foregroundMark x1="13067" y1="34533" x2="17333" y2="25200"/>
                        <a14:foregroundMark x1="7467" y1="48133" x2="5689" y2="59467"/>
                        <a14:foregroundMark x1="5689" y1="59467" x2="6311" y2="71867"/>
                        <a14:foregroundMark x1="6311" y1="71867" x2="1244" y2="82933"/>
                        <a14:foregroundMark x1="1244" y1="82933" x2="6933" y2="91733"/>
                        <a14:foregroundMark x1="6933" y1="91733" x2="22311" y2="94400"/>
                        <a14:foregroundMark x1="22311" y1="94400" x2="38489" y2="90267"/>
                        <a14:foregroundMark x1="38489" y1="90267" x2="53956" y2="95200"/>
                        <a14:foregroundMark x1="53956" y1="95200" x2="59111" y2="87333"/>
                        <a14:foregroundMark x1="59111" y1="87333" x2="65244" y2="66000"/>
                        <a14:foregroundMark x1="65244" y1="66000" x2="65778" y2="54667"/>
                        <a14:foregroundMark x1="65778" y1="54667" x2="63733" y2="42000"/>
                        <a14:foregroundMark x1="26044" y1="73067" x2="28444" y2="74800"/>
                        <a14:foregroundMark x1="5867" y1="53733" x2="7289" y2="64667"/>
                        <a14:foregroundMark x1="7289" y1="64667" x2="1867" y2="72667"/>
                        <a14:foregroundMark x1="1867" y1="72667" x2="2044" y2="94800"/>
                        <a14:foregroundMark x1="2044" y1="94800" x2="3733" y2="82933"/>
                        <a14:foregroundMark x1="3733" y1="82933" x2="11556" y2="79067"/>
                        <a14:foregroundMark x1="11556" y1="79067" x2="18489" y2="89200"/>
                        <a14:foregroundMark x1="18489" y1="89200" x2="27200" y2="92400"/>
                        <a14:foregroundMark x1="27200" y1="92400" x2="33244" y2="98533"/>
                        <a14:foregroundMark x1="33244" y1="98533" x2="51644" y2="98933"/>
                        <a14:foregroundMark x1="51644" y1="98933" x2="57333" y2="90000"/>
                        <a14:foregroundMark x1="57333" y1="90000" x2="59200" y2="75333"/>
                        <a14:foregroundMark x1="4978" y1="70533" x2="533" y2="79867"/>
                        <a14:foregroundMark x1="533" y1="79867" x2="4178" y2="90267"/>
                        <a14:foregroundMark x1="4178" y1="90267" x2="10044" y2="97200"/>
                        <a14:foregroundMark x1="10044" y1="97200" x2="29867" y2="89867"/>
                        <a14:foregroundMark x1="711" y1="74267" x2="622" y2="96267"/>
                        <a14:foregroundMark x1="622" y1="96267" x2="800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33055"/>
          <a:stretch/>
        </p:blipFill>
        <p:spPr bwMode="auto">
          <a:xfrm>
            <a:off x="2521009" y="945742"/>
            <a:ext cx="1147686" cy="99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B1B4E6DA-7D41-425B-9110-73CC4FB46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7" b="97200" l="2844" r="99022">
                        <a14:foregroundMark x1="1333" y1="62400" x2="2044" y2="53200"/>
                        <a14:foregroundMark x1="2044" y1="53200" x2="89" y2="25733"/>
                        <a14:foregroundMark x1="89" y1="25733" x2="2400" y2="16533"/>
                        <a14:foregroundMark x1="2400" y1="16533" x2="6933" y2="8933"/>
                        <a14:foregroundMark x1="6933" y1="8933" x2="22133" y2="4533"/>
                        <a14:foregroundMark x1="22133" y1="4533" x2="79467" y2="15600"/>
                        <a14:foregroundMark x1="79467" y1="15600" x2="85156" y2="35067"/>
                        <a14:foregroundMark x1="85156" y1="35067" x2="87289" y2="77867"/>
                        <a14:foregroundMark x1="87289" y1="77867" x2="83733" y2="96533"/>
                        <a14:foregroundMark x1="3111" y1="45733" x2="16978" y2="8400"/>
                        <a14:foregroundMark x1="1956" y1="3733" x2="44444" y2="6400"/>
                        <a14:foregroundMark x1="44444" y1="6400" x2="68356" y2="1067"/>
                        <a14:foregroundMark x1="68356" y1="1067" x2="74756" y2="1067"/>
                        <a14:foregroundMark x1="74756" y1="1067" x2="83556" y2="400"/>
                        <a14:foregroundMark x1="83556" y1="400" x2="96800" y2="3333"/>
                        <a14:foregroundMark x1="96800" y1="3333" x2="96533" y2="14000"/>
                        <a14:foregroundMark x1="96533" y1="14000" x2="90489" y2="36133"/>
                        <a14:foregroundMark x1="90489" y1="36133" x2="93867" y2="75200"/>
                        <a14:foregroundMark x1="93867" y1="75200" x2="97511" y2="87333"/>
                        <a14:foregroundMark x1="97511" y1="87333" x2="96622" y2="97200"/>
                        <a14:foregroundMark x1="97333" y1="2267" x2="72889" y2="4000"/>
                        <a14:foregroundMark x1="72889" y1="4000" x2="62222" y2="667"/>
                        <a14:foregroundMark x1="25511" y1="3333" x2="52356" y2="2800"/>
                        <a14:foregroundMark x1="62400" y1="6133" x2="64978" y2="7200"/>
                        <a14:foregroundMark x1="65867" y1="6267" x2="79289" y2="6800"/>
                        <a14:foregroundMark x1="79289" y1="6800" x2="86400" y2="6133"/>
                        <a14:foregroundMark x1="86400" y1="6133" x2="99022" y2="7467"/>
                        <a14:foregroundMark x1="18044" y1="15733" x2="38311" y2="7067"/>
                        <a14:foregroundMark x1="38311" y1="7067" x2="44356" y2="6800"/>
                        <a14:foregroundMark x1="44356" y1="6800" x2="66933" y2="23733"/>
                        <a14:foregroundMark x1="66933" y1="23733" x2="74222" y2="45067"/>
                        <a14:foregroundMark x1="74222" y1="45067" x2="75111" y2="77200"/>
                        <a14:foregroundMark x1="80356" y1="85067" x2="64356" y2="95067"/>
                        <a14:foregroundMark x1="67289" y1="74533" x2="61778" y2="94267"/>
                        <a14:backgroundMark x1="4533" y1="85733" x2="8622" y2="71733"/>
                        <a14:backgroundMark x1="8622" y1="71733" x2="20800" y2="52800"/>
                        <a14:backgroundMark x1="20800" y1="52800" x2="43022" y2="35200"/>
                        <a14:backgroundMark x1="43022" y1="35200" x2="49511" y2="37067"/>
                        <a14:backgroundMark x1="49511" y1="37067" x2="56444" y2="50133"/>
                        <a14:backgroundMark x1="56444" y1="50133" x2="57867" y2="62933"/>
                        <a14:backgroundMark x1="57867" y1="62933" x2="54133" y2="89733"/>
                        <a14:backgroundMark x1="54133" y1="89733" x2="45422" y2="99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04" y="874437"/>
            <a:ext cx="1714357" cy="114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1795DA50-7A1A-4173-B4C7-7CBD9F532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728" y="877602"/>
            <a:ext cx="1630304" cy="10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E6873285-28C0-4589-9262-1BC2646CA814}"/>
              </a:ext>
            </a:extLst>
          </p:cNvPr>
          <p:cNvSpPr/>
          <p:nvPr/>
        </p:nvSpPr>
        <p:spPr>
          <a:xfrm>
            <a:off x="3793492" y="2040540"/>
            <a:ext cx="2624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Watermarked image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8FAB0E5-861D-4EE2-941E-AC35CD37F5FF}"/>
              </a:ext>
            </a:extLst>
          </p:cNvPr>
          <p:cNvSpPr/>
          <p:nvPr/>
        </p:nvSpPr>
        <p:spPr>
          <a:xfrm>
            <a:off x="6351911" y="2065014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RONI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9B42854-62E8-4B79-A768-610FE09E67F9}"/>
              </a:ext>
            </a:extLst>
          </p:cNvPr>
          <p:cNvSpPr/>
          <p:nvPr/>
        </p:nvSpPr>
        <p:spPr>
          <a:xfrm>
            <a:off x="2008692" y="2037263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BD7A0FE-B30C-4C8D-B44C-7F8405678CAE}"/>
                  </a:ext>
                </a:extLst>
              </p:cNvPr>
              <p:cNvSpPr/>
              <p:nvPr/>
            </p:nvSpPr>
            <p:spPr>
              <a:xfrm>
                <a:off x="8122298" y="1073553"/>
                <a:ext cx="2957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en-US" altLang="zh-CN" i="0" dirty="0">
                    <a:solidFill>
                      <a:schemeClr val="accent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blocks</a:t>
                </a:r>
              </a:p>
            </p:txBody>
          </p:sp>
        </mc:Choice>
        <mc:Fallback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BD7A0FE-B30C-4C8D-B44C-7F8405678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298" y="1073553"/>
                <a:ext cx="2957819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C94823D4-F622-407D-BD27-032A9E5048F3}"/>
              </a:ext>
            </a:extLst>
          </p:cNvPr>
          <p:cNvSpPr/>
          <p:nvPr/>
        </p:nvSpPr>
        <p:spPr>
          <a:xfrm>
            <a:off x="9986484" y="3728229"/>
            <a:ext cx="1622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3-level DWT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FF25457-60C6-49AB-9502-1092AD7859D3}"/>
              </a:ext>
            </a:extLst>
          </p:cNvPr>
          <p:cNvSpPr/>
          <p:nvPr/>
        </p:nvSpPr>
        <p:spPr>
          <a:xfrm>
            <a:off x="10038871" y="4519910"/>
            <a:ext cx="14635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Robust watermark embedding</a:t>
            </a:r>
            <a:endParaRPr lang="en-US" altLang="zh-CN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DF387155-5746-4E90-A254-4638A89A22F9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208761" y="1445889"/>
            <a:ext cx="2562186" cy="69664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DFB8E33-400B-4955-B0EC-DBBE419D2D51}"/>
              </a:ext>
            </a:extLst>
          </p:cNvPr>
          <p:cNvCxnSpPr>
            <a:cxnSpLocks/>
          </p:cNvCxnSpPr>
          <p:nvPr/>
        </p:nvCxnSpPr>
        <p:spPr>
          <a:xfrm>
            <a:off x="5987665" y="1470561"/>
            <a:ext cx="506739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8248C76-A1BB-44A7-A62B-B169BA0D40DC}"/>
              </a:ext>
            </a:extLst>
          </p:cNvPr>
          <p:cNvCxnSpPr>
            <a:cxnSpLocks/>
          </p:cNvCxnSpPr>
          <p:nvPr/>
        </p:nvCxnSpPr>
        <p:spPr>
          <a:xfrm flipH="1">
            <a:off x="3667835" y="1470561"/>
            <a:ext cx="69189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0EA72C0-693C-4117-BE9D-D49A8FDADA46}"/>
              </a:ext>
            </a:extLst>
          </p:cNvPr>
          <p:cNvCxnSpPr>
            <a:cxnSpLocks/>
          </p:cNvCxnSpPr>
          <p:nvPr/>
        </p:nvCxnSpPr>
        <p:spPr>
          <a:xfrm flipH="1">
            <a:off x="10770946" y="3356605"/>
            <a:ext cx="1" cy="3239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14F6665-4B74-488B-8E41-9AF234CF3C2C}"/>
              </a:ext>
            </a:extLst>
          </p:cNvPr>
          <p:cNvCxnSpPr>
            <a:cxnSpLocks/>
          </p:cNvCxnSpPr>
          <p:nvPr/>
        </p:nvCxnSpPr>
        <p:spPr>
          <a:xfrm flipH="1">
            <a:off x="10774831" y="4149224"/>
            <a:ext cx="1" cy="3239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451A0D03-60AE-4974-9A6A-3A0AD7B786AD}"/>
              </a:ext>
            </a:extLst>
          </p:cNvPr>
          <p:cNvSpPr/>
          <p:nvPr/>
        </p:nvSpPr>
        <p:spPr>
          <a:xfrm>
            <a:off x="5536592" y="2519128"/>
            <a:ext cx="286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LSBs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D19F5A2-4A44-423A-901D-2EC1B215ACC9}"/>
              </a:ext>
            </a:extLst>
          </p:cNvPr>
          <p:cNvSpPr/>
          <p:nvPr/>
        </p:nvSpPr>
        <p:spPr>
          <a:xfrm>
            <a:off x="5536592" y="2943615"/>
            <a:ext cx="2918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Patient information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CB214F6-3E24-406E-8155-009FD3057105}"/>
              </a:ext>
            </a:extLst>
          </p:cNvPr>
          <p:cNvSpPr/>
          <p:nvPr/>
        </p:nvSpPr>
        <p:spPr>
          <a:xfrm>
            <a:off x="5524068" y="3368102"/>
            <a:ext cx="2918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Doctor information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27B2E34-79DF-4848-A707-5D8F60E00993}"/>
              </a:ext>
            </a:extLst>
          </p:cNvPr>
          <p:cNvSpPr/>
          <p:nvPr/>
        </p:nvSpPr>
        <p:spPr>
          <a:xfrm>
            <a:off x="5524068" y="3792589"/>
            <a:ext cx="2918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Diagnostic information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A6CCDA2-DCC7-4DEC-8320-D0DE7903AC2A}"/>
              </a:ext>
            </a:extLst>
          </p:cNvPr>
          <p:cNvSpPr/>
          <p:nvPr/>
        </p:nvSpPr>
        <p:spPr>
          <a:xfrm>
            <a:off x="5536592" y="4217077"/>
            <a:ext cx="286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</a:p>
        </p:txBody>
      </p:sp>
      <p:pic>
        <p:nvPicPr>
          <p:cNvPr id="81" name="Picture 4" descr="'digital-image', mri扫描仪, 健康 的 免费素材图片">
            <a:extLst>
              <a:ext uri="{FF2B5EF4-FFF2-40B4-BE49-F238E27FC236}">
                <a16:creationId xmlns:a16="http://schemas.microsoft.com/office/drawing/2014/main" id="{28E0A41B-F939-479A-9929-DC9395531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76" y="4779914"/>
            <a:ext cx="1630304" cy="10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3EC2724E-ECDC-4329-B3AA-15A7C0913EF7}"/>
              </a:ext>
            </a:extLst>
          </p:cNvPr>
          <p:cNvSpPr/>
          <p:nvPr/>
        </p:nvSpPr>
        <p:spPr>
          <a:xfrm>
            <a:off x="4882064" y="5929828"/>
            <a:ext cx="2606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Recovered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4D54FD4-C3D8-433D-AB6C-904193D13371}"/>
              </a:ext>
            </a:extLst>
          </p:cNvPr>
          <p:cNvSpPr/>
          <p:nvPr/>
        </p:nvSpPr>
        <p:spPr>
          <a:xfrm>
            <a:off x="8534166" y="2519128"/>
            <a:ext cx="1371115" cy="2123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Decoding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A71B3AD-302D-430D-87DB-EA2CB1BD50DB}"/>
              </a:ext>
            </a:extLst>
          </p:cNvPr>
          <p:cNvCxnSpPr>
            <a:cxnSpLocks/>
          </p:cNvCxnSpPr>
          <p:nvPr/>
        </p:nvCxnSpPr>
        <p:spPr>
          <a:xfrm flipV="1">
            <a:off x="6244046" y="2678822"/>
            <a:ext cx="2290120" cy="6235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D5382CA-750F-4F0A-92F3-EB2D237E4CE5}"/>
              </a:ext>
            </a:extLst>
          </p:cNvPr>
          <p:cNvCxnSpPr>
            <a:cxnSpLocks/>
          </p:cNvCxnSpPr>
          <p:nvPr/>
        </p:nvCxnSpPr>
        <p:spPr>
          <a:xfrm flipV="1">
            <a:off x="6225524" y="4404234"/>
            <a:ext cx="2290120" cy="6235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674C9EC-9CBC-4897-A4BB-EB755A309C3E}"/>
              </a:ext>
            </a:extLst>
          </p:cNvPr>
          <p:cNvCxnSpPr>
            <a:cxnSpLocks/>
          </p:cNvCxnSpPr>
          <p:nvPr/>
        </p:nvCxnSpPr>
        <p:spPr>
          <a:xfrm flipV="1">
            <a:off x="7793277" y="3106055"/>
            <a:ext cx="740889" cy="9174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C666799-77C8-49D6-B4D2-C8BA9955521B}"/>
              </a:ext>
            </a:extLst>
          </p:cNvPr>
          <p:cNvCxnSpPr>
            <a:cxnSpLocks/>
          </p:cNvCxnSpPr>
          <p:nvPr/>
        </p:nvCxnSpPr>
        <p:spPr>
          <a:xfrm>
            <a:off x="7745652" y="3551522"/>
            <a:ext cx="788514" cy="124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489CA36-B514-48E0-B8F0-BBB6320513B6}"/>
              </a:ext>
            </a:extLst>
          </p:cNvPr>
          <p:cNvCxnSpPr>
            <a:cxnSpLocks/>
          </p:cNvCxnSpPr>
          <p:nvPr/>
        </p:nvCxnSpPr>
        <p:spPr>
          <a:xfrm>
            <a:off x="8163721" y="3981524"/>
            <a:ext cx="370445" cy="447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4D26507F-8AA5-4D37-A380-11769C862936}"/>
              </a:ext>
            </a:extLst>
          </p:cNvPr>
          <p:cNvSpPr/>
          <p:nvPr/>
        </p:nvSpPr>
        <p:spPr>
          <a:xfrm>
            <a:off x="1741481" y="3102903"/>
            <a:ext cx="14790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Fragile watermark embedding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CB204D23-280C-49E8-B9A4-28ECB4369097}"/>
              </a:ext>
            </a:extLst>
          </p:cNvPr>
          <p:cNvCxnSpPr>
            <a:cxnSpLocks/>
            <a:stCxn id="90" idx="2"/>
            <a:endCxn id="96" idx="0"/>
          </p:cNvCxnSpPr>
          <p:nvPr/>
        </p:nvCxnSpPr>
        <p:spPr>
          <a:xfrm rot="16200000" flipH="1">
            <a:off x="2438242" y="4068973"/>
            <a:ext cx="926237" cy="840755"/>
          </a:xfrm>
          <a:prstGeom prst="bentConnector3">
            <a:avLst>
              <a:gd name="adj1" fmla="val 4066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9EE3E376-931A-4361-A8E1-95864D29A516}"/>
              </a:ext>
            </a:extLst>
          </p:cNvPr>
          <p:cNvCxnSpPr>
            <a:cxnSpLocks/>
            <a:stCxn id="68" idx="1"/>
            <a:endCxn id="83" idx="2"/>
          </p:cNvCxnSpPr>
          <p:nvPr/>
        </p:nvCxnSpPr>
        <p:spPr>
          <a:xfrm rot="10800000">
            <a:off x="9219725" y="4642705"/>
            <a:ext cx="819147" cy="33887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11032089-1124-46F1-89F4-B6475FB10BFE}"/>
              </a:ext>
            </a:extLst>
          </p:cNvPr>
          <p:cNvSpPr/>
          <p:nvPr/>
        </p:nvSpPr>
        <p:spPr>
          <a:xfrm>
            <a:off x="3343922" y="3098532"/>
            <a:ext cx="2036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Replace ROI LSB with </a:t>
            </a:r>
          </a:p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Extracted LSB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39D6CA6-1D4A-407B-9AD3-720AF18C3BB3}"/>
              </a:ext>
            </a:extLst>
          </p:cNvPr>
          <p:cNvSpPr/>
          <p:nvPr/>
        </p:nvSpPr>
        <p:spPr>
          <a:xfrm>
            <a:off x="2303307" y="4952470"/>
            <a:ext cx="2036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Security parameters confirmation</a:t>
            </a:r>
            <a:endParaRPr lang="en-US" altLang="zh-CN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28F1A4E-7A6E-4491-9949-79DA6C718BCC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 rot="5400000">
            <a:off x="3376742" y="3966859"/>
            <a:ext cx="930608" cy="1040615"/>
          </a:xfrm>
          <a:prstGeom prst="bentConnector3">
            <a:avLst>
              <a:gd name="adj1" fmla="val 4116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9B0FEFF3-89D2-42E0-8153-6844F8C7F9EE}"/>
              </a:ext>
            </a:extLst>
          </p:cNvPr>
          <p:cNvCxnSpPr>
            <a:cxnSpLocks/>
            <a:stCxn id="55" idx="2"/>
            <a:endCxn id="106" idx="0"/>
          </p:cNvCxnSpPr>
          <p:nvPr/>
        </p:nvCxnSpPr>
        <p:spPr>
          <a:xfrm rot="16200000" flipH="1">
            <a:off x="3105215" y="2309743"/>
            <a:ext cx="691936" cy="885639"/>
          </a:xfrm>
          <a:prstGeom prst="bentConnector3">
            <a:avLst>
              <a:gd name="adj1" fmla="val 4449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918583E3-4029-4BD8-A555-23CBDD4FD2CA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rot="5400000">
            <a:off x="2396520" y="2491059"/>
            <a:ext cx="696308" cy="527381"/>
          </a:xfrm>
          <a:prstGeom prst="bentConnector3">
            <a:avLst>
              <a:gd name="adj1" fmla="val 4416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FD7A398-446C-4D95-B819-3871186989A2}"/>
              </a:ext>
            </a:extLst>
          </p:cNvPr>
          <p:cNvSpPr/>
          <p:nvPr/>
        </p:nvSpPr>
        <p:spPr>
          <a:xfrm>
            <a:off x="3720060" y="3098531"/>
            <a:ext cx="347885" cy="28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A872631-ACC1-4919-83EC-EE6C85191734}"/>
              </a:ext>
            </a:extLst>
          </p:cNvPr>
          <p:cNvSpPr/>
          <p:nvPr/>
        </p:nvSpPr>
        <p:spPr>
          <a:xfrm>
            <a:off x="4493099" y="3098531"/>
            <a:ext cx="347885" cy="28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73A3284B-8BA6-454E-BC3C-E815D1FC8CC8}"/>
              </a:ext>
            </a:extLst>
          </p:cNvPr>
          <p:cNvCxnSpPr>
            <a:cxnSpLocks/>
            <a:stCxn id="76" idx="1"/>
            <a:endCxn id="110" idx="0"/>
          </p:cNvCxnSpPr>
          <p:nvPr/>
        </p:nvCxnSpPr>
        <p:spPr>
          <a:xfrm rot="10800000" flipV="1">
            <a:off x="4667042" y="2703793"/>
            <a:ext cx="869550" cy="3947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F02B5EE-24E3-4426-8231-2243E089EFA5}"/>
              </a:ext>
            </a:extLst>
          </p:cNvPr>
          <p:cNvCxnSpPr>
            <a:cxnSpLocks/>
          </p:cNvCxnSpPr>
          <p:nvPr/>
        </p:nvCxnSpPr>
        <p:spPr>
          <a:xfrm>
            <a:off x="4067945" y="5443240"/>
            <a:ext cx="1363530" cy="851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2521902B-4F03-46CE-801C-5D722DAE4D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62355" y="3557606"/>
            <a:ext cx="1161715" cy="846628"/>
          </a:xfrm>
          <a:prstGeom prst="bentConnector3">
            <a:avLst>
              <a:gd name="adj1" fmla="val 21813"/>
            </a:avLst>
          </a:prstGeom>
          <a:ln w="508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5175715F-4CED-4050-8C14-76454F3E0D8E}"/>
              </a:ext>
            </a:extLst>
          </p:cNvPr>
          <p:cNvSpPr/>
          <p:nvPr/>
        </p:nvSpPr>
        <p:spPr>
          <a:xfrm>
            <a:off x="3720060" y="4976875"/>
            <a:ext cx="347885" cy="28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73" name="组合 3072">
            <a:extLst>
              <a:ext uri="{FF2B5EF4-FFF2-40B4-BE49-F238E27FC236}">
                <a16:creationId xmlns:a16="http://schemas.microsoft.com/office/drawing/2014/main" id="{5D0C0455-32D3-4CFC-897F-2BD12DC2F176}"/>
              </a:ext>
            </a:extLst>
          </p:cNvPr>
          <p:cNvGrpSpPr/>
          <p:nvPr/>
        </p:nvGrpSpPr>
        <p:grpSpPr>
          <a:xfrm>
            <a:off x="100482" y="2747745"/>
            <a:ext cx="1999344" cy="1697274"/>
            <a:chOff x="100482" y="2747745"/>
            <a:chExt cx="1999344" cy="1697274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D4B34F5D-861D-4242-8F2B-026B77501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-4121"/>
            <a:stretch/>
          </p:blipFill>
          <p:spPr>
            <a:xfrm>
              <a:off x="611299" y="2747745"/>
              <a:ext cx="1008304" cy="968397"/>
            </a:xfrm>
            <a:prstGeom prst="rect">
              <a:avLst/>
            </a:prstGeom>
          </p:spPr>
        </p:pic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EEF31DE-F599-47ED-B4B7-49B9CF6A7BC6}"/>
                </a:ext>
              </a:extLst>
            </p:cNvPr>
            <p:cNvSpPr/>
            <p:nvPr/>
          </p:nvSpPr>
          <p:spPr>
            <a:xfrm>
              <a:off x="100482" y="3798688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Extracting Algorithm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A831331-9FF9-460D-8306-92A26332DDE2}"/>
              </a:ext>
            </a:extLst>
          </p:cNvPr>
          <p:cNvCxnSpPr>
            <a:cxnSpLocks/>
          </p:cNvCxnSpPr>
          <p:nvPr/>
        </p:nvCxnSpPr>
        <p:spPr>
          <a:xfrm flipH="1">
            <a:off x="5287065" y="4404234"/>
            <a:ext cx="237550" cy="0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42027F5-DD21-4737-9F8B-4414E8021194}"/>
              </a:ext>
            </a:extLst>
          </p:cNvPr>
          <p:cNvGrpSpPr/>
          <p:nvPr/>
        </p:nvGrpSpPr>
        <p:grpSpPr>
          <a:xfrm>
            <a:off x="10083046" y="2205172"/>
            <a:ext cx="1383570" cy="1056126"/>
            <a:chOff x="652946" y="5045750"/>
            <a:chExt cx="1383570" cy="1056126"/>
          </a:xfrm>
        </p:grpSpPr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A1E38082-90A1-4647-B233-1AB771F7AD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200"/>
            <a:stretch/>
          </p:blipFill>
          <p:spPr>
            <a:xfrm>
              <a:off x="652946" y="5069995"/>
              <a:ext cx="419048" cy="229638"/>
            </a:xfrm>
            <a:prstGeom prst="rect">
              <a:avLst/>
            </a:prstGeom>
          </p:spPr>
        </p:pic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238F9580-1441-45ED-96F4-CA5B5913BC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200"/>
            <a:stretch/>
          </p:blipFill>
          <p:spPr>
            <a:xfrm>
              <a:off x="1129797" y="5066774"/>
              <a:ext cx="419048" cy="229638"/>
            </a:xfrm>
            <a:prstGeom prst="rect">
              <a:avLst/>
            </a:prstGeom>
          </p:spPr>
        </p:pic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F6750A1D-1F64-4DBF-BF99-45D5E26E7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903"/>
            <a:stretch/>
          </p:blipFill>
          <p:spPr>
            <a:xfrm>
              <a:off x="1617468" y="5045750"/>
              <a:ext cx="419048" cy="251833"/>
            </a:xfrm>
            <a:prstGeom prst="rect">
              <a:avLst/>
            </a:prstGeom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EEC116AC-4802-494C-8D46-166D8F2A7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946" y="5362355"/>
              <a:ext cx="419048" cy="419048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B3EA50C6-84C9-431C-9035-7E8C3F7B0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797" y="5362355"/>
              <a:ext cx="419048" cy="419048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9081A9B8-62B6-4B31-BEAB-5323C7C85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199" y="5362355"/>
              <a:ext cx="419048" cy="419048"/>
            </a:xfrm>
            <a:prstGeom prst="rect">
              <a:avLst/>
            </a:prstGeom>
          </p:spPr>
        </p:pic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C8D11AB4-89EE-4C56-9992-62E237CA2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03"/>
            <a:stretch/>
          </p:blipFill>
          <p:spPr>
            <a:xfrm>
              <a:off x="1129797" y="5850043"/>
              <a:ext cx="419048" cy="251833"/>
            </a:xfrm>
            <a:prstGeom prst="rect">
              <a:avLst/>
            </a:prstGeom>
          </p:spPr>
        </p:pic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039055AC-4685-4ACC-9C71-33D6A71C8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03"/>
            <a:stretch/>
          </p:blipFill>
          <p:spPr>
            <a:xfrm>
              <a:off x="1612199" y="5850043"/>
              <a:ext cx="419048" cy="251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360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66" grpId="0"/>
      <p:bldP spid="67" grpId="0"/>
      <p:bldP spid="68" grpId="0"/>
      <p:bldP spid="76" grpId="0"/>
      <p:bldP spid="77" grpId="0"/>
      <p:bldP spid="78" grpId="0"/>
      <p:bldP spid="79" grpId="0"/>
      <p:bldP spid="80" grpId="0"/>
      <p:bldP spid="82" grpId="0"/>
      <p:bldP spid="83" grpId="0" animBg="1"/>
      <p:bldP spid="90" grpId="0"/>
      <p:bldP spid="95" grpId="0"/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19</a:t>
            </a:fld>
            <a:endParaRPr lang="zh-CN" altLang="en-US" dirty="0"/>
          </a:p>
        </p:txBody>
      </p:sp>
      <p:pic>
        <p:nvPicPr>
          <p:cNvPr id="3078" name="Picture 6" descr="ct扫描, ct检查, mri扫描仪 的 免费素材图片">
            <a:extLst>
              <a:ext uri="{FF2B5EF4-FFF2-40B4-BE49-F238E27FC236}">
                <a16:creationId xmlns:a16="http://schemas.microsoft.com/office/drawing/2014/main" id="{26756DC0-C47C-442D-96DC-295E8A5F5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086" y="2595399"/>
            <a:ext cx="2046881" cy="136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'digital-image', mri扫描仪, x射线 的 免费素材图片">
            <a:extLst>
              <a:ext uri="{FF2B5EF4-FFF2-40B4-BE49-F238E27FC236}">
                <a16:creationId xmlns:a16="http://schemas.microsoft.com/office/drawing/2014/main" id="{1049C379-EB40-4FB1-8B45-04C57BE4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1" y="2595399"/>
            <a:ext cx="2046880" cy="136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A1E369-8133-4685-969E-B4825F2C3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537" y="2793493"/>
            <a:ext cx="968397" cy="96839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46B1AE7-C223-41E5-9CB0-8357A541561A}"/>
              </a:ext>
            </a:extLst>
          </p:cNvPr>
          <p:cNvSpPr/>
          <p:nvPr/>
        </p:nvSpPr>
        <p:spPr>
          <a:xfrm>
            <a:off x="389379" y="3976743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Medical Image</a:t>
            </a:r>
            <a:endParaRPr lang="en-US" altLang="zh-CN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B0E32C-F1AC-447C-8E55-EFAB36F907E3}"/>
              </a:ext>
            </a:extLst>
          </p:cNvPr>
          <p:cNvGrpSpPr/>
          <p:nvPr/>
        </p:nvGrpSpPr>
        <p:grpSpPr>
          <a:xfrm>
            <a:off x="5072559" y="2595399"/>
            <a:ext cx="2046881" cy="2051938"/>
            <a:chOff x="5072559" y="2595399"/>
            <a:chExt cx="2046881" cy="2051938"/>
          </a:xfrm>
        </p:grpSpPr>
        <p:pic>
          <p:nvPicPr>
            <p:cNvPr id="3076" name="Picture 4" descr="'digital-image', mri扫描仪, 健康 的 免费素材图片">
              <a:extLst>
                <a:ext uri="{FF2B5EF4-FFF2-40B4-BE49-F238E27FC236}">
                  <a16:creationId xmlns:a16="http://schemas.microsoft.com/office/drawing/2014/main" id="{2C8A415F-1B7B-4EB4-B4EC-356DEB5C6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559" y="2595399"/>
              <a:ext cx="2046881" cy="1364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1DBBE6B-4BB1-46AF-AE94-BD9DFB1CC2C4}"/>
                </a:ext>
              </a:extLst>
            </p:cNvPr>
            <p:cNvSpPr/>
            <p:nvPr/>
          </p:nvSpPr>
          <p:spPr>
            <a:xfrm>
              <a:off x="5096327" y="4001006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Embedded Image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10500B88-4D76-4056-A767-BECA385E8FF5}"/>
              </a:ext>
            </a:extLst>
          </p:cNvPr>
          <p:cNvSpPr/>
          <p:nvPr/>
        </p:nvSpPr>
        <p:spPr>
          <a:xfrm>
            <a:off x="9815855" y="4001006"/>
            <a:ext cx="1999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Extracted Image</a:t>
            </a:r>
            <a:endParaRPr lang="en-US" altLang="zh-CN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2FFEFD-B626-403B-8764-40208B7986A1}"/>
              </a:ext>
            </a:extLst>
          </p:cNvPr>
          <p:cNvSpPr/>
          <p:nvPr/>
        </p:nvSpPr>
        <p:spPr>
          <a:xfrm>
            <a:off x="2792281" y="3756511"/>
            <a:ext cx="1999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 Algorithm</a:t>
            </a:r>
            <a:endParaRPr lang="en-US" altLang="zh-CN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F22F81-E5B4-45AB-BEC6-DA40B07423CE}"/>
              </a:ext>
            </a:extLst>
          </p:cNvPr>
          <p:cNvGrpSpPr/>
          <p:nvPr/>
        </p:nvGrpSpPr>
        <p:grpSpPr>
          <a:xfrm>
            <a:off x="7561308" y="2793493"/>
            <a:ext cx="1999344" cy="1597797"/>
            <a:chOff x="7561308" y="2793493"/>
            <a:chExt cx="1999344" cy="1597797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96001D8-AAD0-49F1-85D6-D3059C81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8302" y="2793493"/>
              <a:ext cx="968397" cy="968397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53513AD-DC52-4CF4-93A7-FF7D2A72B720}"/>
                </a:ext>
              </a:extLst>
            </p:cNvPr>
            <p:cNvSpPr/>
            <p:nvPr/>
          </p:nvSpPr>
          <p:spPr>
            <a:xfrm>
              <a:off x="7561308" y="3744959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Extracting Algorithm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BB5B2EC-95ED-466C-9A6F-75F9F4922DB9}"/>
              </a:ext>
            </a:extLst>
          </p:cNvPr>
          <p:cNvGrpSpPr/>
          <p:nvPr/>
        </p:nvGrpSpPr>
        <p:grpSpPr>
          <a:xfrm>
            <a:off x="7273876" y="4981136"/>
            <a:ext cx="2574209" cy="1310402"/>
            <a:chOff x="2492062" y="4929678"/>
            <a:chExt cx="2574209" cy="131040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5A3535-3988-44DA-82BE-F48617BCF991}"/>
                </a:ext>
              </a:extLst>
            </p:cNvPr>
            <p:cNvSpPr/>
            <p:nvPr/>
          </p:nvSpPr>
          <p:spPr>
            <a:xfrm>
              <a:off x="2492062" y="4929678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04A2907-5053-478F-9A6B-71E524734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4726" y="5086291"/>
              <a:ext cx="968398" cy="968398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4E37929-95E5-400C-8537-B59356E1B1E3}"/>
                </a:ext>
              </a:extLst>
            </p:cNvPr>
            <p:cNvSpPr/>
            <p:nvPr/>
          </p:nvSpPr>
          <p:spPr>
            <a:xfrm>
              <a:off x="3509926" y="5366604"/>
              <a:ext cx="1475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Watermark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306EC6-C283-4AA9-9DEF-7CF7C853A27E}"/>
              </a:ext>
            </a:extLst>
          </p:cNvPr>
          <p:cNvGrpSpPr/>
          <p:nvPr/>
        </p:nvGrpSpPr>
        <p:grpSpPr>
          <a:xfrm>
            <a:off x="2422606" y="4981136"/>
            <a:ext cx="2574209" cy="1310402"/>
            <a:chOff x="2492062" y="4929678"/>
            <a:chExt cx="2574209" cy="131040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D558F1-93E6-46C8-8981-D38FAB582FEC}"/>
                </a:ext>
              </a:extLst>
            </p:cNvPr>
            <p:cNvSpPr/>
            <p:nvPr/>
          </p:nvSpPr>
          <p:spPr>
            <a:xfrm>
              <a:off x="2492062" y="4929678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FC1D247-44E7-4ABE-B7D1-42ADF3AC8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4726" y="5086291"/>
              <a:ext cx="968398" cy="968398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F722D47-3B37-4F0E-A9EC-285FBA629B99}"/>
                </a:ext>
              </a:extLst>
            </p:cNvPr>
            <p:cNvSpPr/>
            <p:nvPr/>
          </p:nvSpPr>
          <p:spPr>
            <a:xfrm>
              <a:off x="3469411" y="5366604"/>
              <a:ext cx="1475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Watermark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2D9D4B-F136-4537-AD69-BB8D0B071E1A}"/>
              </a:ext>
            </a:extLst>
          </p:cNvPr>
          <p:cNvGrpSpPr/>
          <p:nvPr/>
        </p:nvGrpSpPr>
        <p:grpSpPr>
          <a:xfrm>
            <a:off x="2522118" y="807380"/>
            <a:ext cx="2574209" cy="1310402"/>
            <a:chOff x="4603915" y="483907"/>
            <a:chExt cx="2574209" cy="131040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81393E-2722-41EF-835A-22D09666AEBB}"/>
                </a:ext>
              </a:extLst>
            </p:cNvPr>
            <p:cNvSpPr/>
            <p:nvPr/>
          </p:nvSpPr>
          <p:spPr>
            <a:xfrm>
              <a:off x="4603915" y="483907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0C93EB3-590A-4FC9-A857-39DA7A35F090}"/>
                </a:ext>
              </a:extLst>
            </p:cNvPr>
            <p:cNvSpPr/>
            <p:nvPr/>
          </p:nvSpPr>
          <p:spPr>
            <a:xfrm>
              <a:off x="5930340" y="775195"/>
              <a:ext cx="106361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Secret Key</a:t>
              </a:r>
              <a:endParaRPr lang="en-US" altLang="zh-CN" sz="2000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95B0E35-E4B4-443A-BD45-938E073F2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9900" y="644940"/>
              <a:ext cx="968397" cy="968397"/>
            </a:xfrm>
            <a:prstGeom prst="rect">
              <a:avLst/>
            </a:prstGeom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21EF7DE-5979-4C35-A145-3FEB96A85838}"/>
              </a:ext>
            </a:extLst>
          </p:cNvPr>
          <p:cNvGrpSpPr/>
          <p:nvPr/>
        </p:nvGrpSpPr>
        <p:grpSpPr>
          <a:xfrm>
            <a:off x="7193113" y="807380"/>
            <a:ext cx="2574209" cy="1310402"/>
            <a:chOff x="4603915" y="483907"/>
            <a:chExt cx="2574209" cy="131040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FC0669D-5154-478D-AFF1-9D043A4D4182}"/>
                </a:ext>
              </a:extLst>
            </p:cNvPr>
            <p:cNvSpPr/>
            <p:nvPr/>
          </p:nvSpPr>
          <p:spPr>
            <a:xfrm>
              <a:off x="4603915" y="483907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C21AF99F-719C-4D79-95F3-E14E8BC88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9900" y="644940"/>
              <a:ext cx="968397" cy="968397"/>
            </a:xfrm>
            <a:prstGeom prst="rect">
              <a:avLst/>
            </a:prstGeom>
          </p:spPr>
        </p:pic>
      </p:grpSp>
      <p:sp>
        <p:nvSpPr>
          <p:cNvPr id="26" name="箭头: 右 25">
            <a:extLst>
              <a:ext uri="{FF2B5EF4-FFF2-40B4-BE49-F238E27FC236}">
                <a16:creationId xmlns:a16="http://schemas.microsoft.com/office/drawing/2014/main" id="{38CA0173-70FF-4125-97EC-D880DF033AFA}"/>
              </a:ext>
            </a:extLst>
          </p:cNvPr>
          <p:cNvSpPr/>
          <p:nvPr/>
        </p:nvSpPr>
        <p:spPr>
          <a:xfrm>
            <a:off x="2522118" y="3101479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B7ED7FAE-A895-43E4-B57B-3F6858C4C037}"/>
              </a:ext>
            </a:extLst>
          </p:cNvPr>
          <p:cNvSpPr/>
          <p:nvPr/>
        </p:nvSpPr>
        <p:spPr>
          <a:xfrm>
            <a:off x="4402740" y="3097918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C40C5C86-B199-4408-81D4-582C8168B6B7}"/>
              </a:ext>
            </a:extLst>
          </p:cNvPr>
          <p:cNvSpPr/>
          <p:nvPr/>
        </p:nvSpPr>
        <p:spPr>
          <a:xfrm>
            <a:off x="7314943" y="3098463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B51A65E8-9C48-44DC-8317-7BC9E71F915D}"/>
              </a:ext>
            </a:extLst>
          </p:cNvPr>
          <p:cNvSpPr/>
          <p:nvPr/>
        </p:nvSpPr>
        <p:spPr>
          <a:xfrm>
            <a:off x="9117318" y="3131983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2FF61B23-3592-4ECA-9F2A-252B0C1AB26D}"/>
              </a:ext>
            </a:extLst>
          </p:cNvPr>
          <p:cNvSpPr/>
          <p:nvPr/>
        </p:nvSpPr>
        <p:spPr>
          <a:xfrm rot="5400000">
            <a:off x="3556962" y="2225427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B02947E7-EEC2-4FE0-B34F-3FA8FA7A70B7}"/>
              </a:ext>
            </a:extLst>
          </p:cNvPr>
          <p:cNvSpPr/>
          <p:nvPr/>
        </p:nvSpPr>
        <p:spPr>
          <a:xfrm rot="5400000">
            <a:off x="8227957" y="2235291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6007312-B250-4CDB-8AE0-3D3C16FBA594}"/>
              </a:ext>
            </a:extLst>
          </p:cNvPr>
          <p:cNvSpPr/>
          <p:nvPr/>
        </p:nvSpPr>
        <p:spPr>
          <a:xfrm rot="16200000">
            <a:off x="3526474" y="4413341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B0067E0C-5565-4305-B092-362B7E228735}"/>
              </a:ext>
            </a:extLst>
          </p:cNvPr>
          <p:cNvSpPr/>
          <p:nvPr/>
        </p:nvSpPr>
        <p:spPr>
          <a:xfrm rot="5400000">
            <a:off x="8308721" y="4417419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">
            <a:extLst>
              <a:ext uri="{FF2B5EF4-FFF2-40B4-BE49-F238E27FC236}">
                <a16:creationId xmlns:a16="http://schemas.microsoft.com/office/drawing/2014/main" id="{D8C69F50-330A-4776-AC97-F82F14DF82BA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系统模型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4D4848-3160-4B05-BD1D-868DD655920C}"/>
              </a:ext>
            </a:extLst>
          </p:cNvPr>
          <p:cNvSpPr/>
          <p:nvPr/>
        </p:nvSpPr>
        <p:spPr>
          <a:xfrm>
            <a:off x="8585510" y="1132231"/>
            <a:ext cx="1063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Key</a:t>
            </a:r>
            <a:endParaRPr lang="en-US" altLang="zh-CN" sz="2000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009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2</a:t>
            </a:fld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29C2C1-4521-4E24-8F77-E6DE74C77617}"/>
              </a:ext>
            </a:extLst>
          </p:cNvPr>
          <p:cNvGrpSpPr/>
          <p:nvPr/>
        </p:nvGrpSpPr>
        <p:grpSpPr>
          <a:xfrm>
            <a:off x="229629" y="49124"/>
            <a:ext cx="11732741" cy="6144816"/>
            <a:chOff x="229629" y="49124"/>
            <a:chExt cx="11732741" cy="614481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9725B6C-5867-4DEB-BBBD-A544006D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629" y="49124"/>
              <a:ext cx="11732741" cy="614481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C99C032-9DC3-4B0B-95DA-2699783D04BC}"/>
                </a:ext>
              </a:extLst>
            </p:cNvPr>
            <p:cNvSpPr/>
            <p:nvPr/>
          </p:nvSpPr>
          <p:spPr>
            <a:xfrm>
              <a:off x="1022851" y="1695077"/>
              <a:ext cx="680580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US" altLang="zh-CN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0A360D4-2FE2-4097-AF7F-0BE0DE88D8B3}"/>
              </a:ext>
            </a:extLst>
          </p:cNvPr>
          <p:cNvSpPr/>
          <p:nvPr/>
        </p:nvSpPr>
        <p:spPr>
          <a:xfrm>
            <a:off x="1022851" y="1686548"/>
            <a:ext cx="6805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333"/>
                </a:solidFill>
                <a:latin typeface="Arial" panose="020B0604020202020204" pitchFamily="34" charset="0"/>
              </a:rPr>
              <a:t>Wavelet Based Digital Watermarking Scheme for Medical Images</a:t>
            </a:r>
            <a:endParaRPr lang="en-US" altLang="zh-CN" sz="16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5EEB7F46-05FE-4408-A8D7-35ED5FC087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" y="6438176"/>
            <a:ext cx="4090036" cy="251833"/>
          </a:xfrm>
        </p:spPr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BAD5AFA6-242D-4775-BFFA-4C84634849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6639599"/>
            <a:ext cx="4090035" cy="169277"/>
          </a:xfrm>
        </p:spPr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067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20</a:t>
            </a:fld>
            <a:endParaRPr lang="zh-CN" altLang="en-US" dirty="0"/>
          </a:p>
        </p:txBody>
      </p:sp>
      <p:sp>
        <p:nvSpPr>
          <p:cNvPr id="50" name="文本占位符 1">
            <a:extLst>
              <a:ext uri="{FF2B5EF4-FFF2-40B4-BE49-F238E27FC236}">
                <a16:creationId xmlns:a16="http://schemas.microsoft.com/office/drawing/2014/main" id="{D8C69F50-330A-4776-AC97-F82F14DF82BA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安全性分析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982C61-E77C-4715-B826-41EB2B952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0784" y="1859315"/>
                <a:ext cx="6613301" cy="2985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保密性通过两个密钥来保证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0" lang="zh-CN" altLang="zh-CN" sz="2400" b="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kumimoji="0" lang="zh-CN" altLang="zh-CN" sz="2400" b="1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第一个密钥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256×256</m:t>
                    </m:r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的矩阵(由RONI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转换成举证形式和一个</a:t>
                </a:r>
                <a:r>
                  <a:rPr kumimoji="0" lang="en-US" altLang="zh-CN" sz="2400" b="0" i="0" u="none" strike="noStrike" cap="none" normalizeH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256×256</m:t>
                    </m:r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的随机矩阵合并而成)，用于在DWT分解的第一层嵌入信息。</a:t>
                </a: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kumimoji="0" lang="zh-CN" altLang="zh-CN" sz="2400" b="1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第二个密钥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128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128</m:t>
                    </m:r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的矩阵 从之前的矩阵得来。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982C61-E77C-4715-B826-41EB2B952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0784" y="1859315"/>
                <a:ext cx="6613301" cy="2985433"/>
              </a:xfrm>
              <a:prstGeom prst="rect">
                <a:avLst/>
              </a:prstGeom>
              <a:blipFill>
                <a:blip r:embed="rId2"/>
                <a:stretch>
                  <a:fillRect l="-1475" t="-1224" r="-1106"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510B8530-2275-42B2-98EB-F4EAD8DE9466}"/>
              </a:ext>
            </a:extLst>
          </p:cNvPr>
          <p:cNvGrpSpPr/>
          <p:nvPr/>
        </p:nvGrpSpPr>
        <p:grpSpPr>
          <a:xfrm>
            <a:off x="667560" y="2773799"/>
            <a:ext cx="2574209" cy="1310402"/>
            <a:chOff x="4603915" y="483907"/>
            <a:chExt cx="2574209" cy="131040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03F0960-B8AA-4553-A8CE-A6FE26E0EFC3}"/>
                </a:ext>
              </a:extLst>
            </p:cNvPr>
            <p:cNvSpPr/>
            <p:nvPr/>
          </p:nvSpPr>
          <p:spPr>
            <a:xfrm>
              <a:off x="4603915" y="483907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243A5DD-F883-4B07-986F-5F15EF7CD404}"/>
                </a:ext>
              </a:extLst>
            </p:cNvPr>
            <p:cNvSpPr/>
            <p:nvPr/>
          </p:nvSpPr>
          <p:spPr>
            <a:xfrm>
              <a:off x="5930340" y="775195"/>
              <a:ext cx="106361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Secret Key</a:t>
              </a:r>
              <a:endParaRPr lang="en-US" altLang="zh-CN" sz="2000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305D6D90-21C9-4ED4-9D43-4EFC66F9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9900" y="644940"/>
              <a:ext cx="968397" cy="968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27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21</a:t>
            </a:fld>
            <a:endParaRPr lang="zh-CN" altLang="en-US" dirty="0"/>
          </a:p>
        </p:txBody>
      </p:sp>
      <p:sp>
        <p:nvSpPr>
          <p:cNvPr id="50" name="文本占位符 1">
            <a:extLst>
              <a:ext uri="{FF2B5EF4-FFF2-40B4-BE49-F238E27FC236}">
                <a16:creationId xmlns:a16="http://schemas.microsoft.com/office/drawing/2014/main" id="{D8C69F50-330A-4776-AC97-F82F14DF82BA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安全性分析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982C61-E77C-4715-B826-41EB2B952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778" y="2029350"/>
            <a:ext cx="6033752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完整性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logo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以及所有需要与图片一起发送的信息作为水印的一部分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如果图片被篡改，水印信息就会产生变化。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通过在图像中保留双方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（病人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和医生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的重要数据来提供。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B6C788-C8B7-41A3-8708-5A7DD7081FBB}"/>
              </a:ext>
            </a:extLst>
          </p:cNvPr>
          <p:cNvGrpSpPr/>
          <p:nvPr/>
        </p:nvGrpSpPr>
        <p:grpSpPr>
          <a:xfrm>
            <a:off x="559284" y="2367211"/>
            <a:ext cx="4381213" cy="2123577"/>
            <a:chOff x="2426721" y="2519128"/>
            <a:chExt cx="4381213" cy="212357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D6F4D18-5EBA-4555-A9C5-41FC5A788E8E}"/>
                </a:ext>
              </a:extLst>
            </p:cNvPr>
            <p:cNvSpPr/>
            <p:nvPr/>
          </p:nvSpPr>
          <p:spPr>
            <a:xfrm>
              <a:off x="2439245" y="2519128"/>
              <a:ext cx="28682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LSBs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73E907C-282A-4DE6-912A-B913901F2D2F}"/>
                </a:ext>
              </a:extLst>
            </p:cNvPr>
            <p:cNvSpPr/>
            <p:nvPr/>
          </p:nvSpPr>
          <p:spPr>
            <a:xfrm>
              <a:off x="2439245" y="2943615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Patient information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634F865-781B-4E9D-B051-B5642FF40C29}"/>
                </a:ext>
              </a:extLst>
            </p:cNvPr>
            <p:cNvSpPr/>
            <p:nvPr/>
          </p:nvSpPr>
          <p:spPr>
            <a:xfrm>
              <a:off x="2426721" y="3368102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Doctor information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92BAACD-A2F9-442B-80BC-0E2987A51688}"/>
                </a:ext>
              </a:extLst>
            </p:cNvPr>
            <p:cNvSpPr/>
            <p:nvPr/>
          </p:nvSpPr>
          <p:spPr>
            <a:xfrm>
              <a:off x="2426721" y="3792589"/>
              <a:ext cx="291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Diagnostic information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776F13-BB6F-4E42-BEF9-08F0436D851A}"/>
                </a:ext>
              </a:extLst>
            </p:cNvPr>
            <p:cNvSpPr/>
            <p:nvPr/>
          </p:nvSpPr>
          <p:spPr>
            <a:xfrm>
              <a:off x="2439245" y="4217077"/>
              <a:ext cx="28682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0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71D5BB5-B6E2-416C-907C-DF035FC27AC5}"/>
                </a:ext>
              </a:extLst>
            </p:cNvPr>
            <p:cNvSpPr/>
            <p:nvPr/>
          </p:nvSpPr>
          <p:spPr>
            <a:xfrm>
              <a:off x="5436819" y="2519128"/>
              <a:ext cx="1371115" cy="21235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Encoding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C4CF4AC-440E-431F-B926-64537C6BA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6699" y="2678822"/>
              <a:ext cx="2290120" cy="623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97D3E83-77EA-48EC-A0D1-6AE1B8A54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8177" y="4404234"/>
              <a:ext cx="2290120" cy="623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C4F7615-DF3E-4543-9A4D-70D9747D2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930" y="3106055"/>
              <a:ext cx="740889" cy="917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CC17F41-C1C9-4A41-A8D1-D95E41E609C6}"/>
                </a:ext>
              </a:extLst>
            </p:cNvPr>
            <p:cNvCxnSpPr>
              <a:cxnSpLocks/>
            </p:cNvCxnSpPr>
            <p:nvPr/>
          </p:nvCxnSpPr>
          <p:spPr>
            <a:xfrm>
              <a:off x="4648305" y="3551522"/>
              <a:ext cx="788514" cy="124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C7F3917-A9F2-4029-8F49-3B64B4A578C7}"/>
                </a:ext>
              </a:extLst>
            </p:cNvPr>
            <p:cNvCxnSpPr>
              <a:cxnSpLocks/>
            </p:cNvCxnSpPr>
            <p:nvPr/>
          </p:nvCxnSpPr>
          <p:spPr>
            <a:xfrm>
              <a:off x="5066374" y="3981524"/>
              <a:ext cx="370445" cy="447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84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22</a:t>
            </a:fld>
            <a:endParaRPr lang="zh-CN" altLang="en-US" dirty="0"/>
          </a:p>
        </p:txBody>
      </p:sp>
      <p:sp>
        <p:nvSpPr>
          <p:cNvPr id="50" name="文本占位符 1">
            <a:extLst>
              <a:ext uri="{FF2B5EF4-FFF2-40B4-BE49-F238E27FC236}">
                <a16:creationId xmlns:a16="http://schemas.microsoft.com/office/drawing/2014/main" id="{D8C69F50-330A-4776-AC97-F82F14DF82BA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安全性分析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982C61-E77C-4715-B826-41EB2B952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526" y="1805169"/>
            <a:ext cx="6518654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为了检验安全性，实施了：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Gaussian Noise </a:t>
            </a:r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高斯噪声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Salt and Pepper Attack </a:t>
            </a:r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脉冲噪声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Median Filtering Attack </a:t>
            </a:r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中值滤波攻击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Gaussian Smoothing Attack </a:t>
            </a:r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高斯平滑攻击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Modification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修改部分比特位</a:t>
            </a:r>
            <a:endParaRPr lang="zh-CN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301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23</a:t>
            </a:fld>
            <a:endParaRPr lang="zh-CN" altLang="en-US" dirty="0"/>
          </a:p>
        </p:txBody>
      </p:sp>
      <p:sp>
        <p:nvSpPr>
          <p:cNvPr id="50" name="文本占位符 1">
            <a:extLst>
              <a:ext uri="{FF2B5EF4-FFF2-40B4-BE49-F238E27FC236}">
                <a16:creationId xmlns:a16="http://schemas.microsoft.com/office/drawing/2014/main" id="{D8C69F50-330A-4776-AC97-F82F14DF82BA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性能分析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982C61-E77C-4715-B826-41EB2B952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390" y="2413337"/>
            <a:ext cx="651865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为了检验性能，计算了：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峰值信噪比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PSNR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平均平方误差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MSE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4139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24</a:t>
            </a:fld>
            <a:endParaRPr lang="zh-CN" altLang="en-US" dirty="0"/>
          </a:p>
        </p:txBody>
      </p:sp>
      <p:sp>
        <p:nvSpPr>
          <p:cNvPr id="50" name="文本占位符 1">
            <a:extLst>
              <a:ext uri="{FF2B5EF4-FFF2-40B4-BE49-F238E27FC236}">
                <a16:creationId xmlns:a16="http://schemas.microsoft.com/office/drawing/2014/main" id="{D8C69F50-330A-4776-AC97-F82F14DF82BA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性能分析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982C61-E77C-4715-B826-41EB2B952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7" y="926836"/>
            <a:ext cx="651865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为了检验性能，计算了：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峰值信噪比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PSNR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平均平方误差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MSE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313CBB5-49B4-4E37-885C-C016662C4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852168"/>
              </p:ext>
            </p:extLst>
          </p:nvPr>
        </p:nvGraphicFramePr>
        <p:xfrm>
          <a:off x="1276310" y="2801405"/>
          <a:ext cx="2990760" cy="3053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9A549CEB-BB44-4B70-B10A-EEAF72A735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174261"/>
              </p:ext>
            </p:extLst>
          </p:nvPr>
        </p:nvGraphicFramePr>
        <p:xfrm>
          <a:off x="4590473" y="2790252"/>
          <a:ext cx="2990760" cy="340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4F6CF357-92EB-427A-98AC-A2E61A042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7791848"/>
              </p:ext>
            </p:extLst>
          </p:nvPr>
        </p:nvGraphicFramePr>
        <p:xfrm>
          <a:off x="7904636" y="2795828"/>
          <a:ext cx="2990760" cy="3065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29D2B6B1-D960-4029-A7BD-41531EB27C4C}"/>
              </a:ext>
            </a:extLst>
          </p:cNvPr>
          <p:cNvSpPr/>
          <p:nvPr/>
        </p:nvSpPr>
        <p:spPr>
          <a:xfrm>
            <a:off x="2051455" y="4174948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60.63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374223-346C-4B8F-851A-7766A8D4BDC4}"/>
              </a:ext>
            </a:extLst>
          </p:cNvPr>
          <p:cNvSpPr/>
          <p:nvPr/>
        </p:nvSpPr>
        <p:spPr>
          <a:xfrm>
            <a:off x="2609540" y="4513502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43.76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933DF-C4C4-4E4D-B141-1E4FA8F13F72}"/>
              </a:ext>
            </a:extLst>
          </p:cNvPr>
          <p:cNvSpPr/>
          <p:nvPr/>
        </p:nvSpPr>
        <p:spPr>
          <a:xfrm>
            <a:off x="3135427" y="3429000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98.58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A28844-2553-4C12-BC1E-B3CB0C3ED9D0}"/>
              </a:ext>
            </a:extLst>
          </p:cNvPr>
          <p:cNvSpPr/>
          <p:nvPr/>
        </p:nvSpPr>
        <p:spPr>
          <a:xfrm>
            <a:off x="5393523" y="4212466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48.67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6835BA1-8670-4105-A5F6-D8ABE3BECF15}"/>
              </a:ext>
            </a:extLst>
          </p:cNvPr>
          <p:cNvSpPr/>
          <p:nvPr/>
        </p:nvSpPr>
        <p:spPr>
          <a:xfrm>
            <a:off x="5897122" y="4682779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28.79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151F52-F300-43A7-B413-35003EE129F1}"/>
              </a:ext>
            </a:extLst>
          </p:cNvPr>
          <p:cNvSpPr/>
          <p:nvPr/>
        </p:nvSpPr>
        <p:spPr>
          <a:xfrm>
            <a:off x="6455207" y="3341453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86.20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33137D-D6A2-43E2-9241-C18E4B86C84A}"/>
              </a:ext>
            </a:extLst>
          </p:cNvPr>
          <p:cNvSpPr/>
          <p:nvPr/>
        </p:nvSpPr>
        <p:spPr>
          <a:xfrm>
            <a:off x="8754670" y="4120821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0.0075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DCAB63E-0C08-4D45-AA5E-FA9EACCD5B93}"/>
              </a:ext>
            </a:extLst>
          </p:cNvPr>
          <p:cNvSpPr/>
          <p:nvPr/>
        </p:nvSpPr>
        <p:spPr>
          <a:xfrm>
            <a:off x="9248359" y="3535120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0.0109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2B742F-CA66-4CFD-9EB8-32C3EA4A7F8C}"/>
              </a:ext>
            </a:extLst>
          </p:cNvPr>
          <p:cNvSpPr/>
          <p:nvPr/>
        </p:nvSpPr>
        <p:spPr>
          <a:xfrm>
            <a:off x="9748489" y="5213667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0.0012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6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540E15-8337-4676-8288-1DF75D059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感谢观赏，欢迎提问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42C4433-9244-47CD-9830-C59349AFF2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  <a:endParaRPr lang="en-US" altLang="zh-CN" dirty="0"/>
          </a:p>
          <a:p>
            <a:r>
              <a:rPr lang="en-US" altLang="zh-CN" dirty="0"/>
              <a:t>57119126 </a:t>
            </a:r>
            <a:r>
              <a:rPr lang="zh-CN" altLang="en-US" dirty="0"/>
              <a:t>傅寒青</a:t>
            </a:r>
            <a:endParaRPr lang="en-US" altLang="zh-CN" dirty="0"/>
          </a:p>
          <a:p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62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3</a:t>
            </a:fld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A360D4-2FE2-4097-AF7F-0BE0DE88D8B3}"/>
              </a:ext>
            </a:extLst>
          </p:cNvPr>
          <p:cNvSpPr/>
          <p:nvPr/>
        </p:nvSpPr>
        <p:spPr>
          <a:xfrm>
            <a:off x="687703" y="2905780"/>
            <a:ext cx="112014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33333"/>
                </a:solidFill>
                <a:latin typeface="Arial" panose="020B0604020202020204" pitchFamily="34" charset="0"/>
              </a:rPr>
              <a:t>Wavelet Based Digital Watermarking Scheme for Medical Images</a:t>
            </a:r>
            <a:endParaRPr lang="en-US" altLang="zh-CN" sz="28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95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4</a:t>
            </a:fld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A360D4-2FE2-4097-AF7F-0BE0DE88D8B3}"/>
              </a:ext>
            </a:extLst>
          </p:cNvPr>
          <p:cNvSpPr/>
          <p:nvPr/>
        </p:nvSpPr>
        <p:spPr>
          <a:xfrm>
            <a:off x="1259011" y="3492626"/>
            <a:ext cx="926401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现有机制在交换医学图像时数据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篡改率较高</a:t>
            </a:r>
            <a:endParaRPr lang="en-US" altLang="zh-CN" sz="24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C7E474CB-01AD-4EA3-8F5A-DBE584B3E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011" y="2746696"/>
            <a:ext cx="2383536" cy="512763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要解决的问题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61C0AF54-1862-4129-A215-914511788803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背景介绍</a:t>
            </a:r>
          </a:p>
        </p:txBody>
      </p:sp>
    </p:spTree>
    <p:extLst>
      <p:ext uri="{BB962C8B-B14F-4D97-AF65-F5344CB8AC3E}">
        <p14:creationId xmlns:p14="http://schemas.microsoft.com/office/powerpoint/2010/main" val="308378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5</a:t>
            </a:fld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A360D4-2FE2-4097-AF7F-0BE0DE88D8B3}"/>
              </a:ext>
            </a:extLst>
          </p:cNvPr>
          <p:cNvSpPr/>
          <p:nvPr/>
        </p:nvSpPr>
        <p:spPr>
          <a:xfrm>
            <a:off x="1259011" y="2318072"/>
            <a:ext cx="926401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现有机制在交换医学图像时数据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篡改率较高</a:t>
            </a:r>
            <a:endParaRPr lang="en-US" altLang="zh-CN" sz="24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C7E474CB-01AD-4EA3-8F5A-DBE584B3E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011" y="1572142"/>
            <a:ext cx="2383536" cy="512763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要解决的问题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4CD935-130D-4E12-830B-FE73357C78B6}"/>
              </a:ext>
            </a:extLst>
          </p:cNvPr>
          <p:cNvSpPr/>
          <p:nvPr/>
        </p:nvSpPr>
        <p:spPr>
          <a:xfrm>
            <a:off x="1259011" y="4018509"/>
            <a:ext cx="96985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基于小波的医疗图像数字水印方案</a:t>
            </a:r>
            <a:endParaRPr lang="en-US" altLang="zh-CN" sz="2400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6D8BC7F0-4C53-479C-9F68-07C2744DCC2A}"/>
              </a:ext>
            </a:extLst>
          </p:cNvPr>
          <p:cNvSpPr txBox="1">
            <a:spLocks/>
          </p:cNvSpPr>
          <p:nvPr/>
        </p:nvSpPr>
        <p:spPr>
          <a:xfrm>
            <a:off x="1259011" y="3272579"/>
            <a:ext cx="2383536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/>
                </a:solidFill>
              </a:rPr>
              <a:t>解决的方法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D265FC-1FB9-4327-81F6-BDDCD24D38EA}"/>
              </a:ext>
            </a:extLst>
          </p:cNvPr>
          <p:cNvSpPr/>
          <p:nvPr/>
        </p:nvSpPr>
        <p:spPr>
          <a:xfrm>
            <a:off x="1259011" y="4572286"/>
            <a:ext cx="4070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使用三级 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DWT 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BCH 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600" dirty="0"/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C8C4FF6F-F8D7-4144-AA0D-ADF40F81B657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背景介绍</a:t>
            </a:r>
          </a:p>
        </p:txBody>
      </p:sp>
    </p:spTree>
    <p:extLst>
      <p:ext uri="{BB962C8B-B14F-4D97-AF65-F5344CB8AC3E}">
        <p14:creationId xmlns:p14="http://schemas.microsoft.com/office/powerpoint/2010/main" val="92997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6</a:t>
            </a:fld>
            <a:endParaRPr lang="zh-CN" altLang="en-US" dirty="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C7E474CB-01AD-4EA3-8F5A-DBE584B3E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6250" y="1887744"/>
            <a:ext cx="4225350" cy="512763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医疗图像水印的安全要求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9793F2-9B61-4DFA-9735-185DB646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250" y="2597903"/>
            <a:ext cx="10664305" cy="255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：只有被授权的人才能够获得健康数据。可以通过加密、防火墙、访问控制来实现。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：分为完整性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验证消息没有被改变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和认证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验证消息的来源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：授权用户可以去使用健康数据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7E4AF0BE-A7CF-4F84-A2E6-B6B26F509D2B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背景介绍</a:t>
            </a:r>
          </a:p>
        </p:txBody>
      </p:sp>
    </p:spTree>
    <p:extLst>
      <p:ext uri="{BB962C8B-B14F-4D97-AF65-F5344CB8AC3E}">
        <p14:creationId xmlns:p14="http://schemas.microsoft.com/office/powerpoint/2010/main" val="1043349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7</a:t>
            </a:fld>
            <a:endParaRPr lang="zh-CN" altLang="en-US" dirty="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C7E474CB-01AD-4EA3-8F5A-DBE584B3E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7388" y="1542211"/>
            <a:ext cx="4225350" cy="512763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目前常用的方法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9793F2-9B61-4DFA-9735-185DB646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991" y="2485970"/>
            <a:ext cx="9443440" cy="295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将医学图像分为两个区域，感兴趣区域（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）和非感兴趣区域（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RONI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包括有医学指导意义的区域，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RONI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一般是指图像的背景。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主要采用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空间域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技术，比较直接、快速。但关键缺点是受噪声以及图像压缩方法影响较大。 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484C7F2C-2945-4301-8E18-3FE18B8137E1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背景介绍</a:t>
            </a:r>
          </a:p>
        </p:txBody>
      </p:sp>
    </p:spTree>
    <p:extLst>
      <p:ext uri="{BB962C8B-B14F-4D97-AF65-F5344CB8AC3E}">
        <p14:creationId xmlns:p14="http://schemas.microsoft.com/office/powerpoint/2010/main" val="11115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8</a:t>
            </a:fld>
            <a:endParaRPr lang="zh-CN" altLang="en-US" dirty="0"/>
          </a:p>
        </p:txBody>
      </p:sp>
      <p:pic>
        <p:nvPicPr>
          <p:cNvPr id="3078" name="Picture 6" descr="ct扫描, ct检查, mri扫描仪 的 免费素材图片">
            <a:extLst>
              <a:ext uri="{FF2B5EF4-FFF2-40B4-BE49-F238E27FC236}">
                <a16:creationId xmlns:a16="http://schemas.microsoft.com/office/drawing/2014/main" id="{26756DC0-C47C-442D-96DC-295E8A5F5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086" y="2595399"/>
            <a:ext cx="2046881" cy="136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'digital-image', mri扫描仪, x射线 的 免费素材图片">
            <a:extLst>
              <a:ext uri="{FF2B5EF4-FFF2-40B4-BE49-F238E27FC236}">
                <a16:creationId xmlns:a16="http://schemas.microsoft.com/office/drawing/2014/main" id="{1049C379-EB40-4FB1-8B45-04C57BE4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1" y="2595399"/>
            <a:ext cx="2046880" cy="136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A1E369-8133-4685-969E-B4825F2C3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537" y="2793493"/>
            <a:ext cx="968397" cy="96839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96001D8-AAD0-49F1-85D6-D3059C819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302" y="2793493"/>
            <a:ext cx="968397" cy="96839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46B1AE7-C223-41E5-9CB0-8357A541561A}"/>
              </a:ext>
            </a:extLst>
          </p:cNvPr>
          <p:cNvSpPr/>
          <p:nvPr/>
        </p:nvSpPr>
        <p:spPr>
          <a:xfrm>
            <a:off x="389379" y="3976743"/>
            <a:ext cx="199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Medical Image</a:t>
            </a:r>
            <a:endParaRPr lang="en-US" altLang="zh-CN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1EBCDB-E92E-4BD1-8000-72A745A1B307}"/>
              </a:ext>
            </a:extLst>
          </p:cNvPr>
          <p:cNvGrpSpPr/>
          <p:nvPr/>
        </p:nvGrpSpPr>
        <p:grpSpPr>
          <a:xfrm>
            <a:off x="5072559" y="2595399"/>
            <a:ext cx="2046881" cy="2051938"/>
            <a:chOff x="5072559" y="2595399"/>
            <a:chExt cx="2046881" cy="2051938"/>
          </a:xfrm>
        </p:grpSpPr>
        <p:pic>
          <p:nvPicPr>
            <p:cNvPr id="3076" name="Picture 4" descr="'digital-image', mri扫描仪, 健康 的 免费素材图片">
              <a:extLst>
                <a:ext uri="{FF2B5EF4-FFF2-40B4-BE49-F238E27FC236}">
                  <a16:creationId xmlns:a16="http://schemas.microsoft.com/office/drawing/2014/main" id="{2C8A415F-1B7B-4EB4-B4EC-356DEB5C6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559" y="2595399"/>
              <a:ext cx="2046881" cy="1364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1DBBE6B-4BB1-46AF-AE94-BD9DFB1CC2C4}"/>
                </a:ext>
              </a:extLst>
            </p:cNvPr>
            <p:cNvSpPr/>
            <p:nvPr/>
          </p:nvSpPr>
          <p:spPr>
            <a:xfrm>
              <a:off x="5096327" y="4001006"/>
              <a:ext cx="199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Embedded Image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10500B88-4D76-4056-A767-BECA385E8FF5}"/>
              </a:ext>
            </a:extLst>
          </p:cNvPr>
          <p:cNvSpPr/>
          <p:nvPr/>
        </p:nvSpPr>
        <p:spPr>
          <a:xfrm>
            <a:off x="9815855" y="4001006"/>
            <a:ext cx="1999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Extracted Image</a:t>
            </a:r>
            <a:endParaRPr lang="en-US" altLang="zh-CN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2FFEFD-B626-403B-8764-40208B7986A1}"/>
              </a:ext>
            </a:extLst>
          </p:cNvPr>
          <p:cNvSpPr/>
          <p:nvPr/>
        </p:nvSpPr>
        <p:spPr>
          <a:xfrm>
            <a:off x="2792281" y="3756511"/>
            <a:ext cx="1999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 Algorithm</a:t>
            </a:r>
            <a:endParaRPr lang="en-US" altLang="zh-CN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3513AD-DC52-4CF4-93A7-FF7D2A72B720}"/>
              </a:ext>
            </a:extLst>
          </p:cNvPr>
          <p:cNvSpPr/>
          <p:nvPr/>
        </p:nvSpPr>
        <p:spPr>
          <a:xfrm>
            <a:off x="7561308" y="3744959"/>
            <a:ext cx="1999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Extracting Algorithm</a:t>
            </a:r>
            <a:endParaRPr lang="en-US" altLang="zh-CN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BB5B2EC-95ED-466C-9A6F-75F9F4922DB9}"/>
              </a:ext>
            </a:extLst>
          </p:cNvPr>
          <p:cNvGrpSpPr/>
          <p:nvPr/>
        </p:nvGrpSpPr>
        <p:grpSpPr>
          <a:xfrm>
            <a:off x="7273876" y="4981136"/>
            <a:ext cx="2574209" cy="1310402"/>
            <a:chOff x="2492062" y="4929678"/>
            <a:chExt cx="2574209" cy="131040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5A3535-3988-44DA-82BE-F48617BCF991}"/>
                </a:ext>
              </a:extLst>
            </p:cNvPr>
            <p:cNvSpPr/>
            <p:nvPr/>
          </p:nvSpPr>
          <p:spPr>
            <a:xfrm>
              <a:off x="2492062" y="4929678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04A2907-5053-478F-9A6B-71E524734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4726" y="5086291"/>
              <a:ext cx="968398" cy="968398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4E37929-95E5-400C-8537-B59356E1B1E3}"/>
                </a:ext>
              </a:extLst>
            </p:cNvPr>
            <p:cNvSpPr/>
            <p:nvPr/>
          </p:nvSpPr>
          <p:spPr>
            <a:xfrm>
              <a:off x="3509926" y="5366604"/>
              <a:ext cx="1475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Watermark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306EC6-C283-4AA9-9DEF-7CF7C853A27E}"/>
              </a:ext>
            </a:extLst>
          </p:cNvPr>
          <p:cNvGrpSpPr/>
          <p:nvPr/>
        </p:nvGrpSpPr>
        <p:grpSpPr>
          <a:xfrm>
            <a:off x="2422606" y="4981136"/>
            <a:ext cx="2574209" cy="1310402"/>
            <a:chOff x="2492062" y="4929678"/>
            <a:chExt cx="2574209" cy="131040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D558F1-93E6-46C8-8981-D38FAB582FEC}"/>
                </a:ext>
              </a:extLst>
            </p:cNvPr>
            <p:cNvSpPr/>
            <p:nvPr/>
          </p:nvSpPr>
          <p:spPr>
            <a:xfrm>
              <a:off x="2492062" y="4929678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FC1D247-44E7-4ABE-B7D1-42ADF3AC8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4726" y="5086291"/>
              <a:ext cx="968398" cy="968398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F722D47-3B37-4F0E-A9EC-285FBA629B99}"/>
                </a:ext>
              </a:extLst>
            </p:cNvPr>
            <p:cNvSpPr/>
            <p:nvPr/>
          </p:nvSpPr>
          <p:spPr>
            <a:xfrm>
              <a:off x="3469411" y="5366604"/>
              <a:ext cx="1475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Watermark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2D9D4B-F136-4537-AD69-BB8D0B071E1A}"/>
              </a:ext>
            </a:extLst>
          </p:cNvPr>
          <p:cNvGrpSpPr/>
          <p:nvPr/>
        </p:nvGrpSpPr>
        <p:grpSpPr>
          <a:xfrm>
            <a:off x="2522118" y="807380"/>
            <a:ext cx="2574209" cy="1310402"/>
            <a:chOff x="4603915" y="483907"/>
            <a:chExt cx="2574209" cy="131040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81393E-2722-41EF-835A-22D09666AEBB}"/>
                </a:ext>
              </a:extLst>
            </p:cNvPr>
            <p:cNvSpPr/>
            <p:nvPr/>
          </p:nvSpPr>
          <p:spPr>
            <a:xfrm>
              <a:off x="4603915" y="483907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0C93EB3-590A-4FC9-A857-39DA7A35F090}"/>
                </a:ext>
              </a:extLst>
            </p:cNvPr>
            <p:cNvSpPr/>
            <p:nvPr/>
          </p:nvSpPr>
          <p:spPr>
            <a:xfrm>
              <a:off x="5930340" y="775195"/>
              <a:ext cx="106361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Secret Key</a:t>
              </a:r>
              <a:endParaRPr lang="en-US" altLang="zh-CN" sz="2000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95B0E35-E4B4-443A-BD45-938E073F2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9900" y="644940"/>
              <a:ext cx="968397" cy="968397"/>
            </a:xfrm>
            <a:prstGeom prst="rect">
              <a:avLst/>
            </a:prstGeom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21EF7DE-5979-4C35-A145-3FEB96A85838}"/>
              </a:ext>
            </a:extLst>
          </p:cNvPr>
          <p:cNvGrpSpPr/>
          <p:nvPr/>
        </p:nvGrpSpPr>
        <p:grpSpPr>
          <a:xfrm>
            <a:off x="7193113" y="807380"/>
            <a:ext cx="2574209" cy="1310402"/>
            <a:chOff x="4603915" y="483907"/>
            <a:chExt cx="2574209" cy="131040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FC0669D-5154-478D-AFF1-9D043A4D4182}"/>
                </a:ext>
              </a:extLst>
            </p:cNvPr>
            <p:cNvSpPr/>
            <p:nvPr/>
          </p:nvSpPr>
          <p:spPr>
            <a:xfrm>
              <a:off x="4603915" y="483907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C21AF99F-719C-4D79-95F3-E14E8BC88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9900" y="644940"/>
              <a:ext cx="968397" cy="968397"/>
            </a:xfrm>
            <a:prstGeom prst="rect">
              <a:avLst/>
            </a:prstGeom>
          </p:spPr>
        </p:pic>
      </p:grpSp>
      <p:sp>
        <p:nvSpPr>
          <p:cNvPr id="26" name="箭头: 右 25">
            <a:extLst>
              <a:ext uri="{FF2B5EF4-FFF2-40B4-BE49-F238E27FC236}">
                <a16:creationId xmlns:a16="http://schemas.microsoft.com/office/drawing/2014/main" id="{38CA0173-70FF-4125-97EC-D880DF033AFA}"/>
              </a:ext>
            </a:extLst>
          </p:cNvPr>
          <p:cNvSpPr/>
          <p:nvPr/>
        </p:nvSpPr>
        <p:spPr>
          <a:xfrm>
            <a:off x="2522118" y="3101479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B7ED7FAE-A895-43E4-B57B-3F6858C4C037}"/>
              </a:ext>
            </a:extLst>
          </p:cNvPr>
          <p:cNvSpPr/>
          <p:nvPr/>
        </p:nvSpPr>
        <p:spPr>
          <a:xfrm>
            <a:off x="4402740" y="3097918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C40C5C86-B199-4408-81D4-582C8168B6B7}"/>
              </a:ext>
            </a:extLst>
          </p:cNvPr>
          <p:cNvSpPr/>
          <p:nvPr/>
        </p:nvSpPr>
        <p:spPr>
          <a:xfrm>
            <a:off x="7314943" y="3098463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B51A65E8-9C48-44DC-8317-7BC9E71F915D}"/>
              </a:ext>
            </a:extLst>
          </p:cNvPr>
          <p:cNvSpPr/>
          <p:nvPr/>
        </p:nvSpPr>
        <p:spPr>
          <a:xfrm>
            <a:off x="9117318" y="3131983"/>
            <a:ext cx="650004" cy="46042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2FF61B23-3592-4ECA-9F2A-252B0C1AB26D}"/>
              </a:ext>
            </a:extLst>
          </p:cNvPr>
          <p:cNvSpPr/>
          <p:nvPr/>
        </p:nvSpPr>
        <p:spPr>
          <a:xfrm rot="5400000">
            <a:off x="3556962" y="2225427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B02947E7-EEC2-4FE0-B34F-3FA8FA7A70B7}"/>
              </a:ext>
            </a:extLst>
          </p:cNvPr>
          <p:cNvSpPr/>
          <p:nvPr/>
        </p:nvSpPr>
        <p:spPr>
          <a:xfrm rot="5400000">
            <a:off x="8227957" y="2235291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6007312-B250-4CDB-8AE0-3D3C16FBA594}"/>
              </a:ext>
            </a:extLst>
          </p:cNvPr>
          <p:cNvSpPr/>
          <p:nvPr/>
        </p:nvSpPr>
        <p:spPr>
          <a:xfrm rot="16200000">
            <a:off x="3526474" y="4413341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B0067E0C-5565-4305-B092-362B7E228735}"/>
              </a:ext>
            </a:extLst>
          </p:cNvPr>
          <p:cNvSpPr/>
          <p:nvPr/>
        </p:nvSpPr>
        <p:spPr>
          <a:xfrm rot="5400000">
            <a:off x="8308721" y="4417419"/>
            <a:ext cx="504520" cy="460420"/>
          </a:xfrm>
          <a:prstGeom prst="rightArrow">
            <a:avLst/>
          </a:prstGeom>
          <a:noFill/>
          <a:ln w="508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">
            <a:extLst>
              <a:ext uri="{FF2B5EF4-FFF2-40B4-BE49-F238E27FC236}">
                <a16:creationId xmlns:a16="http://schemas.microsoft.com/office/drawing/2014/main" id="{D8C69F50-330A-4776-AC97-F82F14DF82BA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系统模型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4D4848-3160-4B05-BD1D-868DD655920C}"/>
              </a:ext>
            </a:extLst>
          </p:cNvPr>
          <p:cNvSpPr/>
          <p:nvPr/>
        </p:nvSpPr>
        <p:spPr>
          <a:xfrm>
            <a:off x="8585510" y="1132231"/>
            <a:ext cx="1063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Key</a:t>
            </a:r>
            <a:endParaRPr lang="en-US" altLang="zh-CN" sz="2000" b="1" i="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59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3C6-FD57-408C-B47C-A5F679E73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信息隐藏与数字水印（研讨三）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3FE1-0EE2-42B2-B5AF-C4BB936F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  </a:t>
            </a:r>
            <a:r>
              <a:rPr lang="en-US" altLang="zh-CN" dirty="0"/>
              <a:t>57119126 </a:t>
            </a:r>
            <a:r>
              <a:rPr lang="zh-CN" altLang="en-US" dirty="0"/>
              <a:t>傅寒青 </a:t>
            </a:r>
            <a:r>
              <a:rPr lang="en-US" altLang="zh-CN" dirty="0"/>
              <a:t>57119136 </a:t>
            </a:r>
            <a:r>
              <a:rPr lang="zh-CN" altLang="en-US" dirty="0"/>
              <a:t>李政君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4347A-C2AE-49E3-AA80-805FCD155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2022年5月19日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F7E6-FEAF-48D8-B7BA-D7EF7A469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9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DBA8A0-3395-46FE-8789-E75ACD7DB5E7}"/>
              </a:ext>
            </a:extLst>
          </p:cNvPr>
          <p:cNvSpPr/>
          <p:nvPr/>
        </p:nvSpPr>
        <p:spPr>
          <a:xfrm>
            <a:off x="4691577" y="163608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病人的信息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BE2CD5B-71F6-418B-B26F-E9D1FE046D4C}"/>
              </a:ext>
            </a:extLst>
          </p:cNvPr>
          <p:cNvSpPr/>
          <p:nvPr/>
        </p:nvSpPr>
        <p:spPr>
          <a:xfrm>
            <a:off x="4691577" y="247307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医生的信息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8D84A4B-252C-43D3-AC9C-6705532B04CE}"/>
              </a:ext>
            </a:extLst>
          </p:cNvPr>
          <p:cNvSpPr/>
          <p:nvPr/>
        </p:nvSpPr>
        <p:spPr>
          <a:xfrm>
            <a:off x="4691577" y="331006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病人的诊断信息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084DB31-C83F-4248-B285-7449F48BD644}"/>
              </a:ext>
            </a:extLst>
          </p:cNvPr>
          <p:cNvSpPr/>
          <p:nvPr/>
        </p:nvSpPr>
        <p:spPr>
          <a:xfrm>
            <a:off x="4691577" y="41470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LSB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8426005-11F2-407F-B180-87934F528902}"/>
              </a:ext>
            </a:extLst>
          </p:cNvPr>
          <p:cNvSpPr/>
          <p:nvPr/>
        </p:nvSpPr>
        <p:spPr>
          <a:xfrm>
            <a:off x="4691577" y="4984056"/>
            <a:ext cx="3408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用来检查完整性的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7BF41442-10E7-4E0D-A8AE-86AE65D6F58E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741426" y="1866914"/>
            <a:ext cx="950151" cy="1684433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DC0306B7-AC87-47EB-B481-EA93C4C5299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741426" y="2703907"/>
            <a:ext cx="950151" cy="847440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3C0FCBB0-2624-47F9-B861-DDB1A01B4A8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741426" y="3551347"/>
            <a:ext cx="950151" cy="826548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C828CEE8-CC99-47F3-AA9D-B2EC5D604688}"/>
              </a:ext>
            </a:extLst>
          </p:cNvPr>
          <p:cNvCxnSpPr>
            <a:cxnSpLocks/>
            <a:stCxn id="72" idx="3"/>
            <a:endCxn id="51" idx="1"/>
          </p:cNvCxnSpPr>
          <p:nvPr/>
        </p:nvCxnSpPr>
        <p:spPr>
          <a:xfrm>
            <a:off x="3741426" y="3576993"/>
            <a:ext cx="950151" cy="1637896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AB2205F-336C-405C-A9BD-9F9670325E11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741426" y="3540901"/>
            <a:ext cx="950151" cy="1044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占位符 1">
            <a:extLst>
              <a:ext uri="{FF2B5EF4-FFF2-40B4-BE49-F238E27FC236}">
                <a16:creationId xmlns:a16="http://schemas.microsoft.com/office/drawing/2014/main" id="{4E0AF749-1440-4E93-A360-43CD262EA60F}"/>
              </a:ext>
            </a:extLst>
          </p:cNvPr>
          <p:cNvSpPr txBox="1">
            <a:spLocks/>
          </p:cNvSpPr>
          <p:nvPr/>
        </p:nvSpPr>
        <p:spPr>
          <a:xfrm>
            <a:off x="104204" y="93194"/>
            <a:ext cx="11963299" cy="512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水印内容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8028190-B951-4CA9-920B-051D7AA7AD01}"/>
              </a:ext>
            </a:extLst>
          </p:cNvPr>
          <p:cNvGrpSpPr/>
          <p:nvPr/>
        </p:nvGrpSpPr>
        <p:grpSpPr>
          <a:xfrm>
            <a:off x="1167217" y="2921792"/>
            <a:ext cx="2574209" cy="1310402"/>
            <a:chOff x="2492062" y="4929678"/>
            <a:chExt cx="2574209" cy="131040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B821F7D-A415-4BF0-84BA-B730A0CC5E08}"/>
                </a:ext>
              </a:extLst>
            </p:cNvPr>
            <p:cNvSpPr/>
            <p:nvPr/>
          </p:nvSpPr>
          <p:spPr>
            <a:xfrm>
              <a:off x="2492062" y="4929678"/>
              <a:ext cx="2574209" cy="1310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FF2CE7F6-28D9-4A32-A23C-AB3814839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4726" y="5086291"/>
              <a:ext cx="968398" cy="968398"/>
            </a:xfrm>
            <a:prstGeom prst="rect">
              <a:avLst/>
            </a:prstGeom>
          </p:spPr>
        </p:pic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689D05C-E0F4-40E2-B294-8AE2CA8C51CE}"/>
                </a:ext>
              </a:extLst>
            </p:cNvPr>
            <p:cNvSpPr/>
            <p:nvPr/>
          </p:nvSpPr>
          <p:spPr>
            <a:xfrm>
              <a:off x="3469411" y="5366604"/>
              <a:ext cx="1475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Watermark</a:t>
              </a:r>
              <a:endParaRPr lang="en-US" altLang="zh-CN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65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6" grpId="0"/>
      <p:bldP spid="49" grpId="0"/>
      <p:bldP spid="5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1277</Words>
  <Application>Microsoft Office PowerPoint</Application>
  <PresentationFormat>宽屏</PresentationFormat>
  <Paragraphs>312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方正综艺_GBK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王晨阳</dc:creator>
  <cp:lastModifiedBy>王晨阳</cp:lastModifiedBy>
  <cp:revision>250</cp:revision>
  <dcterms:created xsi:type="dcterms:W3CDTF">2022-04-24T15:46:34Z</dcterms:created>
  <dcterms:modified xsi:type="dcterms:W3CDTF">2022-05-19T14:53:53Z</dcterms:modified>
</cp:coreProperties>
</file>