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58" r:id="rId6"/>
    <p:sldId id="271" r:id="rId7"/>
    <p:sldId id="259" r:id="rId8"/>
    <p:sldId id="272" r:id="rId9"/>
    <p:sldId id="266" r:id="rId10"/>
    <p:sldId id="262" r:id="rId11"/>
    <p:sldId id="267" r:id="rId12"/>
    <p:sldId id="263" r:id="rId13"/>
    <p:sldId id="264" r:id="rId14"/>
    <p:sldId id="265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7" autoAdjust="0"/>
    <p:restoredTop sz="96699" autoAdjust="0"/>
  </p:normalViewPr>
  <p:slideViewPr>
    <p:cSldViewPr snapToGrid="0">
      <p:cViewPr varScale="1">
        <p:scale>
          <a:sx n="80" d="100"/>
          <a:sy n="80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34822-6BCF-46B0-8743-A70B8668CB13}"/>
              </a:ext>
            </a:extLst>
          </p:cNvPr>
          <p:cNvSpPr/>
          <p:nvPr userDrawn="1"/>
        </p:nvSpPr>
        <p:spPr>
          <a:xfrm>
            <a:off x="0" y="0"/>
            <a:ext cx="12192000" cy="780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4515BB-404A-42B9-AA78-D36C17FB7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project3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D84A-84DC-4650-9612-32F65AFDD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6846" y="4994468"/>
            <a:ext cx="7573115" cy="16592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组：马运聪、吴桐、王晨阳、李政君、夏汉宁、唐翠霜</a:t>
            </a:r>
          </a:p>
        </p:txBody>
      </p:sp>
    </p:spTree>
    <p:extLst>
      <p:ext uri="{BB962C8B-B14F-4D97-AF65-F5344CB8AC3E}">
        <p14:creationId xmlns:p14="http://schemas.microsoft.com/office/powerpoint/2010/main" val="10644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A00677-2B9D-56BB-6267-EFB3095DE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2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0D2FF-B40B-62D8-E0DD-D3D1FF40A7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87B4F-C16A-F203-FAEF-575A4A2AA2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F11B2-4CAF-7787-4C43-0BAED04BB34B}"/>
              </a:ext>
            </a:extLst>
          </p:cNvPr>
          <p:cNvSpPr txBox="1"/>
          <p:nvPr/>
        </p:nvSpPr>
        <p:spPr>
          <a:xfrm>
            <a:off x="405517" y="918605"/>
            <a:ext cx="187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B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0A36B-C226-0F93-CC64-31F5DC5B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60" y="1392366"/>
            <a:ext cx="4090036" cy="2354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D56E9B-C388-EBEE-9ED5-04876887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11" y="1287937"/>
            <a:ext cx="4167472" cy="2450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09BEC0-2EE0-5CEE-01BA-28F5E6D7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0" y="3927842"/>
            <a:ext cx="4162548" cy="2330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A7849-CBA8-4972-75D4-C34F5DBE9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710" y="3871279"/>
            <a:ext cx="4162547" cy="24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8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D2C150-73FC-25ED-425A-9D0840EBC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2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98FE3-94F7-B03D-89C3-61C19220BE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9C689-0EC9-B2E7-B27F-CFE41D7328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4DA735-C551-E644-DA6F-8C28635D06CA}"/>
              </a:ext>
            </a:extLst>
          </p:cNvPr>
          <p:cNvSpPr txBox="1"/>
          <p:nvPr/>
        </p:nvSpPr>
        <p:spPr>
          <a:xfrm>
            <a:off x="405517" y="847948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B </a:t>
            </a:r>
            <a:r>
              <a:rPr lang="zh-CN" altLang="en-US" dirty="0"/>
              <a:t>（无均衡时）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5A83D9-26E4-C28D-EC94-DB8708BC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6" y="1153438"/>
            <a:ext cx="3892922" cy="25920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4D1816-3A09-E9AC-1662-08803BF3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11" y="1145492"/>
            <a:ext cx="3892922" cy="25920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F066DD-D20D-0AEB-2D90-0118C76A4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916" y="3745451"/>
            <a:ext cx="3892922" cy="25920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C30718-91E4-2207-6559-E08EFCD82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711" y="3737505"/>
            <a:ext cx="3892922" cy="25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D612CA-832B-2B78-366C-FF4C99B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3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BC1F8-2A59-B663-3E68-AD2A2D26EE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78B77-5CDE-7BF0-1EC0-996AD92423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A6D34B-C0D7-FA6A-5C70-66C05535E26A}"/>
              </a:ext>
            </a:extLst>
          </p:cNvPr>
          <p:cNvSpPr txBox="1"/>
          <p:nvPr/>
        </p:nvSpPr>
        <p:spPr>
          <a:xfrm>
            <a:off x="524787" y="1014472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DFBBB5-F078-F488-A7C6-7B46DAE0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7" y="1488938"/>
            <a:ext cx="4160170" cy="22667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083251-3C51-DD53-CD86-9ABBD5906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03" y="1389380"/>
            <a:ext cx="4160169" cy="23833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43CA9C-A6C4-8BC2-D172-B7A17353A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7" y="3902071"/>
            <a:ext cx="4133783" cy="2178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901A32-7D38-D547-AC50-F8610AF89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41" y="3772703"/>
            <a:ext cx="3935895" cy="23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4C320C-3F2B-1707-B321-CB0D76BF1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3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DABE9-83B5-C166-9901-D4198228DA6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0FF6E-DF74-40D9-DE98-0DDCA2CCB0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2809D-1A68-9808-574D-304C4774BFF9}"/>
              </a:ext>
            </a:extLst>
          </p:cNvPr>
          <p:cNvSpPr txBox="1"/>
          <p:nvPr/>
        </p:nvSpPr>
        <p:spPr>
          <a:xfrm>
            <a:off x="405517" y="970059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B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DBFE92-4545-FBFA-D427-54EB3383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92" y="1154725"/>
            <a:ext cx="3565728" cy="2434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71466A-9650-533E-274A-F3CBF208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15" y="1154725"/>
            <a:ext cx="3474719" cy="2434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2772C3-04F6-D655-27C9-CA6945B1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293" y="3668006"/>
            <a:ext cx="3625552" cy="25396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8362D2-A377-D303-4849-22273207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16" y="3668006"/>
            <a:ext cx="3474719" cy="25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0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5243ED-A2F1-4500-F658-DCDBDD3AA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45C0E-C9FD-F54E-EC1F-09450AD0F8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492D2-5C48-555E-CF58-26BE4044B1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038B6A-573C-3F0E-F01B-9D4B5545C5E9}"/>
              </a:ext>
            </a:extLst>
          </p:cNvPr>
          <p:cNvSpPr txBox="1"/>
          <p:nvPr/>
        </p:nvSpPr>
        <p:spPr>
          <a:xfrm>
            <a:off x="580445" y="1375576"/>
            <a:ext cx="1045596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误码率为</a:t>
            </a:r>
            <a:r>
              <a:rPr lang="en-US" altLang="zh-CN" dirty="0"/>
              <a:t>0</a:t>
            </a:r>
            <a:r>
              <a:rPr lang="zh-CN" altLang="en-US" dirty="0"/>
              <a:t>实际上是因为测试集不够，但是由于机器算力的限制，我们只能使用</a:t>
            </a:r>
            <a:r>
              <a:rPr lang="en-US" altLang="zh-CN" dirty="0"/>
              <a:t>1w</a:t>
            </a:r>
            <a:r>
              <a:rPr lang="zh-CN" altLang="en-US" dirty="0"/>
              <a:t>的数据集；</a:t>
            </a:r>
            <a:br>
              <a:rPr lang="zh-CN" altLang="en-US" dirty="0"/>
            </a:br>
            <a:r>
              <a:rPr lang="zh-CN" altLang="en-US" dirty="0"/>
              <a:t>我们的代码对</a:t>
            </a:r>
            <a:r>
              <a:rPr lang="en-US" altLang="zh-CN" dirty="0" err="1"/>
              <a:t>matlab</a:t>
            </a:r>
            <a:r>
              <a:rPr lang="zh-CN" altLang="en-US" dirty="0"/>
              <a:t>的算力要求很高，由于时间原因，没有办法进行代码重构，导致结果呈现上不尽如人意；</a:t>
            </a:r>
            <a:endParaRPr lang="en-US" altLang="zh-CN" dirty="0"/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r>
              <a:rPr lang="en-US" altLang="zh-CN" dirty="0"/>
              <a:t>2.awgn</a:t>
            </a:r>
            <a:r>
              <a:rPr lang="zh-CN" altLang="en-US" dirty="0"/>
              <a:t>信道的误码率总体上要优于多径信道；</a:t>
            </a:r>
            <a:r>
              <a:rPr lang="en-US" altLang="zh-CN" dirty="0"/>
              <a:t>indoor</a:t>
            </a:r>
            <a:r>
              <a:rPr lang="zh-CN" altLang="en-US" dirty="0"/>
              <a:t>信道的误码率要优于</a:t>
            </a:r>
            <a:r>
              <a:rPr lang="en-US" altLang="zh-CN" dirty="0"/>
              <a:t>outside</a:t>
            </a:r>
            <a:r>
              <a:rPr lang="zh-CN" altLang="en-US" dirty="0"/>
              <a:t>信道；</a:t>
            </a:r>
            <a:endParaRPr lang="en-US" altLang="zh-CN" dirty="0"/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调制方式越复杂，误码率越高。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4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F01B1-FD6F-48FC-A0E6-D992F6F8E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感谢聆听，欢迎提问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227CE23-2A4B-4A64-B35F-F4B420B7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制作人：</a:t>
            </a:r>
            <a:r>
              <a:rPr lang="en-US" altLang="zh-CN" dirty="0"/>
              <a:t>chenyang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B3964C-05E1-61A0-8A82-A849C92757E5}"/>
              </a:ext>
            </a:extLst>
          </p:cNvPr>
          <p:cNvSpPr txBox="1"/>
          <p:nvPr/>
        </p:nvSpPr>
        <p:spPr>
          <a:xfrm>
            <a:off x="1000876" y="1550504"/>
            <a:ext cx="101776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Project 3 </a:t>
            </a:r>
            <a:r>
              <a:rPr lang="en-US" altLang="zh-CN" sz="2400" dirty="0"/>
              <a:t>Simulate IEEE 802.11a transmission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Phase 1: Simulation in AWGN channel</a:t>
            </a:r>
          </a:p>
          <a:p>
            <a:endParaRPr lang="en-US" altLang="zh-CN" sz="2000" dirty="0"/>
          </a:p>
          <a:p>
            <a:r>
              <a:rPr lang="en-US" altLang="zh-CN" sz="2000" dirty="0"/>
              <a:t>Phase 2: Simulation in indoor office</a:t>
            </a:r>
          </a:p>
          <a:p>
            <a:endParaRPr lang="en-US" altLang="zh-CN" sz="2000" dirty="0"/>
          </a:p>
          <a:p>
            <a:r>
              <a:rPr lang="en-US" altLang="zh-CN" sz="2000" dirty="0"/>
              <a:t>Phase 3: Simulation in outside vehicular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91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532247-C28D-E8DF-C2B3-42D4F7443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C6942-E14A-2AF9-2DB1-54BF35F6B29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14D6B-B5BA-C6CF-F9D1-53D41D711E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993B3D-87F7-8134-2F66-633F26BEE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847947"/>
            <a:ext cx="9780105" cy="54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3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BD68A1-DDAE-B904-9479-45B7DB93E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9AB4-E1EF-6153-2BC9-D70D8B93A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DCF9F-D4F3-A1A7-235C-73F9D49A4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3283E-E6FE-8CC6-AC65-21B8A035C50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917D-34EE-720A-C7DF-05600E5A6B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EAC244-AE2E-1468-D7C8-57FFF1CB9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64" y="1065475"/>
            <a:ext cx="4575847" cy="4595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E1C755-5AC1-AF6F-5016-22F2CEE3A4BB}"/>
              </a:ext>
            </a:extLst>
          </p:cNvPr>
          <p:cNvSpPr txBox="1"/>
          <p:nvPr/>
        </p:nvSpPr>
        <p:spPr>
          <a:xfrm>
            <a:off x="7076661" y="1844703"/>
            <a:ext cx="2282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QPSK</a:t>
            </a:r>
            <a:r>
              <a:rPr lang="zh-CN" altLang="en-US" dirty="0"/>
              <a:t>调制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SNR=20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8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Phase 1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72D87-5094-1215-BD0E-26C8CC9A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1463118"/>
            <a:ext cx="3841709" cy="40073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7B0665-58FC-6581-6654-B92E12C79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87" y="1463118"/>
            <a:ext cx="3841710" cy="40073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06A565-7809-61D4-DE12-31E6DF17F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89" y="1463118"/>
            <a:ext cx="3929381" cy="40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56EB66A-BB88-0B92-3775-34CBB25AE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03247-6EFB-BFBA-0732-5172E559A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3CB16-BA5F-37A6-BA69-69251E4E9A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903FC-3600-C46C-F853-60AEE65B04B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4686B-717C-2A52-222D-5847BF99BD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6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644908-BB0F-EFCF-08FB-478CB27E3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12" y="1577135"/>
            <a:ext cx="5248765" cy="4595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8F0454-18AD-659C-F8A8-B6E89812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23" y="1776664"/>
            <a:ext cx="4556098" cy="3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2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0235B7-202C-8C33-2B7F-88674F53E2D1}"/>
              </a:ext>
            </a:extLst>
          </p:cNvPr>
          <p:cNvSpPr txBox="1"/>
          <p:nvPr/>
        </p:nvSpPr>
        <p:spPr>
          <a:xfrm>
            <a:off x="405517" y="970059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A</a:t>
            </a:r>
            <a:endParaRPr lang="zh-CN" altLang="en-US" dirty="0"/>
          </a:p>
        </p:txBody>
      </p:sp>
      <p:pic>
        <p:nvPicPr>
          <p:cNvPr id="1028" name="图片 9" descr="BPSK">
            <a:extLst>
              <a:ext uri="{FF2B5EF4-FFF2-40B4-BE49-F238E27FC236}">
                <a16:creationId xmlns:a16="http://schemas.microsoft.com/office/drawing/2014/main" id="{22BDEC1B-DE3F-149E-5AEF-CB35643F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57" y="1403732"/>
            <a:ext cx="4245997" cy="244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8" descr="QPSK">
            <a:extLst>
              <a:ext uri="{FF2B5EF4-FFF2-40B4-BE49-F238E27FC236}">
                <a16:creationId xmlns:a16="http://schemas.microsoft.com/office/drawing/2014/main" id="{3217746D-B21F-3EEE-AEDB-2537DDCFA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55" y="1399430"/>
            <a:ext cx="4186638" cy="238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" descr="16">
            <a:extLst>
              <a:ext uri="{FF2B5EF4-FFF2-40B4-BE49-F238E27FC236}">
                <a16:creationId xmlns:a16="http://schemas.microsoft.com/office/drawing/2014/main" id="{E70822E9-69B8-5AE5-F1F0-7749FB86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09" y="3847605"/>
            <a:ext cx="4167695" cy="244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CE31FE-EBEC-9667-D676-58CAF2DC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ED83C-7928-8987-DE5C-2449CF402E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B3B87-FAE0-5D0D-73FB-BDAA12058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DB296-F083-DA1C-B6A0-9108ED8FDD9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A6F9-F23C-08FA-D884-8EE83F629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8</a:t>
            </a:fld>
            <a:endParaRPr lang="zh-CN" altLang="en-US" dirty="0"/>
          </a:p>
        </p:txBody>
      </p:sp>
      <p:pic>
        <p:nvPicPr>
          <p:cNvPr id="7" name="图片 6" descr="64">
            <a:extLst>
              <a:ext uri="{FF2B5EF4-FFF2-40B4-BE49-F238E27FC236}">
                <a16:creationId xmlns:a16="http://schemas.microsoft.com/office/drawing/2014/main" id="{200E8921-8AF8-442E-6BA4-93035EDC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11" y="1802263"/>
            <a:ext cx="4805117" cy="367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9531A-8D83-C393-D35D-1A14B472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90" y="1753012"/>
            <a:ext cx="4142228" cy="35786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FB70E2-4378-62E3-2549-518EE2D0B7A0}"/>
              </a:ext>
            </a:extLst>
          </p:cNvPr>
          <p:cNvSpPr txBox="1"/>
          <p:nvPr/>
        </p:nvSpPr>
        <p:spPr>
          <a:xfrm>
            <a:off x="405517" y="970059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2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D2C150-73FC-25ED-425A-9D0840EBC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Phase 2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898FE3-94F7-B03D-89C3-61C19220BEC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2022年5月3日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9C689-0EC9-B2E7-B27F-CFE41D7328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4DA735-C551-E644-DA6F-8C28635D06CA}"/>
              </a:ext>
            </a:extLst>
          </p:cNvPr>
          <p:cNvSpPr txBox="1"/>
          <p:nvPr/>
        </p:nvSpPr>
        <p:spPr>
          <a:xfrm>
            <a:off x="405517" y="970059"/>
            <a:ext cx="283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 A </a:t>
            </a:r>
            <a:r>
              <a:rPr lang="zh-CN" altLang="en-US" dirty="0"/>
              <a:t>（无均衡时）</a:t>
            </a:r>
          </a:p>
        </p:txBody>
      </p:sp>
      <p:pic>
        <p:nvPicPr>
          <p:cNvPr id="2050" name="图片 4" descr="in2">
            <a:extLst>
              <a:ext uri="{FF2B5EF4-FFF2-40B4-BE49-F238E27FC236}">
                <a16:creationId xmlns:a16="http://schemas.microsoft.com/office/drawing/2014/main" id="{83A6AA15-8FA1-106E-C1E1-398854DD2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9" y="1303610"/>
            <a:ext cx="4004282" cy="27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3" descr="16in">
            <a:extLst>
              <a:ext uri="{FF2B5EF4-FFF2-40B4-BE49-F238E27FC236}">
                <a16:creationId xmlns:a16="http://schemas.microsoft.com/office/drawing/2014/main" id="{35A7FC31-DC71-EBF3-CC62-47234C31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19" y="1333954"/>
            <a:ext cx="4151477" cy="27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7" descr="16in">
            <a:extLst>
              <a:ext uri="{FF2B5EF4-FFF2-40B4-BE49-F238E27FC236}">
                <a16:creationId xmlns:a16="http://schemas.microsoft.com/office/drawing/2014/main" id="{5A59C720-ED6F-512F-BDCA-4D75D3377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9" y="3999505"/>
            <a:ext cx="4004282" cy="233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2" descr="inA64">
            <a:extLst>
              <a:ext uri="{FF2B5EF4-FFF2-40B4-BE49-F238E27FC236}">
                <a16:creationId xmlns:a16="http://schemas.microsoft.com/office/drawing/2014/main" id="{9482D03D-9F27-1FBB-6764-8BBD6BA7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75" y="3965222"/>
            <a:ext cx="4055164" cy="240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1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228</Words>
  <Application>Microsoft Office PowerPoint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方正综艺_GBK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ccc cc</cp:lastModifiedBy>
  <cp:revision>96</cp:revision>
  <dcterms:created xsi:type="dcterms:W3CDTF">2022-04-24T15:46:34Z</dcterms:created>
  <dcterms:modified xsi:type="dcterms:W3CDTF">2022-05-03T02:34:08Z</dcterms:modified>
</cp:coreProperties>
</file>