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74" r:id="rId3"/>
    <p:sldId id="284" r:id="rId4"/>
    <p:sldId id="287" r:id="rId5"/>
    <p:sldId id="262" r:id="rId6"/>
    <p:sldId id="261" r:id="rId7"/>
    <p:sldId id="260" r:id="rId8"/>
    <p:sldId id="285" r:id="rId9"/>
    <p:sldId id="263" r:id="rId10"/>
    <p:sldId id="266" r:id="rId11"/>
    <p:sldId id="269" r:id="rId12"/>
    <p:sldId id="290" r:id="rId13"/>
    <p:sldId id="286" r:id="rId14"/>
    <p:sldId id="270" r:id="rId15"/>
    <p:sldId id="272" r:id="rId16"/>
    <p:sldId id="275" r:id="rId17"/>
    <p:sldId id="276" r:id="rId18"/>
    <p:sldId id="281" r:id="rId19"/>
    <p:sldId id="282" r:id="rId20"/>
    <p:sldId id="283" r:id="rId21"/>
    <p:sldId id="277" r:id="rId22"/>
    <p:sldId id="278" r:id="rId23"/>
    <p:sldId id="297" r:id="rId24"/>
    <p:sldId id="300" r:id="rId25"/>
    <p:sldId id="288" r:id="rId26"/>
    <p:sldId id="295" r:id="rId27"/>
    <p:sldId id="298" r:id="rId28"/>
    <p:sldId id="296" r:id="rId29"/>
    <p:sldId id="301" r:id="rId30"/>
    <p:sldId id="302" r:id="rId31"/>
    <p:sldId id="304" r:id="rId32"/>
    <p:sldId id="303" r:id="rId33"/>
    <p:sldId id="305" r:id="rId34"/>
    <p:sldId id="306" r:id="rId35"/>
    <p:sldId id="25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29"/>
    <a:srgbClr val="4472C4"/>
    <a:srgbClr val="348FCA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6699" autoAdjust="0"/>
  </p:normalViewPr>
  <p:slideViewPr>
    <p:cSldViewPr snapToGrid="0">
      <p:cViewPr varScale="1">
        <p:scale>
          <a:sx n="85" d="100"/>
          <a:sy n="85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ACC87-87BE-49FC-A288-815F5C8F3A31}"/>
              </a:ext>
            </a:extLst>
          </p:cNvPr>
          <p:cNvSpPr/>
          <p:nvPr userDrawn="1"/>
        </p:nvSpPr>
        <p:spPr>
          <a:xfrm>
            <a:off x="0" y="0"/>
            <a:ext cx="12192000" cy="7018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2022年5月24日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2022年5月24日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9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583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26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5460" y="1887729"/>
            <a:ext cx="8141078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感谢聆听，欢迎提问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2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1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65D1BD-B434-4C83-A5C4-CB373AEF4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650" y="3105438"/>
            <a:ext cx="8512082" cy="2487433"/>
          </a:xfrm>
        </p:spPr>
        <p:txBody>
          <a:bodyPr/>
          <a:lstStyle/>
          <a:p>
            <a:pPr algn="l"/>
            <a:r>
              <a:rPr lang="zh-CN" altLang="en-US" spc="0" dirty="0">
                <a:solidFill>
                  <a:schemeClr val="tx1"/>
                </a:solidFill>
              </a:rPr>
              <a:t>数字通信研讨</a:t>
            </a:r>
            <a:endParaRPr lang="en-US" altLang="zh-CN" sz="100" spc="0" dirty="0">
              <a:solidFill>
                <a:schemeClr val="tx1"/>
              </a:solidFill>
            </a:endParaRPr>
          </a:p>
          <a:p>
            <a:pPr algn="l"/>
            <a:r>
              <a:rPr lang="en-US" altLang="zh-CN" sz="3200" spc="0" dirty="0">
                <a:solidFill>
                  <a:schemeClr val="accent1"/>
                </a:solidFill>
              </a:rPr>
              <a:t>Navigation Signal and Spread Spectrum</a:t>
            </a:r>
            <a:endParaRPr lang="zh-CN" altLang="en-US" sz="3200" spc="0" dirty="0">
              <a:solidFill>
                <a:schemeClr val="accent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D6422-511D-45CF-B47D-A8ED9C0F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50" y="5782998"/>
            <a:ext cx="3627438" cy="672440"/>
          </a:xfrm>
        </p:spPr>
        <p:txBody>
          <a:bodyPr/>
          <a:lstStyle/>
          <a:p>
            <a:pPr algn="l"/>
            <a:r>
              <a:rPr lang="en-US" altLang="zh-CN" sz="3200" b="1" dirty="0">
                <a:latin typeface="Kunstler Script" panose="030304020206070D0D06" pitchFamily="66" charset="0"/>
              </a:rPr>
              <a:t>Team </a:t>
            </a:r>
            <a:r>
              <a:rPr lang="en-US" altLang="zh-CN" sz="4400" dirty="0">
                <a:latin typeface="Kunstler Script" panose="030304020206070D0D06" pitchFamily="66" charset="0"/>
              </a:rPr>
              <a:t>6</a:t>
            </a:r>
            <a:endParaRPr lang="en-US" altLang="zh-CN" sz="3200" dirty="0">
              <a:latin typeface="Kunstler Script" panose="030304020206070D0D06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51D4C-55DB-4981-9AB9-E3544D7B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38" y="176226"/>
            <a:ext cx="6183812" cy="38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86F9E745-BB4A-43B1-9685-B0565885A7E1}"/>
              </a:ext>
            </a:extLst>
          </p:cNvPr>
          <p:cNvSpPr/>
          <p:nvPr/>
        </p:nvSpPr>
        <p:spPr>
          <a:xfrm>
            <a:off x="1436968" y="2608693"/>
            <a:ext cx="9200280" cy="484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320BFD4-6A18-40AD-A389-FA3531CCEDE1}"/>
              </a:ext>
            </a:extLst>
          </p:cNvPr>
          <p:cNvSpPr/>
          <p:nvPr/>
        </p:nvSpPr>
        <p:spPr>
          <a:xfrm>
            <a:off x="1436971" y="2608692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5809C71-C8CC-48C1-8B4F-C80EBFFAD7A2}"/>
              </a:ext>
            </a:extLst>
          </p:cNvPr>
          <p:cNvSpPr/>
          <p:nvPr/>
        </p:nvSpPr>
        <p:spPr>
          <a:xfrm>
            <a:off x="2806423" y="2608693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A8DBE3-79D9-428C-9D64-9CEA015AD7D4}"/>
              </a:ext>
            </a:extLst>
          </p:cNvPr>
          <p:cNvSpPr/>
          <p:nvPr/>
        </p:nvSpPr>
        <p:spPr>
          <a:xfrm>
            <a:off x="4175876" y="2608693"/>
            <a:ext cx="646137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PRN 1-24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卫星年历、历书参考时间、历书参考星期数、卫星健康状况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3C5110-5C9E-4154-9473-32F493E4A510}"/>
              </a:ext>
            </a:extLst>
          </p:cNvPr>
          <p:cNvSpPr/>
          <p:nvPr/>
        </p:nvSpPr>
        <p:spPr>
          <a:xfrm>
            <a:off x="1436968" y="2608691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D820259-F63F-4FE4-BE93-080309C58DC0}"/>
              </a:ext>
            </a:extLst>
          </p:cNvPr>
          <p:cNvSpPr/>
          <p:nvPr/>
        </p:nvSpPr>
        <p:spPr>
          <a:xfrm>
            <a:off x="1436984" y="2601306"/>
            <a:ext cx="9200280" cy="484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544BC76-0188-46E8-A0AA-77CCA1E36E55}"/>
              </a:ext>
            </a:extLst>
          </p:cNvPr>
          <p:cNvSpPr/>
          <p:nvPr/>
        </p:nvSpPr>
        <p:spPr>
          <a:xfrm>
            <a:off x="1436987" y="2601305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ED0A85A-DD0D-47BC-8379-1A72391B2C1C}"/>
              </a:ext>
            </a:extLst>
          </p:cNvPr>
          <p:cNvSpPr/>
          <p:nvPr/>
        </p:nvSpPr>
        <p:spPr>
          <a:xfrm>
            <a:off x="2806439" y="2601306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6669244-0AF8-4DB4-89B0-67C840D51FD9}"/>
              </a:ext>
            </a:extLst>
          </p:cNvPr>
          <p:cNvSpPr/>
          <p:nvPr/>
        </p:nvSpPr>
        <p:spPr>
          <a:xfrm>
            <a:off x="4175892" y="2601306"/>
            <a:ext cx="646137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电离层数据、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PRN 25-32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卫星年历、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转换参数、卫星健康状况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DF7DC0D-E398-455A-88E6-5DD40AD8DCEC}"/>
              </a:ext>
            </a:extLst>
          </p:cNvPr>
          <p:cNvSpPr/>
          <p:nvPr/>
        </p:nvSpPr>
        <p:spPr>
          <a:xfrm>
            <a:off x="1436984" y="2601304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0384C8-A914-4559-B01B-E50B10D0633E}"/>
              </a:ext>
            </a:extLst>
          </p:cNvPr>
          <p:cNvSpPr/>
          <p:nvPr/>
        </p:nvSpPr>
        <p:spPr>
          <a:xfrm>
            <a:off x="1437012" y="2603254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7D0B964-C4B9-46B2-9213-8DFA352D0F91}"/>
              </a:ext>
            </a:extLst>
          </p:cNvPr>
          <p:cNvSpPr/>
          <p:nvPr/>
        </p:nvSpPr>
        <p:spPr>
          <a:xfrm>
            <a:off x="2806466" y="2603253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FB1778C-1470-4F93-BD29-62D3EDBA9716}"/>
              </a:ext>
            </a:extLst>
          </p:cNvPr>
          <p:cNvSpPr/>
          <p:nvPr/>
        </p:nvSpPr>
        <p:spPr>
          <a:xfrm>
            <a:off x="4175919" y="2603253"/>
            <a:ext cx="646135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、星历数据期号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46728A-7191-44F9-8F0E-C4189FD4A2C6}"/>
              </a:ext>
            </a:extLst>
          </p:cNvPr>
          <p:cNvSpPr/>
          <p:nvPr/>
        </p:nvSpPr>
        <p:spPr>
          <a:xfrm>
            <a:off x="1437011" y="2603253"/>
            <a:ext cx="920027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323CA4C-6652-45B4-8C1B-A196FE7A44DB}"/>
              </a:ext>
            </a:extLst>
          </p:cNvPr>
          <p:cNvSpPr/>
          <p:nvPr/>
        </p:nvSpPr>
        <p:spPr>
          <a:xfrm>
            <a:off x="1436974" y="2602136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1E7B55-DA53-4F3D-A935-0DD1C50AE553}"/>
              </a:ext>
            </a:extLst>
          </p:cNvPr>
          <p:cNvSpPr/>
          <p:nvPr/>
        </p:nvSpPr>
        <p:spPr>
          <a:xfrm>
            <a:off x="2806428" y="2602135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B0246F-B37F-4A03-8DEB-5874DC312CE7}"/>
              </a:ext>
            </a:extLst>
          </p:cNvPr>
          <p:cNvSpPr/>
          <p:nvPr/>
        </p:nvSpPr>
        <p:spPr>
          <a:xfrm>
            <a:off x="4175882" y="2602135"/>
            <a:ext cx="646135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、星历数据期号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1794C11-9BCA-4E10-82A5-2F83F087440E}"/>
              </a:ext>
            </a:extLst>
          </p:cNvPr>
          <p:cNvSpPr/>
          <p:nvPr/>
        </p:nvSpPr>
        <p:spPr>
          <a:xfrm>
            <a:off x="1436973" y="2602135"/>
            <a:ext cx="9200259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297673" y="856832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消息字段内容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471358-B6D7-40A4-9349-DA6D77E11BB5}"/>
              </a:ext>
            </a:extLst>
          </p:cNvPr>
          <p:cNvSpPr/>
          <p:nvPr/>
        </p:nvSpPr>
        <p:spPr>
          <a:xfrm>
            <a:off x="842907" y="1796762"/>
            <a:ext cx="2540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emetry</a:t>
            </a: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1E6E5F4-EB6B-4AA2-ADAF-764060541DD3}"/>
              </a:ext>
            </a:extLst>
          </p:cNvPr>
          <p:cNvSpPr/>
          <p:nvPr/>
        </p:nvSpPr>
        <p:spPr>
          <a:xfrm>
            <a:off x="1437388" y="4731110"/>
            <a:ext cx="1830974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715B33A-CD6E-422C-90D8-B4A56BC0F386}"/>
              </a:ext>
            </a:extLst>
          </p:cNvPr>
          <p:cNvSpPr/>
          <p:nvPr/>
        </p:nvSpPr>
        <p:spPr>
          <a:xfrm>
            <a:off x="3336036" y="4725305"/>
            <a:ext cx="4543269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遥测码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4421076-5B84-4D6E-992C-83FD2881603E}"/>
              </a:ext>
            </a:extLst>
          </p:cNvPr>
          <p:cNvCxnSpPr>
            <a:cxnSpLocks/>
          </p:cNvCxnSpPr>
          <p:nvPr/>
        </p:nvCxnSpPr>
        <p:spPr>
          <a:xfrm>
            <a:off x="1437387" y="3115920"/>
            <a:ext cx="1" cy="161518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CB7A4B7-4F53-4279-921C-457DDA9DCF70}"/>
              </a:ext>
            </a:extLst>
          </p:cNvPr>
          <p:cNvCxnSpPr>
            <a:cxnSpLocks/>
          </p:cNvCxnSpPr>
          <p:nvPr/>
        </p:nvCxnSpPr>
        <p:spPr>
          <a:xfrm>
            <a:off x="2738176" y="3115920"/>
            <a:ext cx="7899469" cy="161518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7A69A82-C81E-4973-B043-D3C444404CF7}"/>
              </a:ext>
            </a:extLst>
          </p:cNvPr>
          <p:cNvSpPr/>
          <p:nvPr/>
        </p:nvSpPr>
        <p:spPr>
          <a:xfrm>
            <a:off x="2878024" y="5209822"/>
            <a:ext cx="84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8  9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FF7A27-4E3C-4398-85C6-A52508815D77}"/>
              </a:ext>
            </a:extLst>
          </p:cNvPr>
          <p:cNvSpPr/>
          <p:nvPr/>
        </p:nvSpPr>
        <p:spPr>
          <a:xfrm>
            <a:off x="1114184" y="5209821"/>
            <a:ext cx="84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9C976B-1601-46BD-86BE-F53CB24D13F5}"/>
              </a:ext>
            </a:extLst>
          </p:cNvPr>
          <p:cNvSpPr/>
          <p:nvPr/>
        </p:nvSpPr>
        <p:spPr>
          <a:xfrm>
            <a:off x="8915401" y="4732931"/>
            <a:ext cx="172188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08F440-93E7-47CE-9CF2-45792BB375B2}"/>
              </a:ext>
            </a:extLst>
          </p:cNvPr>
          <p:cNvSpPr/>
          <p:nvPr/>
        </p:nvSpPr>
        <p:spPr>
          <a:xfrm>
            <a:off x="10112519" y="5209820"/>
            <a:ext cx="84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8B387F-D81E-4B47-A9C7-9A43E0326825}"/>
              </a:ext>
            </a:extLst>
          </p:cNvPr>
          <p:cNvSpPr/>
          <p:nvPr/>
        </p:nvSpPr>
        <p:spPr>
          <a:xfrm>
            <a:off x="8394861" y="5209553"/>
            <a:ext cx="1119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24 25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5ACE6E2-B61A-4CF3-A9D2-5936007DF2C8}"/>
              </a:ext>
            </a:extLst>
          </p:cNvPr>
          <p:cNvSpPr/>
          <p:nvPr/>
        </p:nvSpPr>
        <p:spPr>
          <a:xfrm>
            <a:off x="7936847" y="4730179"/>
            <a:ext cx="921024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备用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475A006-3924-41A5-8723-35A5F0B6A0C9}"/>
              </a:ext>
            </a:extLst>
          </p:cNvPr>
          <p:cNvSpPr/>
          <p:nvPr/>
        </p:nvSpPr>
        <p:spPr>
          <a:xfrm>
            <a:off x="7338288" y="5214696"/>
            <a:ext cx="1119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22 23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1D45EF-DAE3-45EA-9D00-C3468F9A3E59}"/>
              </a:ext>
            </a:extLst>
          </p:cNvPr>
          <p:cNvSpPr/>
          <p:nvPr/>
        </p:nvSpPr>
        <p:spPr>
          <a:xfrm>
            <a:off x="1437387" y="4731109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E62C0A8-8B68-42DF-A6C5-7FD93F8FF89B}"/>
              </a:ext>
            </a:extLst>
          </p:cNvPr>
          <p:cNvSpPr/>
          <p:nvPr/>
        </p:nvSpPr>
        <p:spPr>
          <a:xfrm>
            <a:off x="1436970" y="2608692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0D43C9-DFE4-48C5-8513-E5674408800C}"/>
              </a:ext>
            </a:extLst>
          </p:cNvPr>
          <p:cNvSpPr/>
          <p:nvPr/>
        </p:nvSpPr>
        <p:spPr>
          <a:xfrm>
            <a:off x="2806424" y="2608691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6AA11B-C0DE-42E9-85A0-805DBBAEC7A1}"/>
              </a:ext>
            </a:extLst>
          </p:cNvPr>
          <p:cNvSpPr/>
          <p:nvPr/>
        </p:nvSpPr>
        <p:spPr>
          <a:xfrm>
            <a:off x="4175877" y="2608691"/>
            <a:ext cx="646135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、用户测距精度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、卫星健康状况、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时钟校正参数、群波延时校正参数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271FEB-80CD-4042-8E0D-A0394556CFF2}"/>
              </a:ext>
            </a:extLst>
          </p:cNvPr>
          <p:cNvSpPr/>
          <p:nvPr/>
        </p:nvSpPr>
        <p:spPr>
          <a:xfrm>
            <a:off x="1436969" y="2608691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27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297673" y="856832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消息字段内容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471358-B6D7-40A4-9349-DA6D77E11BB5}"/>
              </a:ext>
            </a:extLst>
          </p:cNvPr>
          <p:cNvSpPr/>
          <p:nvPr/>
        </p:nvSpPr>
        <p:spPr>
          <a:xfrm>
            <a:off x="2187053" y="1769170"/>
            <a:ext cx="2540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</a:t>
            </a: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4421076-5B84-4D6E-992C-83FD2881603E}"/>
              </a:ext>
            </a:extLst>
          </p:cNvPr>
          <p:cNvCxnSpPr>
            <a:cxnSpLocks/>
          </p:cNvCxnSpPr>
          <p:nvPr/>
        </p:nvCxnSpPr>
        <p:spPr>
          <a:xfrm flipH="1">
            <a:off x="1437388" y="3100302"/>
            <a:ext cx="1357241" cy="163080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CB7A4B7-4F53-4279-921C-457DDA9DCF70}"/>
              </a:ext>
            </a:extLst>
          </p:cNvPr>
          <p:cNvCxnSpPr>
            <a:cxnSpLocks/>
          </p:cNvCxnSpPr>
          <p:nvPr/>
        </p:nvCxnSpPr>
        <p:spPr>
          <a:xfrm>
            <a:off x="4107607" y="3115915"/>
            <a:ext cx="6530038" cy="161519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D64C5DD-128E-4621-BD03-975DDB809D94}"/>
              </a:ext>
            </a:extLst>
          </p:cNvPr>
          <p:cNvSpPr/>
          <p:nvPr/>
        </p:nvSpPr>
        <p:spPr>
          <a:xfrm>
            <a:off x="1437002" y="4725305"/>
            <a:ext cx="4674397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周内时间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4D728-83B8-440C-833C-5523A7E5CAE6}"/>
              </a:ext>
            </a:extLst>
          </p:cNvPr>
          <p:cNvSpPr/>
          <p:nvPr/>
        </p:nvSpPr>
        <p:spPr>
          <a:xfrm>
            <a:off x="1114184" y="5209821"/>
            <a:ext cx="84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2499963-C989-4253-A81D-F244C6E8B3E7}"/>
              </a:ext>
            </a:extLst>
          </p:cNvPr>
          <p:cNvSpPr/>
          <p:nvPr/>
        </p:nvSpPr>
        <p:spPr>
          <a:xfrm>
            <a:off x="8241201" y="4732931"/>
            <a:ext cx="1755416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32F406-85ED-4F6B-A400-AC0ECE724DD6}"/>
              </a:ext>
            </a:extLst>
          </p:cNvPr>
          <p:cNvSpPr/>
          <p:nvPr/>
        </p:nvSpPr>
        <p:spPr>
          <a:xfrm>
            <a:off x="10229464" y="5215594"/>
            <a:ext cx="84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037946-780B-4E0B-AF9F-2FEDD0FD9020}"/>
              </a:ext>
            </a:extLst>
          </p:cNvPr>
          <p:cNvSpPr/>
          <p:nvPr/>
        </p:nvSpPr>
        <p:spPr>
          <a:xfrm>
            <a:off x="7340741" y="5203355"/>
            <a:ext cx="15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52    55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470BED-4D84-41EC-A810-576B9AE24142}"/>
              </a:ext>
            </a:extLst>
          </p:cNvPr>
          <p:cNvSpPr/>
          <p:nvPr/>
        </p:nvSpPr>
        <p:spPr>
          <a:xfrm>
            <a:off x="6535972" y="4730179"/>
            <a:ext cx="1465031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子帧码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9E3C07D-5C32-4B32-82BF-1855477A3C09}"/>
              </a:ext>
            </a:extLst>
          </p:cNvPr>
          <p:cNvSpPr/>
          <p:nvPr/>
        </p:nvSpPr>
        <p:spPr>
          <a:xfrm>
            <a:off x="5487294" y="5203355"/>
            <a:ext cx="1672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47      50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544BAA-4BDB-4F44-A7EA-3C4D8628B401}"/>
              </a:ext>
            </a:extLst>
          </p:cNvPr>
          <p:cNvSpPr/>
          <p:nvPr/>
        </p:nvSpPr>
        <p:spPr>
          <a:xfrm>
            <a:off x="1437387" y="4731109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661096-4D60-4F22-A0B6-C9CCA50B4B58}"/>
              </a:ext>
            </a:extLst>
          </p:cNvPr>
          <p:cNvSpPr/>
          <p:nvPr/>
        </p:nvSpPr>
        <p:spPr>
          <a:xfrm>
            <a:off x="10039865" y="4723481"/>
            <a:ext cx="585567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4796C8F-C1B9-49C8-90F4-3C4953BB382A}"/>
              </a:ext>
            </a:extLst>
          </p:cNvPr>
          <p:cNvSpPr/>
          <p:nvPr/>
        </p:nvSpPr>
        <p:spPr>
          <a:xfrm>
            <a:off x="9175671" y="5225044"/>
            <a:ext cx="15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58 59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D931DA-0E5B-45FD-B1C9-14D14B4B9CBC}"/>
              </a:ext>
            </a:extLst>
          </p:cNvPr>
          <p:cNvSpPr/>
          <p:nvPr/>
        </p:nvSpPr>
        <p:spPr>
          <a:xfrm>
            <a:off x="1436968" y="2608693"/>
            <a:ext cx="9200280" cy="484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199E720-5B0A-413F-8CF2-A4AF2C511636}"/>
              </a:ext>
            </a:extLst>
          </p:cNvPr>
          <p:cNvSpPr/>
          <p:nvPr/>
        </p:nvSpPr>
        <p:spPr>
          <a:xfrm>
            <a:off x="1436971" y="2608692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D4E9371-8267-4BA0-8E55-86CDF534ADAA}"/>
              </a:ext>
            </a:extLst>
          </p:cNvPr>
          <p:cNvSpPr/>
          <p:nvPr/>
        </p:nvSpPr>
        <p:spPr>
          <a:xfrm>
            <a:off x="2806423" y="2608693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D63321-4D9A-484C-9A72-6802A8BC9140}"/>
              </a:ext>
            </a:extLst>
          </p:cNvPr>
          <p:cNvSpPr/>
          <p:nvPr/>
        </p:nvSpPr>
        <p:spPr>
          <a:xfrm>
            <a:off x="4175876" y="2608693"/>
            <a:ext cx="646137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PRN 1-24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卫星年历、历书参考时间、历书参考星期数、卫星健康状况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2BA6BA-90E4-4C62-8BE7-567B2068F0FC}"/>
              </a:ext>
            </a:extLst>
          </p:cNvPr>
          <p:cNvSpPr/>
          <p:nvPr/>
        </p:nvSpPr>
        <p:spPr>
          <a:xfrm>
            <a:off x="1436968" y="2608691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2F04B7-45ED-4D53-A99E-72EF4DFC3E9F}"/>
              </a:ext>
            </a:extLst>
          </p:cNvPr>
          <p:cNvSpPr/>
          <p:nvPr/>
        </p:nvSpPr>
        <p:spPr>
          <a:xfrm>
            <a:off x="1436984" y="2601306"/>
            <a:ext cx="9200280" cy="484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E20471-2434-4873-9095-40AB6D7B8FF5}"/>
              </a:ext>
            </a:extLst>
          </p:cNvPr>
          <p:cNvSpPr/>
          <p:nvPr/>
        </p:nvSpPr>
        <p:spPr>
          <a:xfrm>
            <a:off x="1436987" y="2601305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BECB044-9ABB-4E3F-88AC-530C47AF97BD}"/>
              </a:ext>
            </a:extLst>
          </p:cNvPr>
          <p:cNvSpPr/>
          <p:nvPr/>
        </p:nvSpPr>
        <p:spPr>
          <a:xfrm>
            <a:off x="2806439" y="2601306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BAC14D-818D-477A-BAFD-2016B91F0D2D}"/>
              </a:ext>
            </a:extLst>
          </p:cNvPr>
          <p:cNvSpPr/>
          <p:nvPr/>
        </p:nvSpPr>
        <p:spPr>
          <a:xfrm>
            <a:off x="4175892" y="2601306"/>
            <a:ext cx="646137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电离层数据、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PRN 25-32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卫星年历、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转换参数、卫星健康状况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A758C13-B531-4996-BBEB-0B16900A6612}"/>
              </a:ext>
            </a:extLst>
          </p:cNvPr>
          <p:cNvSpPr/>
          <p:nvPr/>
        </p:nvSpPr>
        <p:spPr>
          <a:xfrm>
            <a:off x="1436984" y="2601304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5D996E-5030-4C77-BBA0-86F178ED8375}"/>
              </a:ext>
            </a:extLst>
          </p:cNvPr>
          <p:cNvSpPr/>
          <p:nvPr/>
        </p:nvSpPr>
        <p:spPr>
          <a:xfrm>
            <a:off x="1437012" y="2603254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2D7B32E-2106-4126-9C3B-ED35DAD094D1}"/>
              </a:ext>
            </a:extLst>
          </p:cNvPr>
          <p:cNvSpPr/>
          <p:nvPr/>
        </p:nvSpPr>
        <p:spPr>
          <a:xfrm>
            <a:off x="2806466" y="2603253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5779DA4-3E7E-4269-B174-AC95212B6F9B}"/>
              </a:ext>
            </a:extLst>
          </p:cNvPr>
          <p:cNvSpPr/>
          <p:nvPr/>
        </p:nvSpPr>
        <p:spPr>
          <a:xfrm>
            <a:off x="4175919" y="2603253"/>
            <a:ext cx="646135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、星历数据期号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8C582B-A06E-4F51-A30E-84C0464C94C7}"/>
              </a:ext>
            </a:extLst>
          </p:cNvPr>
          <p:cNvSpPr/>
          <p:nvPr/>
        </p:nvSpPr>
        <p:spPr>
          <a:xfrm>
            <a:off x="1437011" y="2603253"/>
            <a:ext cx="920027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EE62188-0316-413A-A8D2-E30D90E40111}"/>
              </a:ext>
            </a:extLst>
          </p:cNvPr>
          <p:cNvSpPr/>
          <p:nvPr/>
        </p:nvSpPr>
        <p:spPr>
          <a:xfrm>
            <a:off x="1436974" y="2602136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59FC18D-335D-43A5-9979-F35E5F8C7075}"/>
              </a:ext>
            </a:extLst>
          </p:cNvPr>
          <p:cNvSpPr/>
          <p:nvPr/>
        </p:nvSpPr>
        <p:spPr>
          <a:xfrm>
            <a:off x="2806428" y="2602135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8CE5866-830C-4F44-A6C3-BA194C443CA7}"/>
              </a:ext>
            </a:extLst>
          </p:cNvPr>
          <p:cNvSpPr/>
          <p:nvPr/>
        </p:nvSpPr>
        <p:spPr>
          <a:xfrm>
            <a:off x="4175882" y="2602135"/>
            <a:ext cx="646135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、星历数据期号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2B5694D-9979-40E9-9BC5-08F4AA7CED2A}"/>
              </a:ext>
            </a:extLst>
          </p:cNvPr>
          <p:cNvSpPr/>
          <p:nvPr/>
        </p:nvSpPr>
        <p:spPr>
          <a:xfrm>
            <a:off x="1436973" y="2602135"/>
            <a:ext cx="9200259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193C2A-B4BA-474B-964C-67C7180B16CF}"/>
              </a:ext>
            </a:extLst>
          </p:cNvPr>
          <p:cNvSpPr/>
          <p:nvPr/>
        </p:nvSpPr>
        <p:spPr>
          <a:xfrm>
            <a:off x="1436970" y="2608692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11C9F61-3719-4AF6-9441-5206C1CD4001}"/>
              </a:ext>
            </a:extLst>
          </p:cNvPr>
          <p:cNvSpPr/>
          <p:nvPr/>
        </p:nvSpPr>
        <p:spPr>
          <a:xfrm>
            <a:off x="2806424" y="2608691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E15740-060D-442A-820F-810B83546401}"/>
              </a:ext>
            </a:extLst>
          </p:cNvPr>
          <p:cNvSpPr/>
          <p:nvPr/>
        </p:nvSpPr>
        <p:spPr>
          <a:xfrm>
            <a:off x="4175877" y="2608691"/>
            <a:ext cx="646135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、用户测距精度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、卫星健康状况、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时钟校正参数、群波延时校正参数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BEF74D-8777-4521-BDAA-DE383A19193B}"/>
              </a:ext>
            </a:extLst>
          </p:cNvPr>
          <p:cNvSpPr/>
          <p:nvPr/>
        </p:nvSpPr>
        <p:spPr>
          <a:xfrm>
            <a:off x="1436969" y="2608691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E696C585-1A28-4414-9D42-3699C00A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9" y="0"/>
            <a:ext cx="708501" cy="4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数据传输流程</a:t>
            </a: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9B454DB1-0C24-49A9-B43A-A4D420A2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33" y="1989463"/>
            <a:ext cx="1415112" cy="8845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DBC1BA-A68B-4606-8559-3C8A3FB5C2E7}"/>
              </a:ext>
            </a:extLst>
          </p:cNvPr>
          <p:cNvSpPr/>
          <p:nvPr/>
        </p:nvSpPr>
        <p:spPr>
          <a:xfrm>
            <a:off x="4020069" y="2202995"/>
            <a:ext cx="1440493" cy="51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扩频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F0BF08-6F91-447D-8012-742C7347FD66}"/>
              </a:ext>
            </a:extLst>
          </p:cNvPr>
          <p:cNvSpPr/>
          <p:nvPr/>
        </p:nvSpPr>
        <p:spPr>
          <a:xfrm>
            <a:off x="6183913" y="2202995"/>
            <a:ext cx="1989549" cy="51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BPSK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FA6F5F6-AF71-4005-ACAD-4DBF17E6F116}"/>
              </a:ext>
            </a:extLst>
          </p:cNvPr>
          <p:cNvSpPr/>
          <p:nvPr/>
        </p:nvSpPr>
        <p:spPr>
          <a:xfrm>
            <a:off x="6183913" y="4320682"/>
            <a:ext cx="1989549" cy="51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BPSK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解调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C04C030-507A-45F4-AF7B-5C3887DF863A}"/>
              </a:ext>
            </a:extLst>
          </p:cNvPr>
          <p:cNvSpPr/>
          <p:nvPr/>
        </p:nvSpPr>
        <p:spPr>
          <a:xfrm>
            <a:off x="4020069" y="4304630"/>
            <a:ext cx="1440493" cy="51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解扩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3C607884-CBE5-4666-AA3E-C4AF589FE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9" r="33105"/>
          <a:stretch/>
        </p:blipFill>
        <p:spPr>
          <a:xfrm flipH="1">
            <a:off x="9849563" y="4099267"/>
            <a:ext cx="318251" cy="956395"/>
          </a:xfrm>
          <a:prstGeom prst="rect">
            <a:avLst/>
          </a:prstGeom>
        </p:spPr>
      </p:pic>
      <p:sp>
        <p:nvSpPr>
          <p:cNvPr id="133" name="矩形 132">
            <a:extLst>
              <a:ext uri="{FF2B5EF4-FFF2-40B4-BE49-F238E27FC236}">
                <a16:creationId xmlns:a16="http://schemas.microsoft.com/office/drawing/2014/main" id="{1824D4FA-D724-466C-A009-C23E17601FA8}"/>
              </a:ext>
            </a:extLst>
          </p:cNvPr>
          <p:cNvSpPr/>
          <p:nvPr/>
        </p:nvSpPr>
        <p:spPr>
          <a:xfrm>
            <a:off x="1719653" y="2202994"/>
            <a:ext cx="1172745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01F85BD-0BDB-4D80-B76F-7C3A8C2687A4}"/>
              </a:ext>
            </a:extLst>
          </p:cNvPr>
          <p:cNvSpPr/>
          <p:nvPr/>
        </p:nvSpPr>
        <p:spPr>
          <a:xfrm>
            <a:off x="1719652" y="4320680"/>
            <a:ext cx="1172745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数据码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C5B0F8E-04A5-43C4-BC20-A5721D34562E}"/>
              </a:ext>
            </a:extLst>
          </p:cNvPr>
          <p:cNvSpPr/>
          <p:nvPr/>
        </p:nvSpPr>
        <p:spPr>
          <a:xfrm>
            <a:off x="4020068" y="3278525"/>
            <a:ext cx="1440493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扩频码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DA99E43-2AD8-4599-852C-391E4427FCFA}"/>
              </a:ext>
            </a:extLst>
          </p:cNvPr>
          <p:cNvSpPr/>
          <p:nvPr/>
        </p:nvSpPr>
        <p:spPr>
          <a:xfrm>
            <a:off x="6458440" y="3274526"/>
            <a:ext cx="1440493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F97AB72-6DBD-4266-BF70-16551784EC59}"/>
              </a:ext>
            </a:extLst>
          </p:cNvPr>
          <p:cNvCxnSpPr>
            <a:cxnSpLocks/>
            <a:stCxn id="133" idx="3"/>
            <a:endCxn id="2" idx="1"/>
          </p:cNvCxnSpPr>
          <p:nvPr/>
        </p:nvCxnSpPr>
        <p:spPr>
          <a:xfrm>
            <a:off x="2892398" y="2459778"/>
            <a:ext cx="112767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F1A0D1F-BA90-4789-AB73-73A19116D3C4}"/>
              </a:ext>
            </a:extLst>
          </p:cNvPr>
          <p:cNvCxnSpPr>
            <a:cxnSpLocks/>
            <a:stCxn id="2" idx="3"/>
            <a:endCxn id="129" idx="1"/>
          </p:cNvCxnSpPr>
          <p:nvPr/>
        </p:nvCxnSpPr>
        <p:spPr>
          <a:xfrm>
            <a:off x="5460562" y="2459779"/>
            <a:ext cx="723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7B7572D-6019-49B0-B1DA-3B064A6BE86C}"/>
              </a:ext>
            </a:extLst>
          </p:cNvPr>
          <p:cNvCxnSpPr>
            <a:cxnSpLocks/>
            <a:stCxn id="129" idx="3"/>
            <a:endCxn id="123" idx="1"/>
          </p:cNvCxnSpPr>
          <p:nvPr/>
        </p:nvCxnSpPr>
        <p:spPr>
          <a:xfrm flipV="1">
            <a:off x="8173462" y="2431763"/>
            <a:ext cx="1127671" cy="2801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006DB56-E88C-4999-A90F-8A4A799620B2}"/>
              </a:ext>
            </a:extLst>
          </p:cNvPr>
          <p:cNvCxnSpPr>
            <a:cxnSpLocks/>
            <a:stCxn id="123" idx="2"/>
            <a:endCxn id="132" idx="0"/>
          </p:cNvCxnSpPr>
          <p:nvPr/>
        </p:nvCxnSpPr>
        <p:spPr>
          <a:xfrm flipH="1">
            <a:off x="10008688" y="2874062"/>
            <a:ext cx="1" cy="122520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879F9F5F-CA60-4798-8038-B36666B0409D}"/>
              </a:ext>
            </a:extLst>
          </p:cNvPr>
          <p:cNvCxnSpPr>
            <a:cxnSpLocks/>
            <a:stCxn id="132" idx="3"/>
            <a:endCxn id="130" idx="3"/>
          </p:cNvCxnSpPr>
          <p:nvPr/>
        </p:nvCxnSpPr>
        <p:spPr>
          <a:xfrm flipH="1">
            <a:off x="8173462" y="4577465"/>
            <a:ext cx="167610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E56C00C-9D49-4F8D-ADA1-C52158B45216}"/>
              </a:ext>
            </a:extLst>
          </p:cNvPr>
          <p:cNvCxnSpPr>
            <a:cxnSpLocks/>
            <a:stCxn id="130" idx="1"/>
            <a:endCxn id="131" idx="3"/>
          </p:cNvCxnSpPr>
          <p:nvPr/>
        </p:nvCxnSpPr>
        <p:spPr>
          <a:xfrm flipH="1" flipV="1">
            <a:off x="5460562" y="4561414"/>
            <a:ext cx="723351" cy="1605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0648F197-F949-401D-8B48-C3A8CEBFB67F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2820473" y="4561414"/>
            <a:ext cx="1199596" cy="16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4272E62D-32CD-4137-9F7A-076D96C9A04E}"/>
              </a:ext>
            </a:extLst>
          </p:cNvPr>
          <p:cNvCxnSpPr>
            <a:cxnSpLocks/>
            <a:stCxn id="135" idx="0"/>
            <a:endCxn id="2" idx="2"/>
          </p:cNvCxnSpPr>
          <p:nvPr/>
        </p:nvCxnSpPr>
        <p:spPr>
          <a:xfrm flipV="1">
            <a:off x="4740315" y="2716562"/>
            <a:ext cx="1" cy="56196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60ADBC4C-5929-499D-973A-063CF64D2E61}"/>
              </a:ext>
            </a:extLst>
          </p:cNvPr>
          <p:cNvCxnSpPr>
            <a:cxnSpLocks/>
            <a:stCxn id="136" idx="0"/>
            <a:endCxn id="129" idx="2"/>
          </p:cNvCxnSpPr>
          <p:nvPr/>
        </p:nvCxnSpPr>
        <p:spPr>
          <a:xfrm flipV="1">
            <a:off x="7178687" y="2716562"/>
            <a:ext cx="1" cy="557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438E737-6F99-40D6-8229-4E3E9C60CDED}"/>
              </a:ext>
            </a:extLst>
          </p:cNvPr>
          <p:cNvCxnSpPr>
            <a:cxnSpLocks/>
            <a:stCxn id="135" idx="2"/>
            <a:endCxn id="131" idx="0"/>
          </p:cNvCxnSpPr>
          <p:nvPr/>
        </p:nvCxnSpPr>
        <p:spPr>
          <a:xfrm>
            <a:off x="4740315" y="3792092"/>
            <a:ext cx="1" cy="5125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FDD8B33-E3B0-447F-AB62-2ED9DC8C967F}"/>
              </a:ext>
            </a:extLst>
          </p:cNvPr>
          <p:cNvCxnSpPr>
            <a:cxnSpLocks/>
            <a:stCxn id="136" idx="2"/>
            <a:endCxn id="130" idx="0"/>
          </p:cNvCxnSpPr>
          <p:nvPr/>
        </p:nvCxnSpPr>
        <p:spPr>
          <a:xfrm>
            <a:off x="7178687" y="3788093"/>
            <a:ext cx="1" cy="532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82195" y="784599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55D919CA-ACA0-47E5-9C5B-444D93CF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9" y="1741136"/>
            <a:ext cx="5916029" cy="347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0D4294F-5A98-4120-A57E-F754AC024E1F}"/>
                  </a:ext>
                </a:extLst>
              </p:cNvPr>
              <p:cNvSpPr/>
              <p:nvPr/>
            </p:nvSpPr>
            <p:spPr>
              <a:xfrm>
                <a:off x="7174340" y="2142868"/>
                <a:ext cx="243496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原子钟核心频率</a:t>
                </a:r>
                <a:endPara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=10.23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MHz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0D4294F-5A98-4120-A57E-F754AC024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40" y="2142868"/>
                <a:ext cx="2434962" cy="1015663"/>
              </a:xfrm>
              <a:prstGeom prst="rect">
                <a:avLst/>
              </a:prstGeom>
              <a:blipFill>
                <a:blip r:embed="rId3"/>
                <a:stretch>
                  <a:fillRect l="-4010" b="-7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6C27C2A-62F9-4828-93DF-A42DF3E34E0E}"/>
                  </a:ext>
                </a:extLst>
              </p:cNvPr>
              <p:cNvSpPr/>
              <p:nvPr/>
            </p:nvSpPr>
            <p:spPr>
              <a:xfrm>
                <a:off x="7174340" y="3367270"/>
                <a:ext cx="38535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=154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1575.42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MHz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6C27C2A-62F9-4828-93DF-A42DF3E34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40" y="3367270"/>
                <a:ext cx="385355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295444-D1F7-45E2-8AFD-330FD010CC50}"/>
                  </a:ext>
                </a:extLst>
              </p:cNvPr>
              <p:cNvSpPr/>
              <p:nvPr/>
            </p:nvSpPr>
            <p:spPr>
              <a:xfrm>
                <a:off x="7174340" y="3930940"/>
                <a:ext cx="3860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1227.60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MHz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295444-D1F7-45E2-8AFD-330FD010C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40" y="3930940"/>
                <a:ext cx="386067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EF330F5-311C-4F8A-BDDA-FA035D82AFD2}"/>
                  </a:ext>
                </a:extLst>
              </p:cNvPr>
              <p:cNvSpPr/>
              <p:nvPr/>
            </p:nvSpPr>
            <p:spPr>
              <a:xfrm>
                <a:off x="7174340" y="4494610"/>
                <a:ext cx="3860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=115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1176.45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MHz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EF330F5-311C-4F8A-BDDA-FA035D82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40" y="4494610"/>
                <a:ext cx="3860672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627738D-424D-4EA5-9342-36A689C5526C}"/>
              </a:ext>
            </a:extLst>
          </p:cNvPr>
          <p:cNvSpPr/>
          <p:nvPr/>
        </p:nvSpPr>
        <p:spPr>
          <a:xfrm>
            <a:off x="489208" y="5561725"/>
            <a:ext cx="5839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Times-Roman"/>
              </a:rPr>
              <a:t>Compass-M1 Broadcast Codes in E2, E5b, and E6 Frequency Bands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83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2D48011-2C3D-4DB5-9DAE-8BCF2843AF0A}"/>
              </a:ext>
            </a:extLst>
          </p:cNvPr>
          <p:cNvGrpSpPr/>
          <p:nvPr/>
        </p:nvGrpSpPr>
        <p:grpSpPr>
          <a:xfrm>
            <a:off x="5468434" y="2035980"/>
            <a:ext cx="6335570" cy="2051564"/>
            <a:chOff x="4030980" y="2573776"/>
            <a:chExt cx="6335570" cy="2051564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4B2C4B6D-F874-4FB6-A39C-0496973B900A}"/>
                </a:ext>
              </a:extLst>
            </p:cNvPr>
            <p:cNvGrpSpPr/>
            <p:nvPr/>
          </p:nvGrpSpPr>
          <p:grpSpPr>
            <a:xfrm>
              <a:off x="4104595" y="3032868"/>
              <a:ext cx="6255357" cy="1592472"/>
              <a:chOff x="4104596" y="3032868"/>
              <a:chExt cx="4401260" cy="1120461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B83D9E87-37B3-4DD8-B273-5137043FB7CE}"/>
                  </a:ext>
                </a:extLst>
              </p:cNvPr>
              <p:cNvGrpSpPr/>
              <p:nvPr/>
            </p:nvGrpSpPr>
            <p:grpSpPr>
              <a:xfrm>
                <a:off x="4104596" y="303904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FAE5895F-41E5-452B-AD1C-E9553E5FE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37FCAC7-44C2-48C6-9D7D-F8940405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0724E5DB-0A12-41C2-8F1D-67BDD2D8F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39127F61-EE3C-43C3-B22C-A65275379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CA335A7B-6540-43C0-827F-2A9BAD3DC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D9B9419D-DF31-445C-A785-B8ABAB2FDA5F}"/>
                  </a:ext>
                </a:extLst>
              </p:cNvPr>
              <p:cNvGrpSpPr/>
              <p:nvPr/>
            </p:nvGrpSpPr>
            <p:grpSpPr>
              <a:xfrm flipH="1">
                <a:off x="4504646" y="303595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2DF5FCC5-9342-4E46-9B1B-7E369D648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3A907053-EC5A-452B-8D21-2103A7CD4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44A1BCA6-6568-4478-A324-B9484F5D9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2092E5F2-8335-4785-ADC6-5FC512EED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1F8E617D-25C4-48B1-B288-E0BC8F02E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02DD4DDB-CD93-4B51-B33F-9307AD826BB9}"/>
                  </a:ext>
                </a:extLst>
              </p:cNvPr>
              <p:cNvGrpSpPr/>
              <p:nvPr/>
            </p:nvGrpSpPr>
            <p:grpSpPr>
              <a:xfrm flipH="1">
                <a:off x="5702701" y="3039046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0F559BB-A287-4B54-B43D-A4978629A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41F85FEC-ADE8-4B06-AF00-FC440C6E4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DC5B5718-E473-483F-9CC4-0C1DDFBFD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AFBF014-5ECF-4F0B-86BF-A31577313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EBEECD52-2B56-42E2-8B9B-175AB70E3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7C65924F-A333-497E-9E54-6617B068D250}"/>
                  </a:ext>
                </a:extLst>
              </p:cNvPr>
              <p:cNvGrpSpPr/>
              <p:nvPr/>
            </p:nvGrpSpPr>
            <p:grpSpPr>
              <a:xfrm>
                <a:off x="4904696" y="303286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AD29348-1DDE-4ADD-9140-756142530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D00BE10C-BE08-4E35-B178-682BBA568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A38C4994-BD68-4FBF-9FF0-C990AE3B7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73F6B233-FAA7-4EE0-9082-853A13561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357DF49E-D02B-4638-919B-1F14B5710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E7C7E5AE-E61C-47F8-802C-D5A03451F5B8}"/>
                  </a:ext>
                </a:extLst>
              </p:cNvPr>
              <p:cNvGrpSpPr/>
              <p:nvPr/>
            </p:nvGrpSpPr>
            <p:grpSpPr>
              <a:xfrm>
                <a:off x="5298241" y="3039047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4DBA3281-280A-4CE2-82BD-CA50EE7A8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D4A8B1BD-1FB2-436D-874A-B0FD9375B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DAFBE648-8DBB-414A-87E3-1B832691F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724001D-53DC-4D63-84B0-E70C8107E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981573CF-19DC-4303-A5A7-CC9474867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5BED34B-22C8-4239-8E0C-74AE20708B55}"/>
                  </a:ext>
                </a:extLst>
              </p:cNvPr>
              <p:cNvGrpSpPr/>
              <p:nvPr/>
            </p:nvGrpSpPr>
            <p:grpSpPr>
              <a:xfrm flipH="1">
                <a:off x="6102751" y="3039045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097004E7-AAF2-4544-B805-7F1A50B8A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43422A18-32DF-402D-B45C-23B509F49C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11EAF65C-2782-48AF-9097-D4E58BEF6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4342E18E-B328-428A-94D0-CDD943737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134087EF-0960-40D7-9DF7-86ADCFAC1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DC3B6610-679E-4E76-819F-7BAFA49CA5AE}"/>
                  </a:ext>
                </a:extLst>
              </p:cNvPr>
              <p:cNvGrpSpPr/>
              <p:nvPr/>
            </p:nvGrpSpPr>
            <p:grpSpPr>
              <a:xfrm>
                <a:off x="6502801" y="3039044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5FD64580-D16E-4A97-B586-F02D796E6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F9E735C0-B02C-4528-B27E-23119F322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A2D32900-590B-480F-A47A-016A7C255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06807F15-CFB2-4148-AF86-34470A35D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CF5309DA-4B7A-443B-8494-CAE8818E9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CCA4FDD6-C185-4A5E-9E9B-9D326102C082}"/>
                  </a:ext>
                </a:extLst>
              </p:cNvPr>
              <p:cNvGrpSpPr/>
              <p:nvPr/>
            </p:nvGrpSpPr>
            <p:grpSpPr>
              <a:xfrm>
                <a:off x="6901246" y="3039043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870F5B43-A0F5-4EED-A3AA-8A59F6DD2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4FD93BEA-AEC3-46AA-8E5D-9299047E4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35FCA5F6-6E74-4CCF-A933-AF634EBB9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553E4718-A3FE-498D-8DCF-C9FD3E92E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603BA716-9CC1-4FC1-93F7-E5B61F6B0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E1E77D3-EB89-4D7F-A69E-727601911912}"/>
                  </a:ext>
                </a:extLst>
              </p:cNvPr>
              <p:cNvGrpSpPr/>
              <p:nvPr/>
            </p:nvGrpSpPr>
            <p:grpSpPr>
              <a:xfrm>
                <a:off x="7305706" y="303286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28B36D6E-70C0-4286-9850-3AEA78ED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AF3B0E55-1DD0-40A7-B29D-28C0D08F0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D080172D-9DA4-468A-8B61-8F2D27D73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BDB939C7-B6AB-44BD-AC2E-B12A547E8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3715E2CE-2BC6-468A-8FA9-6E7A23F68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8871DF68-ACF0-4964-B7A2-9C041F51C919}"/>
                  </a:ext>
                </a:extLst>
              </p:cNvPr>
              <p:cNvGrpSpPr/>
              <p:nvPr/>
            </p:nvGrpSpPr>
            <p:grpSpPr>
              <a:xfrm flipH="1">
                <a:off x="7703556" y="303286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A035BE8E-E9DF-4BDD-85BF-085FEDFA0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7313A126-DEB9-439D-99B6-DDD147647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DEB37C9B-040B-411B-9DFE-AD8349B24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A067428A-E797-40BF-89C8-D4CAAC11B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8D0CCE6A-6FE0-45CD-9486-369DA341C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75C77BD4-DC07-4AAF-9683-71C32BCC330C}"/>
                  </a:ext>
                </a:extLst>
              </p:cNvPr>
              <p:cNvGrpSpPr/>
              <p:nvPr/>
            </p:nvGrpSpPr>
            <p:grpSpPr>
              <a:xfrm flipH="1">
                <a:off x="8105806" y="3039042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FC38AE7D-9EEB-45E3-AEA2-4EE01FA44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FD09ABED-584B-4B38-BF37-882227F5F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238E9EA8-A77A-4ADC-AE26-92E92524D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D7665EE7-3E22-406A-882A-0E91567C0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2BF27D34-6938-4D2A-A8E1-C21A6AAFE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9BF1C8F-49A5-4690-989E-41D62E63F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0980" y="3021896"/>
              <a:ext cx="6335570" cy="11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4A126367-44F7-4D65-8881-BFF53468FA98}"/>
                </a:ext>
              </a:extLst>
            </p:cNvPr>
            <p:cNvCxnSpPr>
              <a:cxnSpLocks/>
            </p:cNvCxnSpPr>
            <p:nvPr/>
          </p:nvCxnSpPr>
          <p:spPr>
            <a:xfrm>
              <a:off x="4030980" y="4616557"/>
              <a:ext cx="63289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774F49CA-63D9-44F7-8821-48A70C984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0980" y="3824605"/>
              <a:ext cx="6335570" cy="1316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7AC918A-E2F7-4F2D-92CF-7094A56698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0038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10D9E5F-7E66-4CCA-9651-E5B5BF972B46}"/>
                </a:ext>
              </a:extLst>
            </p:cNvPr>
            <p:cNvSpPr/>
            <p:nvPr/>
          </p:nvSpPr>
          <p:spPr>
            <a:xfrm>
              <a:off x="4213529" y="2596611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6ED782BB-C8C5-41C9-AF55-FFF0783775FE}"/>
                </a:ext>
              </a:extLst>
            </p:cNvPr>
            <p:cNvCxnSpPr>
              <a:cxnSpLocks/>
            </p:cNvCxnSpPr>
            <p:nvPr/>
          </p:nvCxnSpPr>
          <p:spPr>
            <a:xfrm>
              <a:off x="4080713" y="257377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1158509-F7BD-4033-A66E-F4B984E62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49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052355-4A05-4425-A00D-615E09E57F5C}"/>
                </a:ext>
              </a:extLst>
            </p:cNvPr>
            <p:cNvCxnSpPr>
              <a:cxnSpLocks/>
            </p:cNvCxnSpPr>
            <p:nvPr/>
          </p:nvCxnSpPr>
          <p:spPr>
            <a:xfrm>
              <a:off x="5801081" y="2574815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2C247FB4-FE2D-4320-8235-173FA00BF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69658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27761CEB-347D-47A4-B390-5CF44EA449A7}"/>
                </a:ext>
              </a:extLst>
            </p:cNvPr>
            <p:cNvCxnSpPr>
              <a:cxnSpLocks/>
            </p:cNvCxnSpPr>
            <p:nvPr/>
          </p:nvCxnSpPr>
          <p:spPr>
            <a:xfrm>
              <a:off x="6944503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CD9C86A8-ED66-48CB-B8F0-FBAE35EF5DBB}"/>
                </a:ext>
              </a:extLst>
            </p:cNvPr>
            <p:cNvCxnSpPr>
              <a:cxnSpLocks/>
            </p:cNvCxnSpPr>
            <p:nvPr/>
          </p:nvCxnSpPr>
          <p:spPr>
            <a:xfrm>
              <a:off x="7513080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F8964C49-E10B-4B1A-9AFB-7A9522198B99}"/>
                </a:ext>
              </a:extLst>
            </p:cNvPr>
            <p:cNvCxnSpPr>
              <a:cxnSpLocks/>
            </p:cNvCxnSpPr>
            <p:nvPr/>
          </p:nvCxnSpPr>
          <p:spPr>
            <a:xfrm>
              <a:off x="8079376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8C93FD9D-49DE-4E4A-8F8B-1EF26B195986}"/>
                </a:ext>
              </a:extLst>
            </p:cNvPr>
            <p:cNvCxnSpPr>
              <a:cxnSpLocks/>
            </p:cNvCxnSpPr>
            <p:nvPr/>
          </p:nvCxnSpPr>
          <p:spPr>
            <a:xfrm>
              <a:off x="8662171" y="2574815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B8B8AC45-4F57-4614-8816-496E0DF88128}"/>
                </a:ext>
              </a:extLst>
            </p:cNvPr>
            <p:cNvCxnSpPr>
              <a:cxnSpLocks/>
            </p:cNvCxnSpPr>
            <p:nvPr/>
          </p:nvCxnSpPr>
          <p:spPr>
            <a:xfrm>
              <a:off x="9219671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8D7120FC-68D8-41DC-8D92-7C30D6A6CEC9}"/>
                </a:ext>
              </a:extLst>
            </p:cNvPr>
            <p:cNvCxnSpPr>
              <a:cxnSpLocks/>
            </p:cNvCxnSpPr>
            <p:nvPr/>
          </p:nvCxnSpPr>
          <p:spPr>
            <a:xfrm>
              <a:off x="9788248" y="2581396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8CE0D6D3-4BF1-498A-B1E9-775A66F34E96}"/>
                </a:ext>
              </a:extLst>
            </p:cNvPr>
            <p:cNvSpPr/>
            <p:nvPr/>
          </p:nvSpPr>
          <p:spPr>
            <a:xfrm>
              <a:off x="4782619" y="2582510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4E65B823-6256-43DA-8465-4BC9F57D30E0}"/>
                </a:ext>
              </a:extLst>
            </p:cNvPr>
            <p:cNvSpPr/>
            <p:nvPr/>
          </p:nvSpPr>
          <p:spPr>
            <a:xfrm>
              <a:off x="5348518" y="2597193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DA61026-4BE1-40E9-9514-FFB500831326}"/>
                </a:ext>
              </a:extLst>
            </p:cNvPr>
            <p:cNvSpPr/>
            <p:nvPr/>
          </p:nvSpPr>
          <p:spPr>
            <a:xfrm>
              <a:off x="5918463" y="2597193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968D98D-385B-402C-865F-6928A432209F}"/>
                </a:ext>
              </a:extLst>
            </p:cNvPr>
            <p:cNvSpPr/>
            <p:nvPr/>
          </p:nvSpPr>
          <p:spPr>
            <a:xfrm>
              <a:off x="6481991" y="2596611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641BC60-04FC-4A7B-BB01-5E378FF84930}"/>
                </a:ext>
              </a:extLst>
            </p:cNvPr>
            <p:cNvSpPr/>
            <p:nvPr/>
          </p:nvSpPr>
          <p:spPr>
            <a:xfrm>
              <a:off x="7081787" y="2597725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6C2448F-5F4F-46DF-9A94-8216047366ED}"/>
                </a:ext>
              </a:extLst>
            </p:cNvPr>
            <p:cNvSpPr/>
            <p:nvPr/>
          </p:nvSpPr>
          <p:spPr>
            <a:xfrm>
              <a:off x="7647686" y="2612408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E92E741-54B8-4379-B838-32CB8997F32A}"/>
                </a:ext>
              </a:extLst>
            </p:cNvPr>
            <p:cNvSpPr/>
            <p:nvPr/>
          </p:nvSpPr>
          <p:spPr>
            <a:xfrm>
              <a:off x="8217631" y="2612408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49CC10B1-A616-4B28-A3BB-3C27C0DF55BA}"/>
                </a:ext>
              </a:extLst>
            </p:cNvPr>
            <p:cNvSpPr/>
            <p:nvPr/>
          </p:nvSpPr>
          <p:spPr>
            <a:xfrm>
              <a:off x="8793565" y="2599645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BC3D576-85F9-4F0D-B0EA-7BF7DB65C88B}"/>
                </a:ext>
              </a:extLst>
            </p:cNvPr>
            <p:cNvSpPr/>
            <p:nvPr/>
          </p:nvSpPr>
          <p:spPr>
            <a:xfrm>
              <a:off x="9357093" y="2599063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3D90DA8-4B36-4B45-AD3E-E7AD3E3FA46F}"/>
                </a:ext>
              </a:extLst>
            </p:cNvPr>
            <p:cNvSpPr/>
            <p:nvPr/>
          </p:nvSpPr>
          <p:spPr>
            <a:xfrm>
              <a:off x="9956889" y="2600177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8DE95037-1C75-44C2-ADAB-FB3F277FFDCF}"/>
              </a:ext>
            </a:extLst>
          </p:cNvPr>
          <p:cNvSpPr/>
          <p:nvPr/>
        </p:nvSpPr>
        <p:spPr>
          <a:xfrm>
            <a:off x="533727" y="1297979"/>
            <a:ext cx="2025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recise code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BD483C89-D656-4D71-895B-B211C92E60AE}"/>
                  </a:ext>
                </a:extLst>
              </p:cNvPr>
              <p:cNvSpPr/>
              <p:nvPr/>
            </p:nvSpPr>
            <p:spPr>
              <a:xfrm>
                <a:off x="540396" y="2035980"/>
                <a:ext cx="4512377" cy="3062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@10.23 Mbps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运行在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L1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L2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总长度为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37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每颗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GPS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卫星都被分配了其中一部分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周期为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加密后的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码称为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P(Y)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</a:p>
            </p:txBody>
          </p:sp>
        </mc:Choice>
        <mc:Fallback xmlns=""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BD483C89-D656-4D71-895B-B211C92E6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6" y="2035980"/>
                <a:ext cx="4512377" cy="3062377"/>
              </a:xfrm>
              <a:prstGeom prst="rect">
                <a:avLst/>
              </a:prstGeom>
              <a:blipFill>
                <a:blip r:embed="rId2"/>
                <a:stretch>
                  <a:fillRect l="-1892" t="-1594" r="-8784" b="-3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矩形 172">
            <a:extLst>
              <a:ext uri="{FF2B5EF4-FFF2-40B4-BE49-F238E27FC236}">
                <a16:creationId xmlns:a16="http://schemas.microsoft.com/office/drawing/2014/main" id="{CCD2FAB4-F535-4D58-B607-6FA79C9DB175}"/>
              </a:ext>
            </a:extLst>
          </p:cNvPr>
          <p:cNvSpPr/>
          <p:nvPr/>
        </p:nvSpPr>
        <p:spPr>
          <a:xfrm>
            <a:off x="5236424" y="4508175"/>
            <a:ext cx="6096000" cy="11350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子帧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中有一个标志告诉接收器是否被加密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目的是防止欺骗</a:t>
            </a:r>
          </a:p>
        </p:txBody>
      </p:sp>
      <p:sp>
        <p:nvSpPr>
          <p:cNvPr id="174" name="箭头: 右 173">
            <a:extLst>
              <a:ext uri="{FF2B5EF4-FFF2-40B4-BE49-F238E27FC236}">
                <a16:creationId xmlns:a16="http://schemas.microsoft.com/office/drawing/2014/main" id="{515980A2-3C0A-4EA7-8C11-7DF5F1E9AFC0}"/>
              </a:ext>
            </a:extLst>
          </p:cNvPr>
          <p:cNvSpPr/>
          <p:nvPr/>
        </p:nvSpPr>
        <p:spPr>
          <a:xfrm>
            <a:off x="4725142" y="4686300"/>
            <a:ext cx="480060" cy="335857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A095855-D94F-4300-A111-402DDD5717C4}"/>
              </a:ext>
            </a:extLst>
          </p:cNvPr>
          <p:cNvSpPr/>
          <p:nvPr/>
        </p:nvSpPr>
        <p:spPr>
          <a:xfrm>
            <a:off x="5388114" y="1528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相位调制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41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D483C89-D656-4D71-895B-B211C92E60AE}"/>
              </a:ext>
            </a:extLst>
          </p:cNvPr>
          <p:cNvSpPr/>
          <p:nvPr/>
        </p:nvSpPr>
        <p:spPr>
          <a:xfrm>
            <a:off x="540396" y="2035980"/>
            <a:ext cx="45123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@1.023 Mbps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每毫秒广播一次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11E49A7-5D30-42FF-9565-3C8D2A7333E7}"/>
              </a:ext>
            </a:extLst>
          </p:cNvPr>
          <p:cNvSpPr/>
          <p:nvPr/>
        </p:nvSpPr>
        <p:spPr>
          <a:xfrm>
            <a:off x="533727" y="1297979"/>
            <a:ext cx="3837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ivilian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cquisition code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182D4A-5AB4-4622-B732-21386F3F562A}"/>
              </a:ext>
            </a:extLst>
          </p:cNvPr>
          <p:cNvGrpSpPr/>
          <p:nvPr/>
        </p:nvGrpSpPr>
        <p:grpSpPr>
          <a:xfrm>
            <a:off x="5388114" y="1528811"/>
            <a:ext cx="6415890" cy="2569181"/>
            <a:chOff x="5388114" y="1528811"/>
            <a:chExt cx="6415890" cy="256918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C2C6AAF-41F6-4C93-B638-8998933799C2}"/>
                </a:ext>
              </a:extLst>
            </p:cNvPr>
            <p:cNvGrpSpPr/>
            <p:nvPr/>
          </p:nvGrpSpPr>
          <p:grpSpPr>
            <a:xfrm>
              <a:off x="5468434" y="2035980"/>
              <a:ext cx="6335570" cy="2062012"/>
              <a:chOff x="5468434" y="2035980"/>
              <a:chExt cx="6335570" cy="2062012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B83D9E87-37B3-4DD8-B273-5137043FB7CE}"/>
                  </a:ext>
                </a:extLst>
              </p:cNvPr>
              <p:cNvGrpSpPr/>
              <p:nvPr/>
            </p:nvGrpSpPr>
            <p:grpSpPr>
              <a:xfrm>
                <a:off x="5542049" y="2503855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FAE5895F-41E5-452B-AD1C-E9553E5FE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37FCAC7-44C2-48C6-9D7D-F8940405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0724E5DB-0A12-41C2-8F1D-67BDD2D8F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39127F61-EE3C-43C3-B22C-A65275379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CA335A7B-6540-43C0-827F-2A9BAD3DC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7C65924F-A333-497E-9E54-6617B068D250}"/>
                  </a:ext>
                </a:extLst>
              </p:cNvPr>
              <p:cNvGrpSpPr/>
              <p:nvPr/>
            </p:nvGrpSpPr>
            <p:grpSpPr>
              <a:xfrm>
                <a:off x="6679203" y="2495072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AD29348-1DDE-4ADD-9140-756142530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D00BE10C-BE08-4E35-B178-682BBA568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A38C4994-BD68-4FBF-9FF0-C990AE3B7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73F6B233-FAA7-4EE0-9082-853A13561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357DF49E-D02B-4638-919B-1F14B5710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E7C7E5AE-E61C-47F8-802C-D5A03451F5B8}"/>
                  </a:ext>
                </a:extLst>
              </p:cNvPr>
              <p:cNvGrpSpPr/>
              <p:nvPr/>
            </p:nvGrpSpPr>
            <p:grpSpPr>
              <a:xfrm>
                <a:off x="7238535" y="2503854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4DBA3281-280A-4CE2-82BD-CA50EE7A8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D4A8B1BD-1FB2-436D-874A-B0FD9375B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DAFBE648-8DBB-414A-87E3-1B832691F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724001D-53DC-4D63-84B0-E70C8107E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981573CF-19DC-4303-A5A7-CC9474867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DC3B6610-679E-4E76-819F-7BAFA49CA5AE}"/>
                  </a:ext>
                </a:extLst>
              </p:cNvPr>
              <p:cNvGrpSpPr/>
              <p:nvPr/>
            </p:nvGrpSpPr>
            <p:grpSpPr>
              <a:xfrm>
                <a:off x="8950534" y="2503850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5FD64580-D16E-4A97-B586-F02D796E6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F9E735C0-B02C-4528-B27E-23119F322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A2D32900-590B-480F-A47A-016A7C255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06807F15-CFB2-4148-AF86-34470A35D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CF5309DA-4B7A-443B-8494-CAE8818E9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CCA4FDD6-C185-4A5E-9E9B-9D326102C082}"/>
                  </a:ext>
                </a:extLst>
              </p:cNvPr>
              <p:cNvGrpSpPr/>
              <p:nvPr/>
            </p:nvGrpSpPr>
            <p:grpSpPr>
              <a:xfrm>
                <a:off x="9516830" y="2503848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870F5B43-A0F5-4EED-A3AA-8A59F6DD2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4FD93BEA-AEC3-46AA-8E5D-9299047E4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35FCA5F6-6E74-4CCF-A933-AF634EBB9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553E4718-A3FE-498D-8DCF-C9FD3E92E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603BA716-9CC1-4FC1-93F7-E5B61F6B0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E1E77D3-EB89-4D7F-A69E-727601911912}"/>
                  </a:ext>
                </a:extLst>
              </p:cNvPr>
              <p:cNvGrpSpPr/>
              <p:nvPr/>
            </p:nvGrpSpPr>
            <p:grpSpPr>
              <a:xfrm>
                <a:off x="10091675" y="2495072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28B36D6E-70C0-4286-9850-3AEA78ED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AF3B0E55-1DD0-40A7-B29D-28C0D08F0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D080172D-9DA4-468A-8B61-8F2D27D73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BDB939C7-B6AB-44BD-AC2E-B12A547E8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3715E2CE-2BC6-468A-8FA9-6E7A23F68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75C77BD4-DC07-4AAF-9683-71C32BCC330C}"/>
                  </a:ext>
                </a:extLst>
              </p:cNvPr>
              <p:cNvGrpSpPr/>
              <p:nvPr/>
            </p:nvGrpSpPr>
            <p:grpSpPr>
              <a:xfrm flipH="1">
                <a:off x="11228829" y="2503847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FC38AE7D-9EEB-45E3-AEA2-4EE01FA44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FD09ABED-584B-4B38-BF37-882227F5F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238E9EA8-A77A-4ADC-AE26-92E92524D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D7665EE7-3E22-406A-882A-0E91567C0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2BF27D34-6938-4D2A-A8E1-C21A6AAFE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4F75B48D-5E33-446F-8CA5-E93E6F12E7E2}"/>
                  </a:ext>
                </a:extLst>
              </p:cNvPr>
              <p:cNvGrpSpPr/>
              <p:nvPr/>
            </p:nvGrpSpPr>
            <p:grpSpPr>
              <a:xfrm>
                <a:off x="6108345" y="2514303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503123B8-0C0E-4121-BE2F-886FC77A3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988CE109-F9CD-4CA3-83BE-BC8D277CD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D8014C45-2E9A-43E6-B7BD-C085135C8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853A6F7F-C2F5-4869-AE26-D9F005AAC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F5045A7-6347-4592-BBF8-FE18427F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3F29F1CA-75C3-413C-9F5F-AB5B569E0A15}"/>
                  </a:ext>
                </a:extLst>
              </p:cNvPr>
              <p:cNvGrpSpPr/>
              <p:nvPr/>
            </p:nvGrpSpPr>
            <p:grpSpPr>
              <a:xfrm>
                <a:off x="7813243" y="2492871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B537E983-24EE-4A4C-A8E6-6349106AC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E7B0F202-60E3-4465-8F35-FA1865411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5ACA13D-8FA0-47FC-ADD6-57F14C937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EE45340C-7B54-4247-93A1-BBAD3450E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415A2555-E3DF-4423-BEAF-3B12C07DB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C5395796-BF4B-4A5C-B271-6965C6958544}"/>
                  </a:ext>
                </a:extLst>
              </p:cNvPr>
              <p:cNvGrpSpPr/>
              <p:nvPr/>
            </p:nvGrpSpPr>
            <p:grpSpPr>
              <a:xfrm>
                <a:off x="8392465" y="2492871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77A2C5BE-50A4-46A8-9C1C-EDB5239CA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E3BEF2CC-E0FF-4A8C-B217-F70BC9F3E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7274E5FE-4393-454C-9C62-47E10524A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5D6191F9-2634-4C05-B25D-B0A789492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0DC29046-8413-45F3-955F-9DCE573BA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B6002914-2AD9-4C1D-8D19-A885CBF572E5}"/>
                  </a:ext>
                </a:extLst>
              </p:cNvPr>
              <p:cNvGrpSpPr/>
              <p:nvPr/>
            </p:nvGrpSpPr>
            <p:grpSpPr>
              <a:xfrm>
                <a:off x="10665812" y="2499862"/>
                <a:ext cx="568577" cy="1583689"/>
                <a:chOff x="2788920" y="2665668"/>
                <a:chExt cx="400050" cy="1114281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535E1302-A9CB-459D-A8A6-FAC96CA33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F2E5D75F-E7D2-4B7F-A9AF-4874C67C0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6C91FF7F-17B7-4F2C-B74A-C7C4AA6BF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31F2E5E7-2D61-4661-A3DD-1385CE58F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39A39C05-C81E-4652-BBB3-BEE76D497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9BF1C8F-49A5-4690-989E-41D62E63F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8434" y="2484100"/>
                <a:ext cx="6335570" cy="110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4A126367-44F7-4D65-8881-BFF53468F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8434" y="4078761"/>
                <a:ext cx="63289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774F49CA-63D9-44F7-8821-48A70C984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8434" y="3286809"/>
                <a:ext cx="6335570" cy="1316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A7AC918A-E2F7-4F2D-92CF-7094A56698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07492" y="2492871"/>
                <a:ext cx="853" cy="159247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10D9E5F-7E66-4CCA-9651-E5B5BF972B46}"/>
                  </a:ext>
                </a:extLst>
              </p:cNvPr>
              <p:cNvSpPr/>
              <p:nvPr/>
            </p:nvSpPr>
            <p:spPr>
              <a:xfrm>
                <a:off x="8220647" y="2058065"/>
                <a:ext cx="3275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6ED782BB-C8C5-41C9-AF55-FFF078377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167" y="2035980"/>
                <a:ext cx="0" cy="204174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D1158509-F7BD-4033-A66E-F4B984E62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03" y="2499862"/>
                <a:ext cx="0" cy="15854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F4052355-4A05-4425-A00D-615E09E57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535" y="2484100"/>
                <a:ext cx="0" cy="159466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2C247FB4-FE2D-4320-8235-173FA00B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7112" y="2499862"/>
                <a:ext cx="0" cy="15854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27761CEB-347D-47A4-B390-5CF44EA449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1957" y="2492871"/>
                <a:ext cx="10508" cy="159247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CD9C86A8-ED66-48CB-B8F0-FBAE35EF5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0534" y="2484100"/>
                <a:ext cx="0" cy="160124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F8964C49-E10B-4B1A-9AFB-7A9522198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830" y="2484100"/>
                <a:ext cx="0" cy="160124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8C93FD9D-49DE-4E4A-8F8B-1EF26B195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9625" y="2492871"/>
                <a:ext cx="0" cy="1585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B8B8AC45-4F57-4614-8816-496E0DF88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7125" y="2492871"/>
                <a:ext cx="0" cy="159247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8D7120FC-68D8-41DC-8D92-7C30D6A6C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5702" y="2043600"/>
                <a:ext cx="0" cy="204174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3D90DA8-4B36-4B45-AD3E-E7AD3E3FA46F}"/>
                  </a:ext>
                </a:extLst>
              </p:cNvPr>
              <p:cNvSpPr/>
              <p:nvPr/>
            </p:nvSpPr>
            <p:spPr>
              <a:xfrm>
                <a:off x="11394343" y="2062381"/>
                <a:ext cx="3275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38B9F076-A2A3-4F00-92C8-69A0A5C4950B}"/>
                </a:ext>
              </a:extLst>
            </p:cNvPr>
            <p:cNvSpPr/>
            <p:nvPr/>
          </p:nvSpPr>
          <p:spPr>
            <a:xfrm>
              <a:off x="5388114" y="152881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相位调制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3C773E5-DBED-4B71-AFDA-B68B586EFE26}"/>
              </a:ext>
            </a:extLst>
          </p:cNvPr>
          <p:cNvSpPr/>
          <p:nvPr/>
        </p:nvSpPr>
        <p:spPr>
          <a:xfrm>
            <a:off x="500944" y="4542128"/>
            <a:ext cx="1140713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（民用）标准定位服务 </a:t>
            </a:r>
            <a:r>
              <a:rPr lang="en-US" altLang="zh-CN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</a:t>
            </a:r>
            <a:r>
              <a:rPr lang="zh-CN" altLang="en-US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（军用）精确定位服务 </a:t>
            </a:r>
            <a:r>
              <a:rPr lang="en-US" altLang="zh-CN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PPS</a:t>
            </a:r>
            <a:r>
              <a:rPr lang="zh-CN" altLang="en-US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P(Y) code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004FDF-C583-45C9-A408-07E02AC89328}"/>
              </a:ext>
            </a:extLst>
          </p:cNvPr>
          <p:cNvSpPr/>
          <p:nvPr/>
        </p:nvSpPr>
        <p:spPr>
          <a:xfrm>
            <a:off x="500944" y="5763074"/>
            <a:ext cx="11407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 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旨在提供最低定位能力水平：通过选择可用性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(SA) 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故意降低到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 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的时间为水平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±100 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米、垂直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±175 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米精度</a:t>
            </a:r>
          </a:p>
        </p:txBody>
      </p:sp>
    </p:spTree>
    <p:extLst>
      <p:ext uri="{BB962C8B-B14F-4D97-AF65-F5344CB8AC3E}">
        <p14:creationId xmlns:p14="http://schemas.microsoft.com/office/powerpoint/2010/main" val="331043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2D978-0BD1-4708-921E-BC59A56A3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5"/>
          <a:stretch/>
        </p:blipFill>
        <p:spPr>
          <a:xfrm>
            <a:off x="6714227" y="784652"/>
            <a:ext cx="5242746" cy="5968316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075DA18-31F8-4D22-82F8-A0DFEB6AF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0" t="85583" r="33313"/>
          <a:stretch/>
        </p:blipFill>
        <p:spPr>
          <a:xfrm>
            <a:off x="7086601" y="401419"/>
            <a:ext cx="1600200" cy="988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20C560-FBB2-43CC-9844-01D329D2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69" y="246959"/>
            <a:ext cx="4761025" cy="2847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AB30D-1A9D-4196-8A2B-C06EC7640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86" y="3632459"/>
            <a:ext cx="4672541" cy="2781389"/>
          </a:xfrm>
          <a:prstGeom prst="rect">
            <a:avLst/>
          </a:prstGeom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4D40A470-B8BB-41B3-A4D2-9A6E1CCEB9F5}"/>
              </a:ext>
            </a:extLst>
          </p:cNvPr>
          <p:cNvSpPr/>
          <p:nvPr/>
        </p:nvSpPr>
        <p:spPr>
          <a:xfrm>
            <a:off x="592250" y="5538016"/>
            <a:ext cx="1449436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IS-GPS-200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0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681A61C-41BE-468D-9C57-C51E81193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1"/>
          <a:stretch/>
        </p:blipFill>
        <p:spPr>
          <a:xfrm>
            <a:off x="533727" y="1674254"/>
            <a:ext cx="6170365" cy="51837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48A9F09-FEE4-49B8-B5A2-C0196C8F0838}"/>
              </a:ext>
            </a:extLst>
          </p:cNvPr>
          <p:cNvGrpSpPr/>
          <p:nvPr/>
        </p:nvGrpSpPr>
        <p:grpSpPr>
          <a:xfrm>
            <a:off x="6790039" y="515037"/>
            <a:ext cx="5120058" cy="6195085"/>
            <a:chOff x="6268447" y="836314"/>
            <a:chExt cx="4653109" cy="563009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39AB31C-0D78-450A-AC2D-4E9F98AD5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042" y="836314"/>
              <a:ext cx="4632514" cy="324065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9C7703-B296-4D98-83C7-07B137FB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8447" y="4076974"/>
              <a:ext cx="4653109" cy="2389434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1C75E27-B869-446D-9732-C9A4AA11C5DC}"/>
              </a:ext>
            </a:extLst>
          </p:cNvPr>
          <p:cNvSpPr/>
          <p:nvPr/>
        </p:nvSpPr>
        <p:spPr>
          <a:xfrm>
            <a:off x="7920507" y="978794"/>
            <a:ext cx="766293" cy="573132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31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3C8011E-49E9-4C4D-937B-ADF7E534D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6" b="55962"/>
          <a:stretch/>
        </p:blipFill>
        <p:spPr>
          <a:xfrm>
            <a:off x="533727" y="1585728"/>
            <a:ext cx="6170365" cy="527227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48A9F09-FEE4-49B8-B5A2-C0196C8F0838}"/>
              </a:ext>
            </a:extLst>
          </p:cNvPr>
          <p:cNvGrpSpPr/>
          <p:nvPr/>
        </p:nvGrpSpPr>
        <p:grpSpPr>
          <a:xfrm>
            <a:off x="6790039" y="515037"/>
            <a:ext cx="5120058" cy="6195085"/>
            <a:chOff x="6268447" y="836314"/>
            <a:chExt cx="4653109" cy="563009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39AB31C-0D78-450A-AC2D-4E9F98AD5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042" y="836314"/>
              <a:ext cx="4632514" cy="324065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9C7703-B296-4D98-83C7-07B137FB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8447" y="4076974"/>
              <a:ext cx="4653109" cy="2389434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1C75E27-B869-446D-9732-C9A4AA11C5DC}"/>
              </a:ext>
            </a:extLst>
          </p:cNvPr>
          <p:cNvSpPr/>
          <p:nvPr/>
        </p:nvSpPr>
        <p:spPr>
          <a:xfrm>
            <a:off x="10296665" y="695459"/>
            <a:ext cx="804923" cy="60659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2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740E4E1-6CB4-4CE3-BD91-2FE29054D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0" b="8584"/>
          <a:stretch/>
        </p:blipFill>
        <p:spPr>
          <a:xfrm>
            <a:off x="533727" y="1689899"/>
            <a:ext cx="6170365" cy="51681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48A9F09-FEE4-49B8-B5A2-C0196C8F0838}"/>
              </a:ext>
            </a:extLst>
          </p:cNvPr>
          <p:cNvGrpSpPr/>
          <p:nvPr/>
        </p:nvGrpSpPr>
        <p:grpSpPr>
          <a:xfrm>
            <a:off x="6790039" y="515037"/>
            <a:ext cx="5120058" cy="6195085"/>
            <a:chOff x="6268447" y="836314"/>
            <a:chExt cx="4653109" cy="563009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39AB31C-0D78-450A-AC2D-4E9F98AD5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042" y="836314"/>
              <a:ext cx="4632514" cy="324065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9C7703-B296-4D98-83C7-07B137FB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8447" y="4076974"/>
              <a:ext cx="4653109" cy="2389434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1C75E27-B869-446D-9732-C9A4AA11C5DC}"/>
              </a:ext>
            </a:extLst>
          </p:cNvPr>
          <p:cNvSpPr/>
          <p:nvPr/>
        </p:nvSpPr>
        <p:spPr>
          <a:xfrm>
            <a:off x="9350069" y="978795"/>
            <a:ext cx="472112" cy="573132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471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D946D58-86DC-4A11-AEAF-1AEF357A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1678">
            <a:off x="6181505" y="1058335"/>
            <a:ext cx="9279335" cy="5800595"/>
          </a:xfrm>
          <a:prstGeom prst="rect">
            <a:avLst/>
          </a:prstGeom>
        </p:spPr>
      </p:pic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8DA99003-7B4E-4667-ADE0-70F6ACAFB059}"/>
              </a:ext>
            </a:extLst>
          </p:cNvPr>
          <p:cNvSpPr txBox="1">
            <a:spLocks/>
          </p:cNvSpPr>
          <p:nvPr/>
        </p:nvSpPr>
        <p:spPr>
          <a:xfrm>
            <a:off x="1974028" y="5048539"/>
            <a:ext cx="3493630" cy="689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/>
              <a:t>GPS </a:t>
            </a:r>
            <a:r>
              <a:rPr lang="zh-CN" altLang="en-US" sz="4000" b="1" dirty="0"/>
              <a:t>简介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F1E90394-D645-4928-B4A9-4D800DC2BB29}"/>
              </a:ext>
            </a:extLst>
          </p:cNvPr>
          <p:cNvSpPr txBox="1">
            <a:spLocks/>
          </p:cNvSpPr>
          <p:nvPr/>
        </p:nvSpPr>
        <p:spPr>
          <a:xfrm>
            <a:off x="1661608" y="689899"/>
            <a:ext cx="3493630" cy="689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4400" b="1" dirty="0">
                <a:solidFill>
                  <a:srgbClr val="4472C4"/>
                </a:solidFill>
              </a:rPr>
              <a:t>1</a:t>
            </a:r>
            <a:endParaRPr lang="zh-CN" altLang="en-US" sz="413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3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B5E417F-DD1C-46D7-AF4F-E93F58C5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76" b="-1"/>
          <a:stretch/>
        </p:blipFill>
        <p:spPr>
          <a:xfrm>
            <a:off x="533727" y="1585733"/>
            <a:ext cx="6170365" cy="470153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2D3504-A667-42E9-B238-3EA917A4F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75"/>
          <a:stretch/>
        </p:blipFill>
        <p:spPr>
          <a:xfrm>
            <a:off x="7133484" y="672801"/>
            <a:ext cx="4857255" cy="55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D89EEB-68FF-44BC-A69B-793251E7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3" y="1363561"/>
            <a:ext cx="5043014" cy="44262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24F23D-C5A7-42EE-81EA-6F1219674E06}"/>
              </a:ext>
            </a:extLst>
          </p:cNvPr>
          <p:cNvSpPr/>
          <p:nvPr/>
        </p:nvSpPr>
        <p:spPr>
          <a:xfrm>
            <a:off x="756423" y="5855386"/>
            <a:ext cx="486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1, 1,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1, 1,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D5E1C5-86C6-4DB9-8A86-336A309EE855}"/>
              </a:ext>
            </a:extLst>
          </p:cNvPr>
          <p:cNvSpPr/>
          <p:nvPr/>
        </p:nvSpPr>
        <p:spPr>
          <a:xfrm>
            <a:off x="6794287" y="5855386"/>
            <a:ext cx="486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1, 1,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1, 1, 0,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291E0C-EA2B-4E24-92E7-293E01345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99" y="1297979"/>
            <a:ext cx="5087973" cy="44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3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66A24-1ADC-4FBA-B0D1-D09FB163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3" y="1815486"/>
            <a:ext cx="4994363" cy="4362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D18EFE-D452-481A-9B0C-CD18287D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486"/>
            <a:ext cx="4965659" cy="43628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56E640-DA20-4E88-AD63-1BF7098B8520}"/>
              </a:ext>
            </a:extLst>
          </p:cNvPr>
          <p:cNvSpPr/>
          <p:nvPr/>
        </p:nvSpPr>
        <p:spPr>
          <a:xfrm>
            <a:off x="6603872" y="6109797"/>
            <a:ext cx="3949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没有突出的峰值</a:t>
            </a:r>
          </a:p>
        </p:txBody>
      </p:sp>
    </p:spTree>
    <p:extLst>
      <p:ext uri="{BB962C8B-B14F-4D97-AF65-F5344CB8AC3E}">
        <p14:creationId xmlns:p14="http://schemas.microsoft.com/office/powerpoint/2010/main" val="263546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66A24-1ADC-4FBA-B0D1-D09FB163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3" y="1815486"/>
            <a:ext cx="4994363" cy="4362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8FDD33-E4AC-4651-A094-66A0A5433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78" y="1815486"/>
            <a:ext cx="4987186" cy="43628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FDDFD7-1EF9-4DB7-AD04-586DCE6B8EE8}"/>
              </a:ext>
            </a:extLst>
          </p:cNvPr>
          <p:cNvSpPr/>
          <p:nvPr/>
        </p:nvSpPr>
        <p:spPr>
          <a:xfrm>
            <a:off x="6603872" y="6109797"/>
            <a:ext cx="3949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峰值更低</a:t>
            </a:r>
          </a:p>
        </p:txBody>
      </p:sp>
    </p:spTree>
    <p:extLst>
      <p:ext uri="{BB962C8B-B14F-4D97-AF65-F5344CB8AC3E}">
        <p14:creationId xmlns:p14="http://schemas.microsoft.com/office/powerpoint/2010/main" val="358312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66A24-1ADC-4FBA-B0D1-D09FB163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93" y="1297979"/>
            <a:ext cx="2888427" cy="25232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8FDD33-E4AC-4651-A094-66A0A5433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44" y="3959954"/>
            <a:ext cx="2884276" cy="2523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242BD-9ADF-4AF9-A50E-287E99771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02" y="1718997"/>
            <a:ext cx="4948553" cy="42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9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533727" y="836314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code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13424A-9097-4741-9D86-C0CBBFA85AA0}"/>
              </a:ext>
            </a:extLst>
          </p:cNvPr>
          <p:cNvSpPr/>
          <p:nvPr/>
        </p:nvSpPr>
        <p:spPr>
          <a:xfrm>
            <a:off x="533727" y="1829320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DF90-41AF-44BF-A01B-4BB91CC9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9" y="0"/>
            <a:ext cx="708501" cy="4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7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D946D58-86DC-4A11-AEAF-1AEF357A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1678">
            <a:off x="6181505" y="1058335"/>
            <a:ext cx="9279335" cy="5800595"/>
          </a:xfrm>
          <a:prstGeom prst="rect">
            <a:avLst/>
          </a:prstGeom>
        </p:spPr>
      </p:pic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8DA99003-7B4E-4667-ADE0-70F6ACAFB059}"/>
              </a:ext>
            </a:extLst>
          </p:cNvPr>
          <p:cNvSpPr txBox="1">
            <a:spLocks/>
          </p:cNvSpPr>
          <p:nvPr/>
        </p:nvSpPr>
        <p:spPr>
          <a:xfrm>
            <a:off x="1974028" y="5048539"/>
            <a:ext cx="3493630" cy="689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/>
              <a:t>信号跟踪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F1E90394-D645-4928-B4A9-4D800DC2BB29}"/>
              </a:ext>
            </a:extLst>
          </p:cNvPr>
          <p:cNvSpPr txBox="1">
            <a:spLocks/>
          </p:cNvSpPr>
          <p:nvPr/>
        </p:nvSpPr>
        <p:spPr>
          <a:xfrm>
            <a:off x="1661608" y="689899"/>
            <a:ext cx="3493630" cy="689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4400" b="1" dirty="0">
                <a:solidFill>
                  <a:srgbClr val="4472C4"/>
                </a:solidFill>
              </a:rPr>
              <a:t>3</a:t>
            </a:r>
            <a:endParaRPr lang="zh-CN" altLang="en-US" sz="413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9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144658" y="1090700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接收机信号处理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31EE23-56FC-4A08-8EFB-8916D4D6AD6E}"/>
              </a:ext>
            </a:extLst>
          </p:cNvPr>
          <p:cNvSpPr/>
          <p:nvPr/>
        </p:nvSpPr>
        <p:spPr>
          <a:xfrm>
            <a:off x="2359443" y="2994202"/>
            <a:ext cx="88258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881238-5A69-456A-A085-9D060439E7FB}"/>
              </a:ext>
            </a:extLst>
          </p:cNvPr>
          <p:cNvCxnSpPr>
            <a:cxnSpLocks/>
          </p:cNvCxnSpPr>
          <p:nvPr/>
        </p:nvCxnSpPr>
        <p:spPr>
          <a:xfrm>
            <a:off x="3242023" y="3267631"/>
            <a:ext cx="112767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E9634CA-38BF-489A-B3A8-42199D9D06A0}"/>
              </a:ext>
            </a:extLst>
          </p:cNvPr>
          <p:cNvSpPr/>
          <p:nvPr/>
        </p:nvSpPr>
        <p:spPr>
          <a:xfrm>
            <a:off x="4369694" y="3010847"/>
            <a:ext cx="88258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086877D-42DD-488E-8CFC-EF08C1561E89}"/>
              </a:ext>
            </a:extLst>
          </p:cNvPr>
          <p:cNvCxnSpPr>
            <a:cxnSpLocks/>
          </p:cNvCxnSpPr>
          <p:nvPr/>
        </p:nvCxnSpPr>
        <p:spPr>
          <a:xfrm>
            <a:off x="5252274" y="3267631"/>
            <a:ext cx="112767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E0DA137-2601-4A5B-9EA8-8E4132337380}"/>
              </a:ext>
            </a:extLst>
          </p:cNvPr>
          <p:cNvSpPr/>
          <p:nvPr/>
        </p:nvSpPr>
        <p:spPr>
          <a:xfrm>
            <a:off x="6379944" y="3010847"/>
            <a:ext cx="1127671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位同步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A290C1-193E-4502-BB82-D97C4B2105C8}"/>
              </a:ext>
            </a:extLst>
          </p:cNvPr>
          <p:cNvCxnSpPr>
            <a:cxnSpLocks/>
          </p:cNvCxnSpPr>
          <p:nvPr/>
        </p:nvCxnSpPr>
        <p:spPr>
          <a:xfrm>
            <a:off x="7571976" y="3267631"/>
            <a:ext cx="112767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7E47EDA-A073-49D7-AA97-4F5191166451}"/>
              </a:ext>
            </a:extLst>
          </p:cNvPr>
          <p:cNvSpPr/>
          <p:nvPr/>
        </p:nvSpPr>
        <p:spPr>
          <a:xfrm>
            <a:off x="8764008" y="3010847"/>
            <a:ext cx="112767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帧同步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66261CA-6E2A-461D-8600-4220229A2E3F}"/>
              </a:ext>
            </a:extLst>
          </p:cNvPr>
          <p:cNvSpPr/>
          <p:nvPr/>
        </p:nvSpPr>
        <p:spPr>
          <a:xfrm rot="5400000">
            <a:off x="4682542" y="2524280"/>
            <a:ext cx="256882" cy="2722021"/>
          </a:xfrm>
          <a:prstGeom prst="leftBrace">
            <a:avLst>
              <a:gd name="adj1" fmla="val 15783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97349F-FAB1-4DCA-96DF-A5BE83B6651C}"/>
              </a:ext>
            </a:extLst>
          </p:cNvPr>
          <p:cNvSpPr/>
          <p:nvPr/>
        </p:nvSpPr>
        <p:spPr>
          <a:xfrm>
            <a:off x="3242023" y="4144374"/>
            <a:ext cx="882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64DEAC-6CC6-4152-BC97-EFAFE88A93C3}"/>
              </a:ext>
            </a:extLst>
          </p:cNvPr>
          <p:cNvSpPr/>
          <p:nvPr/>
        </p:nvSpPr>
        <p:spPr>
          <a:xfrm>
            <a:off x="5252273" y="4144374"/>
            <a:ext cx="1127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7C8943-7CE2-4D6A-919D-3650BBE0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9" y="0"/>
            <a:ext cx="708501" cy="4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144658" y="1090700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31EE23-56FC-4A08-8EFB-8916D4D6AD6E}"/>
              </a:ext>
            </a:extLst>
          </p:cNvPr>
          <p:cNvSpPr/>
          <p:nvPr/>
        </p:nvSpPr>
        <p:spPr>
          <a:xfrm>
            <a:off x="1647936" y="1908192"/>
            <a:ext cx="396397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选择对应卫星的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C/A code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881238-5A69-456A-A085-9D060439E7FB}"/>
              </a:ext>
            </a:extLst>
          </p:cNvPr>
          <p:cNvCxnSpPr>
            <a:cxnSpLocks/>
          </p:cNvCxnSpPr>
          <p:nvPr/>
        </p:nvCxnSpPr>
        <p:spPr>
          <a:xfrm>
            <a:off x="5528022" y="2164974"/>
            <a:ext cx="112767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E9634CA-38BF-489A-B3A8-42199D9D06A0}"/>
              </a:ext>
            </a:extLst>
          </p:cNvPr>
          <p:cNvSpPr/>
          <p:nvPr/>
        </p:nvSpPr>
        <p:spPr>
          <a:xfrm>
            <a:off x="6571809" y="1908190"/>
            <a:ext cx="396397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调整相位使得自相关值最大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B78BB1-809F-4443-942F-BEAD7B3C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3" y="2838740"/>
            <a:ext cx="3823007" cy="3339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FF4E3-344D-4E5F-80B9-6E39784E6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30" y="2838740"/>
            <a:ext cx="3801035" cy="33396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C37CF6-F7F4-4940-8756-5CD4F9144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65" y="2838740"/>
            <a:ext cx="3963969" cy="33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144658" y="1090700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9634CA-38BF-489A-B3A8-42199D9D06A0}"/>
              </a:ext>
            </a:extLst>
          </p:cNvPr>
          <p:cNvSpPr/>
          <p:nvPr/>
        </p:nvSpPr>
        <p:spPr>
          <a:xfrm>
            <a:off x="4151606" y="978550"/>
            <a:ext cx="396397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调整相位使得自相关值最大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C37CF6-F7F4-4940-8756-5CD4F914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1" y="1664515"/>
            <a:ext cx="5959840" cy="5063624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582E4BD9-B209-4E0F-AAC1-4CA3F092EF84}"/>
              </a:ext>
            </a:extLst>
          </p:cNvPr>
          <p:cNvSpPr/>
          <p:nvPr/>
        </p:nvSpPr>
        <p:spPr>
          <a:xfrm>
            <a:off x="5494020" y="3230880"/>
            <a:ext cx="198120" cy="198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89CA85-7FF2-49E0-A800-720A41B72128}"/>
              </a:ext>
            </a:extLst>
          </p:cNvPr>
          <p:cNvSpPr/>
          <p:nvPr/>
        </p:nvSpPr>
        <p:spPr>
          <a:xfrm>
            <a:off x="6332220" y="2461260"/>
            <a:ext cx="198120" cy="198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C2478E4-509C-4F67-AD9D-DBD16DB99E44}"/>
              </a:ext>
            </a:extLst>
          </p:cNvPr>
          <p:cNvSpPr/>
          <p:nvPr/>
        </p:nvSpPr>
        <p:spPr>
          <a:xfrm>
            <a:off x="7156454" y="3825026"/>
            <a:ext cx="198120" cy="198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C0414A-5BD0-4708-AA17-A0DB6CE95757}"/>
              </a:ext>
            </a:extLst>
          </p:cNvPr>
          <p:cNvCxnSpPr>
            <a:stCxn id="2" idx="4"/>
          </p:cNvCxnSpPr>
          <p:nvPr/>
        </p:nvCxnSpPr>
        <p:spPr>
          <a:xfrm>
            <a:off x="5593080" y="3429000"/>
            <a:ext cx="0" cy="273558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B56567-12B8-4C47-9489-EF67A68E245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431280" y="2659380"/>
            <a:ext cx="0" cy="41986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70894-74F9-4A64-B3E7-EF60878E4C9F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255514" y="4023146"/>
            <a:ext cx="0" cy="214143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7A896B9-5C01-4488-99E6-A717E66556E3}"/>
              </a:ext>
            </a:extLst>
          </p:cNvPr>
          <p:cNvGrpSpPr/>
          <p:nvPr/>
        </p:nvGrpSpPr>
        <p:grpSpPr>
          <a:xfrm>
            <a:off x="5606302" y="5725453"/>
            <a:ext cx="1649211" cy="513567"/>
            <a:chOff x="5606302" y="5725453"/>
            <a:chExt cx="1649211" cy="5135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1AD225B-15AD-486F-9572-CFC477A05167}"/>
                </a:ext>
              </a:extLst>
            </p:cNvPr>
            <p:cNvCxnSpPr/>
            <p:nvPr/>
          </p:nvCxnSpPr>
          <p:spPr>
            <a:xfrm>
              <a:off x="6194738" y="5982237"/>
              <a:ext cx="2365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E01B4A9-67BB-493F-8C00-76AEA8923E49}"/>
                </a:ext>
              </a:extLst>
            </p:cNvPr>
            <p:cNvSpPr/>
            <p:nvPr/>
          </p:nvSpPr>
          <p:spPr>
            <a:xfrm>
              <a:off x="5818806" y="5725453"/>
              <a:ext cx="408540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0E2FE0D-15A9-45CD-94B6-DEE6F604F039}"/>
                </a:ext>
              </a:extLst>
            </p:cNvPr>
            <p:cNvCxnSpPr/>
            <p:nvPr/>
          </p:nvCxnSpPr>
          <p:spPr>
            <a:xfrm>
              <a:off x="7018971" y="5982237"/>
              <a:ext cx="2365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D36A223-8FD5-45E8-A287-B61A91556907}"/>
                </a:ext>
              </a:extLst>
            </p:cNvPr>
            <p:cNvSpPr/>
            <p:nvPr/>
          </p:nvSpPr>
          <p:spPr>
            <a:xfrm>
              <a:off x="6636600" y="5725453"/>
              <a:ext cx="408540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94A0045-F0A4-46F4-A5D5-CC425F1F1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302" y="5982237"/>
              <a:ext cx="2511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9894D0-C7AD-4950-86D0-97734FCDC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1280" y="5982237"/>
              <a:ext cx="2554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051DE4D-4D70-4D1B-A12B-ED08E6D3D70D}"/>
              </a:ext>
            </a:extLst>
          </p:cNvPr>
          <p:cNvSpPr/>
          <p:nvPr/>
        </p:nvSpPr>
        <p:spPr>
          <a:xfrm>
            <a:off x="5181990" y="2829234"/>
            <a:ext cx="40854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4CB921-A8E0-4BF8-B48C-E56886545622}"/>
              </a:ext>
            </a:extLst>
          </p:cNvPr>
          <p:cNvSpPr/>
          <p:nvPr/>
        </p:nvSpPr>
        <p:spPr>
          <a:xfrm>
            <a:off x="6432330" y="2095821"/>
            <a:ext cx="40854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A5FCAC-BC37-4650-B383-BBB1EF0878A1}"/>
              </a:ext>
            </a:extLst>
          </p:cNvPr>
          <p:cNvSpPr/>
          <p:nvPr/>
        </p:nvSpPr>
        <p:spPr>
          <a:xfrm>
            <a:off x="7272031" y="3477798"/>
            <a:ext cx="40854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B1EBDC-7802-4887-A914-449C66494A6A}"/>
              </a:ext>
            </a:extLst>
          </p:cNvPr>
          <p:cNvCxnSpPr>
            <a:cxnSpLocks/>
          </p:cNvCxnSpPr>
          <p:nvPr/>
        </p:nvCxnSpPr>
        <p:spPr>
          <a:xfrm flipV="1">
            <a:off x="3921617" y="3302636"/>
            <a:ext cx="4604197" cy="4547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AE1932-442B-433D-A049-BE22C67B3A1C}"/>
              </a:ext>
            </a:extLst>
          </p:cNvPr>
          <p:cNvCxnSpPr>
            <a:cxnSpLocks/>
          </p:cNvCxnSpPr>
          <p:nvPr/>
        </p:nvCxnSpPr>
        <p:spPr>
          <a:xfrm flipV="1">
            <a:off x="3922013" y="3900606"/>
            <a:ext cx="4604197" cy="4547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957144D-D537-4B79-89EB-ADFE5D100FA0}"/>
              </a:ext>
            </a:extLst>
          </p:cNvPr>
          <p:cNvCxnSpPr>
            <a:cxnSpLocks/>
          </p:cNvCxnSpPr>
          <p:nvPr/>
        </p:nvCxnSpPr>
        <p:spPr>
          <a:xfrm>
            <a:off x="6225521" y="2247686"/>
            <a:ext cx="0" cy="4610314"/>
          </a:xfrm>
          <a:prstGeom prst="line">
            <a:avLst/>
          </a:prstGeom>
          <a:ln w="38100">
            <a:solidFill>
              <a:srgbClr val="4A7B2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5D3BB7C-8956-4473-B07E-E11713DE3536}"/>
              </a:ext>
            </a:extLst>
          </p:cNvPr>
          <p:cNvCxnSpPr/>
          <p:nvPr/>
        </p:nvCxnSpPr>
        <p:spPr>
          <a:xfrm>
            <a:off x="5977729" y="6690576"/>
            <a:ext cx="236542" cy="0"/>
          </a:xfrm>
          <a:prstGeom prst="straightConnector1">
            <a:avLst/>
          </a:prstGeom>
          <a:ln w="38100">
            <a:solidFill>
              <a:srgbClr val="4A7B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AFCC38-B471-499E-B963-187C943EBC84}"/>
              </a:ext>
            </a:extLst>
          </p:cNvPr>
          <p:cNvCxnSpPr>
            <a:cxnSpLocks/>
          </p:cNvCxnSpPr>
          <p:nvPr/>
        </p:nvCxnSpPr>
        <p:spPr>
          <a:xfrm flipH="1">
            <a:off x="6434831" y="6706032"/>
            <a:ext cx="269929" cy="0"/>
          </a:xfrm>
          <a:prstGeom prst="straightConnector1">
            <a:avLst/>
          </a:prstGeom>
          <a:ln w="38100">
            <a:solidFill>
              <a:srgbClr val="4A7B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95041D-948A-486E-A666-7FA433A6712D}"/>
                  </a:ext>
                </a:extLst>
              </p:cNvPr>
              <p:cNvSpPr/>
              <p:nvPr/>
            </p:nvSpPr>
            <p:spPr>
              <a:xfrm>
                <a:off x="6818912" y="6342963"/>
                <a:ext cx="408540" cy="5135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4A7B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4A7B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4A7B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4A7B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95041D-948A-486E-A666-7FA433A67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12" y="6342963"/>
                <a:ext cx="408540" cy="513567"/>
              </a:xfrm>
              <a:prstGeom prst="rect">
                <a:avLst/>
              </a:prstGeom>
              <a:blipFill>
                <a:blip r:embed="rId3"/>
                <a:stretch>
                  <a:fillRect l="-40299" r="-7463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7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D946D58-86DC-4A11-AEAF-1AEF357A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15" y="444125"/>
            <a:ext cx="2631711" cy="1645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09265A-054F-4E29-8ABD-130186E45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590" b="70038"/>
          <a:stretch/>
        </p:blipFill>
        <p:spPr>
          <a:xfrm>
            <a:off x="3256878" y="5215627"/>
            <a:ext cx="5678243" cy="1642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86305-D275-4C12-9E81-20FF314D94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9" r="33105"/>
          <a:stretch/>
        </p:blipFill>
        <p:spPr>
          <a:xfrm rot="2131331" flipH="1">
            <a:off x="7707173" y="4301152"/>
            <a:ext cx="543497" cy="16332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B5A9B1-A833-4FC4-8762-DD15501754AA}"/>
              </a:ext>
            </a:extLst>
          </p:cNvPr>
          <p:cNvSpPr/>
          <p:nvPr/>
        </p:nvSpPr>
        <p:spPr>
          <a:xfrm>
            <a:off x="2087327" y="10050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空间星座部分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84BFCD-3B3A-428B-99DC-77FC7430D831}"/>
              </a:ext>
            </a:extLst>
          </p:cNvPr>
          <p:cNvSpPr/>
          <p:nvPr/>
        </p:nvSpPr>
        <p:spPr>
          <a:xfrm>
            <a:off x="1041868" y="495401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用户设备部分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83AF61-613F-44BA-8E00-ECFE0E97ED7D}"/>
              </a:ext>
            </a:extLst>
          </p:cNvPr>
          <p:cNvSpPr/>
          <p:nvPr/>
        </p:nvSpPr>
        <p:spPr>
          <a:xfrm>
            <a:off x="8674582" y="496923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地面监控部分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271A286-2F14-4175-B96A-48C2146BC83C}"/>
              </a:ext>
            </a:extLst>
          </p:cNvPr>
          <p:cNvCxnSpPr>
            <a:cxnSpLocks/>
          </p:cNvCxnSpPr>
          <p:nvPr/>
        </p:nvCxnSpPr>
        <p:spPr>
          <a:xfrm flipH="1">
            <a:off x="4628444" y="1935552"/>
            <a:ext cx="1027027" cy="285093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A5AFCE-D94F-4966-9DE9-749A963DF65A}"/>
              </a:ext>
            </a:extLst>
          </p:cNvPr>
          <p:cNvGrpSpPr/>
          <p:nvPr/>
        </p:nvGrpSpPr>
        <p:grpSpPr>
          <a:xfrm>
            <a:off x="5825067" y="1935552"/>
            <a:ext cx="2167466" cy="2833218"/>
            <a:chOff x="5825067" y="1935552"/>
            <a:chExt cx="2167466" cy="283321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1DAE82-FAC8-449D-9F82-A165C601161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067" y="1935552"/>
              <a:ext cx="1975555" cy="2833218"/>
            </a:xfrm>
            <a:prstGeom prst="line">
              <a:avLst/>
            </a:prstGeom>
            <a:ln w="2540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25CFA97-A70E-4F06-83F0-CDBBE226D7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935552"/>
              <a:ext cx="1896533" cy="2659026"/>
            </a:xfrm>
            <a:prstGeom prst="line">
              <a:avLst/>
            </a:prstGeom>
            <a:ln w="2540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A66DB11-FB64-49B3-9355-AEB2DEE40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73040">
            <a:off x="2811146" y="44707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144658" y="1090700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9634CA-38BF-489A-B3A8-42199D9D06A0}"/>
              </a:ext>
            </a:extLst>
          </p:cNvPr>
          <p:cNvSpPr/>
          <p:nvPr/>
        </p:nvSpPr>
        <p:spPr>
          <a:xfrm>
            <a:off x="4151606" y="978550"/>
            <a:ext cx="396397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调整相位使得自相关值最大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C37CF6-F7F4-4940-8756-5CD4F914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1" y="1664515"/>
            <a:ext cx="5959840" cy="5063624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582E4BD9-B209-4E0F-AAC1-4CA3F092EF84}"/>
              </a:ext>
            </a:extLst>
          </p:cNvPr>
          <p:cNvSpPr/>
          <p:nvPr/>
        </p:nvSpPr>
        <p:spPr>
          <a:xfrm>
            <a:off x="5307621" y="3566777"/>
            <a:ext cx="198120" cy="198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89CA85-7FF2-49E0-A800-720A41B72128}"/>
              </a:ext>
            </a:extLst>
          </p:cNvPr>
          <p:cNvSpPr/>
          <p:nvPr/>
        </p:nvSpPr>
        <p:spPr>
          <a:xfrm>
            <a:off x="6128286" y="2144872"/>
            <a:ext cx="198120" cy="198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C2478E4-509C-4F67-AD9D-DBD16DB99E44}"/>
              </a:ext>
            </a:extLst>
          </p:cNvPr>
          <p:cNvSpPr/>
          <p:nvPr/>
        </p:nvSpPr>
        <p:spPr>
          <a:xfrm>
            <a:off x="6977647" y="3560673"/>
            <a:ext cx="198120" cy="198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C0414A-5BD0-4708-AA17-A0DB6CE95757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406681" y="3764897"/>
            <a:ext cx="0" cy="23996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B56567-12B8-4C47-9489-EF67A68E245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227346" y="2342992"/>
            <a:ext cx="0" cy="382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70894-74F9-4A64-B3E7-EF60878E4C9F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076707" y="3758793"/>
            <a:ext cx="0" cy="24057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7A896B9-5C01-4488-99E6-A717E66556E3}"/>
              </a:ext>
            </a:extLst>
          </p:cNvPr>
          <p:cNvGrpSpPr/>
          <p:nvPr/>
        </p:nvGrpSpPr>
        <p:grpSpPr>
          <a:xfrm>
            <a:off x="5406681" y="5725453"/>
            <a:ext cx="1649211" cy="513567"/>
            <a:chOff x="5606302" y="5725453"/>
            <a:chExt cx="1649211" cy="5135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1AD225B-15AD-486F-9572-CFC477A05167}"/>
                </a:ext>
              </a:extLst>
            </p:cNvPr>
            <p:cNvCxnSpPr/>
            <p:nvPr/>
          </p:nvCxnSpPr>
          <p:spPr>
            <a:xfrm>
              <a:off x="6194738" y="5982237"/>
              <a:ext cx="2365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E01B4A9-67BB-493F-8C00-76AEA8923E49}"/>
                </a:ext>
              </a:extLst>
            </p:cNvPr>
            <p:cNvSpPr/>
            <p:nvPr/>
          </p:nvSpPr>
          <p:spPr>
            <a:xfrm>
              <a:off x="5818806" y="5725453"/>
              <a:ext cx="408540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0E2FE0D-15A9-45CD-94B6-DEE6F604F039}"/>
                </a:ext>
              </a:extLst>
            </p:cNvPr>
            <p:cNvCxnSpPr/>
            <p:nvPr/>
          </p:nvCxnSpPr>
          <p:spPr>
            <a:xfrm>
              <a:off x="7018971" y="5982237"/>
              <a:ext cx="2365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D36A223-8FD5-45E8-A287-B61A91556907}"/>
                </a:ext>
              </a:extLst>
            </p:cNvPr>
            <p:cNvSpPr/>
            <p:nvPr/>
          </p:nvSpPr>
          <p:spPr>
            <a:xfrm>
              <a:off x="6636600" y="5725453"/>
              <a:ext cx="408540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94A0045-F0A4-46F4-A5D5-CC425F1F1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302" y="5982237"/>
              <a:ext cx="2511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9894D0-C7AD-4950-86D0-97734FCDC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1280" y="5982237"/>
              <a:ext cx="2554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051DE4D-4D70-4D1B-A12B-ED08E6D3D70D}"/>
              </a:ext>
            </a:extLst>
          </p:cNvPr>
          <p:cNvSpPr/>
          <p:nvPr/>
        </p:nvSpPr>
        <p:spPr>
          <a:xfrm>
            <a:off x="4963191" y="3172215"/>
            <a:ext cx="40854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4CB921-A8E0-4BF8-B48C-E56886545622}"/>
              </a:ext>
            </a:extLst>
          </p:cNvPr>
          <p:cNvSpPr/>
          <p:nvPr/>
        </p:nvSpPr>
        <p:spPr>
          <a:xfrm>
            <a:off x="6342546" y="1987148"/>
            <a:ext cx="40854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A5FCAC-BC37-4650-B383-BBB1EF0878A1}"/>
              </a:ext>
            </a:extLst>
          </p:cNvPr>
          <p:cNvSpPr/>
          <p:nvPr/>
        </p:nvSpPr>
        <p:spPr>
          <a:xfrm>
            <a:off x="7076707" y="3172216"/>
            <a:ext cx="408540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B1EBDC-7802-4887-A914-449C66494A6A}"/>
              </a:ext>
            </a:extLst>
          </p:cNvPr>
          <p:cNvCxnSpPr>
            <a:cxnSpLocks/>
          </p:cNvCxnSpPr>
          <p:nvPr/>
        </p:nvCxnSpPr>
        <p:spPr>
          <a:xfrm flipV="1">
            <a:off x="3917403" y="3656913"/>
            <a:ext cx="4627729" cy="1542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AE1932-442B-433D-A049-BE22C67B3A1C}"/>
              </a:ext>
            </a:extLst>
          </p:cNvPr>
          <p:cNvCxnSpPr>
            <a:cxnSpLocks/>
          </p:cNvCxnSpPr>
          <p:nvPr/>
        </p:nvCxnSpPr>
        <p:spPr>
          <a:xfrm>
            <a:off x="3917403" y="3656913"/>
            <a:ext cx="4627729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4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144658" y="1090700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C37CF6-F7F4-4940-8756-5CD4F914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1" y="1664515"/>
            <a:ext cx="5959840" cy="5063624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B8DE88D-5282-46D4-BC5F-EF4997B16EBB}"/>
              </a:ext>
            </a:extLst>
          </p:cNvPr>
          <p:cNvSpPr/>
          <p:nvPr/>
        </p:nvSpPr>
        <p:spPr>
          <a:xfrm>
            <a:off x="3931920" y="2355633"/>
            <a:ext cx="4610100" cy="3801327"/>
          </a:xfrm>
          <a:custGeom>
            <a:avLst/>
            <a:gdLst>
              <a:gd name="connsiteX0" fmla="*/ 0 w 4632960"/>
              <a:gd name="connsiteY0" fmla="*/ 3801327 h 3801327"/>
              <a:gd name="connsiteX1" fmla="*/ 967740 w 4632960"/>
              <a:gd name="connsiteY1" fmla="*/ 2620227 h 3801327"/>
              <a:gd name="connsiteX2" fmla="*/ 1828800 w 4632960"/>
              <a:gd name="connsiteY2" fmla="*/ 471387 h 3801327"/>
              <a:gd name="connsiteX3" fmla="*/ 2308860 w 4632960"/>
              <a:gd name="connsiteY3" fmla="*/ 14187 h 3801327"/>
              <a:gd name="connsiteX4" fmla="*/ 2804160 w 4632960"/>
              <a:gd name="connsiteY4" fmla="*/ 410427 h 3801327"/>
              <a:gd name="connsiteX5" fmla="*/ 3771900 w 4632960"/>
              <a:gd name="connsiteY5" fmla="*/ 3039327 h 3801327"/>
              <a:gd name="connsiteX6" fmla="*/ 4632960 w 4632960"/>
              <a:gd name="connsiteY6" fmla="*/ 3801327 h 380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960" h="3801327">
                <a:moveTo>
                  <a:pt x="0" y="3801327"/>
                </a:moveTo>
                <a:cubicBezTo>
                  <a:pt x="331470" y="3488272"/>
                  <a:pt x="662940" y="3175217"/>
                  <a:pt x="967740" y="2620227"/>
                </a:cubicBezTo>
                <a:cubicBezTo>
                  <a:pt x="1272540" y="2065237"/>
                  <a:pt x="1605280" y="905727"/>
                  <a:pt x="1828800" y="471387"/>
                </a:cubicBezTo>
                <a:cubicBezTo>
                  <a:pt x="2052320" y="37047"/>
                  <a:pt x="2146300" y="24347"/>
                  <a:pt x="2308860" y="14187"/>
                </a:cubicBezTo>
                <a:cubicBezTo>
                  <a:pt x="2471420" y="4027"/>
                  <a:pt x="2560320" y="-93763"/>
                  <a:pt x="2804160" y="410427"/>
                </a:cubicBezTo>
                <a:cubicBezTo>
                  <a:pt x="3048000" y="914617"/>
                  <a:pt x="3467100" y="2474177"/>
                  <a:pt x="3771900" y="3039327"/>
                </a:cubicBezTo>
                <a:cubicBezTo>
                  <a:pt x="4076700" y="3604477"/>
                  <a:pt x="4354830" y="3702902"/>
                  <a:pt x="4632960" y="3801327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1C95248-5AF3-40B5-B2A3-DE22C8EC0DF2}"/>
              </a:ext>
            </a:extLst>
          </p:cNvPr>
          <p:cNvCxnSpPr/>
          <p:nvPr/>
        </p:nvCxnSpPr>
        <p:spPr>
          <a:xfrm flipV="1">
            <a:off x="6850380" y="2613660"/>
            <a:ext cx="2560320" cy="28194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39DBCEC-795D-4308-831A-02AE60C6BA93}"/>
              </a:ext>
            </a:extLst>
          </p:cNvPr>
          <p:cNvSpPr/>
          <p:nvPr/>
        </p:nvSpPr>
        <p:spPr>
          <a:xfrm>
            <a:off x="9410700" y="2343968"/>
            <a:ext cx="1471954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实际情况</a:t>
            </a:r>
          </a:p>
        </p:txBody>
      </p:sp>
    </p:spTree>
    <p:extLst>
      <p:ext uri="{BB962C8B-B14F-4D97-AF65-F5344CB8AC3E}">
        <p14:creationId xmlns:p14="http://schemas.microsoft.com/office/powerpoint/2010/main" val="320347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275334" y="202057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7FAAE5-9D26-49AB-83AB-F7FBECC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46" y="567662"/>
            <a:ext cx="7668954" cy="508403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BA93F95-C88C-428B-8824-769C0BD6D156}"/>
              </a:ext>
            </a:extLst>
          </p:cNvPr>
          <p:cNvSpPr/>
          <p:nvPr/>
        </p:nvSpPr>
        <p:spPr>
          <a:xfrm>
            <a:off x="8572500" y="420624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DAE4889-9E3F-4197-B053-76BB32E23347}"/>
                  </a:ext>
                </a:extLst>
              </p:cNvPr>
              <p:cNvSpPr/>
              <p:nvPr/>
            </p:nvSpPr>
            <p:spPr>
              <a:xfrm>
                <a:off x="6221864" y="5610074"/>
                <a:ext cx="5304285" cy="519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𝑐𝑝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𝑐𝑝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DAE4889-9E3F-4197-B053-76BB32E23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64" y="5610074"/>
                <a:ext cx="5304285" cy="519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FE98150-6A73-44E8-861E-A76067B02A80}"/>
                  </a:ext>
                </a:extLst>
              </p:cNvPr>
              <p:cNvSpPr/>
              <p:nvPr/>
            </p:nvSpPr>
            <p:spPr>
              <a:xfrm>
                <a:off x="6221863" y="6181921"/>
                <a:ext cx="53042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滤波系数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FE98150-6A73-44E8-861E-A76067B02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63" y="6181921"/>
                <a:ext cx="530428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06CC3D8B-64B2-4C49-B9C7-97709A3A568F}"/>
              </a:ext>
            </a:extLst>
          </p:cNvPr>
          <p:cNvSpPr/>
          <p:nvPr/>
        </p:nvSpPr>
        <p:spPr>
          <a:xfrm>
            <a:off x="3800251" y="220214"/>
            <a:ext cx="3628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ms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62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275334" y="202057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7FAAE5-9D26-49AB-83AB-F7FBECC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8" y="1037907"/>
            <a:ext cx="8020204" cy="53168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A898CF4-BF8D-4C61-8429-92654A8EC0EF}"/>
              </a:ext>
            </a:extLst>
          </p:cNvPr>
          <p:cNvSpPr/>
          <p:nvPr/>
        </p:nvSpPr>
        <p:spPr>
          <a:xfrm>
            <a:off x="8457063" y="1391676"/>
            <a:ext cx="142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F35834-1C07-41F7-99F6-D543A448A86F}"/>
                  </a:ext>
                </a:extLst>
              </p:cNvPr>
              <p:cNvSpPr/>
              <p:nvPr/>
            </p:nvSpPr>
            <p:spPr>
              <a:xfrm>
                <a:off x="8457063" y="1973055"/>
                <a:ext cx="262862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F35834-1C07-41F7-99F6-D543A448A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63" y="1973055"/>
                <a:ext cx="2628626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C04EB44-511B-4BC5-80FA-03C9D88F190C}"/>
              </a:ext>
            </a:extLst>
          </p:cNvPr>
          <p:cNvSpPr/>
          <p:nvPr/>
        </p:nvSpPr>
        <p:spPr>
          <a:xfrm>
            <a:off x="8457063" y="3114973"/>
            <a:ext cx="142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1249A7-074D-412D-A6EB-B57758534C14}"/>
                  </a:ext>
                </a:extLst>
              </p:cNvPr>
              <p:cNvSpPr/>
              <p:nvPr/>
            </p:nvSpPr>
            <p:spPr>
              <a:xfrm>
                <a:off x="8457063" y="3696352"/>
                <a:ext cx="2628626" cy="839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1249A7-074D-412D-A6EB-B57758534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63" y="3696352"/>
                <a:ext cx="2628626" cy="839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C330DD5-5055-46A9-8373-3F276167B7B4}"/>
              </a:ext>
            </a:extLst>
          </p:cNvPr>
          <p:cNvSpPr/>
          <p:nvPr/>
        </p:nvSpPr>
        <p:spPr>
          <a:xfrm>
            <a:off x="8457063" y="4884945"/>
            <a:ext cx="201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点积功率法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D1D1302-5DFA-44BA-9E11-A3F642FFC163}"/>
                  </a:ext>
                </a:extLst>
              </p:cNvPr>
              <p:cNvSpPr/>
              <p:nvPr/>
            </p:nvSpPr>
            <p:spPr>
              <a:xfrm>
                <a:off x="8457063" y="5466324"/>
                <a:ext cx="262862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D1D1302-5DFA-44BA-9E11-A3F642FFC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63" y="5466324"/>
                <a:ext cx="2628626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88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275334" y="202057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898CF4-BF8D-4C61-8429-92654A8EC0EF}"/>
              </a:ext>
            </a:extLst>
          </p:cNvPr>
          <p:cNvSpPr/>
          <p:nvPr/>
        </p:nvSpPr>
        <p:spPr>
          <a:xfrm>
            <a:off x="1446655" y="1391676"/>
            <a:ext cx="142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F35834-1C07-41F7-99F6-D543A448A86F}"/>
                  </a:ext>
                </a:extLst>
              </p:cNvPr>
              <p:cNvSpPr/>
              <p:nvPr/>
            </p:nvSpPr>
            <p:spPr>
              <a:xfrm>
                <a:off x="1446655" y="1973055"/>
                <a:ext cx="262862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F35834-1C07-41F7-99F6-D543A448A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55" y="1973055"/>
                <a:ext cx="2628626" cy="792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C04EB44-511B-4BC5-80FA-03C9D88F190C}"/>
              </a:ext>
            </a:extLst>
          </p:cNvPr>
          <p:cNvSpPr/>
          <p:nvPr/>
        </p:nvSpPr>
        <p:spPr>
          <a:xfrm>
            <a:off x="1446655" y="3114973"/>
            <a:ext cx="142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1249A7-074D-412D-A6EB-B57758534C14}"/>
                  </a:ext>
                </a:extLst>
              </p:cNvPr>
              <p:cNvSpPr/>
              <p:nvPr/>
            </p:nvSpPr>
            <p:spPr>
              <a:xfrm>
                <a:off x="1446655" y="3696352"/>
                <a:ext cx="2628626" cy="839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1249A7-074D-412D-A6EB-B57758534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55" y="3696352"/>
                <a:ext cx="2628626" cy="839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C330DD5-5055-46A9-8373-3F276167B7B4}"/>
              </a:ext>
            </a:extLst>
          </p:cNvPr>
          <p:cNvSpPr/>
          <p:nvPr/>
        </p:nvSpPr>
        <p:spPr>
          <a:xfrm>
            <a:off x="1446655" y="4884945"/>
            <a:ext cx="201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点积功率法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D1D1302-5DFA-44BA-9E11-A3F642FFC163}"/>
                  </a:ext>
                </a:extLst>
              </p:cNvPr>
              <p:cNvSpPr/>
              <p:nvPr/>
            </p:nvSpPr>
            <p:spPr>
              <a:xfrm>
                <a:off x="1446655" y="5466324"/>
                <a:ext cx="2628626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𝑐𝑝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D1D1302-5DFA-44BA-9E11-A3F642FFC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55" y="5466324"/>
                <a:ext cx="2628626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CB24C59-F9E8-42AF-9450-F13F50542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2" y="1071876"/>
            <a:ext cx="6866667" cy="50095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C943B7-5891-4DC4-88D2-7DE42C9FE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9" y="0"/>
            <a:ext cx="708501" cy="4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540E15-8337-4676-8288-1DF75D05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5459" y="2783750"/>
            <a:ext cx="8141078" cy="2713482"/>
          </a:xfrm>
        </p:spPr>
        <p:txBody>
          <a:bodyPr/>
          <a:lstStyle/>
          <a:p>
            <a:r>
              <a:rPr lang="en-US" altLang="zh-CN" spc="0" dirty="0">
                <a:solidFill>
                  <a:schemeClr val="tx1"/>
                </a:solidFill>
              </a:rPr>
              <a:t>The end.</a:t>
            </a:r>
            <a:endParaRPr lang="zh-CN" altLang="en-US" spc="0" dirty="0">
              <a:solidFill>
                <a:schemeClr val="tx1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82624BD-C0AE-40E9-BD5C-E563C8A375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2279" y="4824792"/>
            <a:ext cx="3627438" cy="672440"/>
          </a:xfrm>
        </p:spPr>
        <p:txBody>
          <a:bodyPr/>
          <a:lstStyle/>
          <a:p>
            <a:r>
              <a:rPr lang="en-US" altLang="zh-CN" sz="3200" b="1" dirty="0">
                <a:latin typeface="Kunstler Script" panose="030304020206070D0D06" pitchFamily="66" charset="0"/>
              </a:rPr>
              <a:t>Team </a:t>
            </a:r>
            <a:r>
              <a:rPr lang="en-US" altLang="zh-CN" sz="4400" dirty="0">
                <a:latin typeface="Kunstler Script" panose="030304020206070D0D06" pitchFamily="66" charset="0"/>
              </a:rPr>
              <a:t>6</a:t>
            </a:r>
            <a:endParaRPr lang="en-US" altLang="zh-CN" sz="3200" dirty="0">
              <a:latin typeface="Kunstler Script" panose="030304020206070D0D06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35CC76-F1F5-4D22-9E40-33AA2915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35" y="1171457"/>
            <a:ext cx="3067125" cy="19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767333" y="592375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地面监控部分</a:t>
            </a:r>
          </a:p>
        </p:txBody>
      </p:sp>
      <p:pic>
        <p:nvPicPr>
          <p:cNvPr id="1026" name="Picture 2" descr="Map showing the control stations and types around the world.">
            <a:extLst>
              <a:ext uri="{FF2B5EF4-FFF2-40B4-BE49-F238E27FC236}">
                <a16:creationId xmlns:a16="http://schemas.microsoft.com/office/drawing/2014/main" id="{AAB0420E-9259-44E5-AB61-C9B14B83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59" y="1018615"/>
            <a:ext cx="7307248" cy="557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1FDB82-FF00-44CB-9DF9-94391176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41" y="-672254"/>
            <a:ext cx="633415" cy="3959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AAF3946-B355-46E6-9DC1-2887C581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590" b="70038"/>
          <a:stretch/>
        </p:blipFill>
        <p:spPr>
          <a:xfrm>
            <a:off x="5817725" y="7081055"/>
            <a:ext cx="1144395" cy="3310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071732C-5417-43FA-A185-699FD7A98A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19" r="33105"/>
          <a:stretch/>
        </p:blipFill>
        <p:spPr>
          <a:xfrm rot="2131331" flipH="1">
            <a:off x="6725115" y="6942188"/>
            <a:ext cx="109537" cy="3291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E33CFFA-6CA7-42D1-B19D-E1CF84C79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73040">
            <a:off x="5716584" y="6959340"/>
            <a:ext cx="491436" cy="4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41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7BEA9F-D659-42F5-90EC-125567B31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009" b="70038"/>
          <a:stretch/>
        </p:blipFill>
        <p:spPr>
          <a:xfrm>
            <a:off x="8581767" y="5215627"/>
            <a:ext cx="5591432" cy="16423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B0468F-C968-4DB6-9CBB-CC139662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24" y="570665"/>
            <a:ext cx="2354683" cy="1471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105997-7430-4116-ACD7-27E3DEFB2D17}"/>
              </a:ext>
            </a:extLst>
          </p:cNvPr>
          <p:cNvCxnSpPr>
            <a:cxnSpLocks/>
          </p:cNvCxnSpPr>
          <p:nvPr/>
        </p:nvCxnSpPr>
        <p:spPr>
          <a:xfrm>
            <a:off x="10584725" y="1811374"/>
            <a:ext cx="0" cy="2783204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1668352" y="13500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被动系统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94FC64-C285-4CB9-BC9D-EAA43767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71918">
            <a:off x="9277412" y="3865565"/>
            <a:ext cx="2438400" cy="243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D788EE-4D8A-42E0-A432-01202E466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582">
            <a:off x="3589624" y="6977957"/>
            <a:ext cx="444778" cy="278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08B5C9-C05C-4630-AAE0-A7F9B60FD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9655">
            <a:off x="5110571" y="6915812"/>
            <a:ext cx="401402" cy="2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1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7BEA9F-D659-42F5-90EC-125567B31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99" b="70038"/>
          <a:stretch/>
        </p:blipFill>
        <p:spPr>
          <a:xfrm>
            <a:off x="8581768" y="5215627"/>
            <a:ext cx="3617728" cy="16423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641653-A1DA-4C9B-894E-B02B80C27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582">
            <a:off x="2804910" y="4582444"/>
            <a:ext cx="2354683" cy="1471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06654D-15BD-4222-99E4-E55F658F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9655">
            <a:off x="4336201" y="1747448"/>
            <a:ext cx="2354683" cy="1471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16D6F-5D3E-4FFF-9B28-22E8D1C34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354">
            <a:off x="7193926" y="406668"/>
            <a:ext cx="2354683" cy="147193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3F6F76-7767-4F10-90EE-8EFCE6D61B3F}"/>
              </a:ext>
            </a:extLst>
          </p:cNvPr>
          <p:cNvCxnSpPr>
            <a:cxnSpLocks/>
          </p:cNvCxnSpPr>
          <p:nvPr/>
        </p:nvCxnSpPr>
        <p:spPr>
          <a:xfrm flipV="1">
            <a:off x="4675031" y="5362326"/>
            <a:ext cx="4525413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980CAE-C645-40DA-9893-4BA0DD213A12}"/>
              </a:ext>
            </a:extLst>
          </p:cNvPr>
          <p:cNvCxnSpPr>
            <a:cxnSpLocks/>
          </p:cNvCxnSpPr>
          <p:nvPr/>
        </p:nvCxnSpPr>
        <p:spPr>
          <a:xfrm>
            <a:off x="6096000" y="2936634"/>
            <a:ext cx="3617728" cy="18743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B40893-0176-4AD9-BB08-82D19D6CE0C1}"/>
              </a:ext>
            </a:extLst>
          </p:cNvPr>
          <p:cNvCxnSpPr>
            <a:cxnSpLocks/>
          </p:cNvCxnSpPr>
          <p:nvPr/>
        </p:nvCxnSpPr>
        <p:spPr>
          <a:xfrm>
            <a:off x="8657438" y="1796603"/>
            <a:ext cx="1683184" cy="28672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3650837-B37F-4419-B125-63F0FD99A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9683">
            <a:off x="12194579" y="1209578"/>
            <a:ext cx="537489" cy="33598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BD6710-A8A3-451C-9062-F51F8FF05D5A}"/>
              </a:ext>
            </a:extLst>
          </p:cNvPr>
          <p:cNvSpPr/>
          <p:nvPr/>
        </p:nvSpPr>
        <p:spPr>
          <a:xfrm>
            <a:off x="327163" y="60368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三边测量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1C2ECE-8F4C-473A-A8CE-47CDE8F0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71918">
            <a:off x="9277412" y="3865565"/>
            <a:ext cx="24384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8354A8-0F1D-4019-ACC9-64C6A0DF7B0D}"/>
                  </a:ext>
                </a:extLst>
              </p:cNvPr>
              <p:cNvSpPr txBox="1"/>
              <p:nvPr/>
            </p:nvSpPr>
            <p:spPr>
              <a:xfrm>
                <a:off x="432808" y="379124"/>
                <a:ext cx="637830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8354A8-0F1D-4019-ACC9-64C6A0DF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8" y="379124"/>
                <a:ext cx="6378300" cy="614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BAC445-ABE4-4F2B-AFF8-71F29A3669F7}"/>
                  </a:ext>
                </a:extLst>
              </p:cNvPr>
              <p:cNvSpPr txBox="1"/>
              <p:nvPr/>
            </p:nvSpPr>
            <p:spPr>
              <a:xfrm>
                <a:off x="10496612" y="3999613"/>
                <a:ext cx="1423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BAC445-ABE4-4F2B-AFF8-71F29A36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612" y="3999613"/>
                <a:ext cx="142307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B246E9D-3F1B-4D93-BD2D-5322F92D7B96}"/>
                  </a:ext>
                </a:extLst>
              </p:cNvPr>
              <p:cNvSpPr txBox="1"/>
              <p:nvPr/>
            </p:nvSpPr>
            <p:spPr>
              <a:xfrm>
                <a:off x="1895491" y="4823155"/>
                <a:ext cx="1726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B246E9D-3F1B-4D93-BD2D-5322F92D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91" y="4823155"/>
                <a:ext cx="172646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353F50D-FB45-45EF-91D7-701539CE4171}"/>
                  </a:ext>
                </a:extLst>
              </p:cNvPr>
              <p:cNvSpPr txBox="1"/>
              <p:nvPr/>
            </p:nvSpPr>
            <p:spPr>
              <a:xfrm>
                <a:off x="3178942" y="2221804"/>
                <a:ext cx="1726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353F50D-FB45-45EF-91D7-701539CE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2" y="2221804"/>
                <a:ext cx="172646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1F9578-0D5B-4541-BF49-62D2D0E5591B}"/>
                  </a:ext>
                </a:extLst>
              </p:cNvPr>
              <p:cNvSpPr txBox="1"/>
              <p:nvPr/>
            </p:nvSpPr>
            <p:spPr>
              <a:xfrm>
                <a:off x="9713728" y="731656"/>
                <a:ext cx="1726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1F9578-0D5B-4541-BF49-62D2D0E5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28" y="731656"/>
                <a:ext cx="17264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2754960-B86F-4582-8C97-7E123E0A2141}"/>
                  </a:ext>
                </a:extLst>
              </p:cNvPr>
              <p:cNvSpPr/>
              <p:nvPr/>
            </p:nvSpPr>
            <p:spPr>
              <a:xfrm>
                <a:off x="6226536" y="4795190"/>
                <a:ext cx="6320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2754960-B86F-4582-8C97-7E123E0A2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36" y="4795190"/>
                <a:ext cx="6320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E94067C-3EB0-4FBF-A812-C27D88F483D5}"/>
                  </a:ext>
                </a:extLst>
              </p:cNvPr>
              <p:cNvSpPr/>
              <p:nvPr/>
            </p:nvSpPr>
            <p:spPr>
              <a:xfrm>
                <a:off x="7588816" y="3230205"/>
                <a:ext cx="640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E94067C-3EB0-4FBF-A812-C27D88F48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816" y="3230205"/>
                <a:ext cx="64036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BA4E0A-F500-4775-AF07-6FA6C864AD01}"/>
                  </a:ext>
                </a:extLst>
              </p:cNvPr>
              <p:cNvSpPr/>
              <p:nvPr/>
            </p:nvSpPr>
            <p:spPr>
              <a:xfrm>
                <a:off x="9397418" y="2627769"/>
                <a:ext cx="640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BA4E0A-F500-4775-AF07-6FA6C864A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418" y="2627769"/>
                <a:ext cx="64036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46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7BEA9F-D659-42F5-90EC-125567B31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37" b="70038"/>
          <a:stretch/>
        </p:blipFill>
        <p:spPr>
          <a:xfrm>
            <a:off x="8581767" y="5215627"/>
            <a:ext cx="3610233" cy="16423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641653-A1DA-4C9B-894E-B02B80C27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582">
            <a:off x="2804910" y="4582444"/>
            <a:ext cx="2354683" cy="1471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06654D-15BD-4222-99E4-E55F658F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9655">
            <a:off x="4336201" y="1747448"/>
            <a:ext cx="2354683" cy="1471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16D6F-5D3E-4FFF-9B28-22E8D1C34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354">
            <a:off x="7193926" y="406668"/>
            <a:ext cx="2354683" cy="147193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3F6F76-7767-4F10-90EE-8EFCE6D61B3F}"/>
              </a:ext>
            </a:extLst>
          </p:cNvPr>
          <p:cNvCxnSpPr>
            <a:cxnSpLocks/>
          </p:cNvCxnSpPr>
          <p:nvPr/>
        </p:nvCxnSpPr>
        <p:spPr>
          <a:xfrm flipV="1">
            <a:off x="4675031" y="5276335"/>
            <a:ext cx="4580180" cy="859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980CAE-C645-40DA-9893-4BA0DD213A12}"/>
              </a:ext>
            </a:extLst>
          </p:cNvPr>
          <p:cNvCxnSpPr>
            <a:cxnSpLocks/>
          </p:cNvCxnSpPr>
          <p:nvPr/>
        </p:nvCxnSpPr>
        <p:spPr>
          <a:xfrm>
            <a:off x="6096000" y="2936634"/>
            <a:ext cx="3418703" cy="194428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B40893-0176-4AD9-BB08-82D19D6CE0C1}"/>
              </a:ext>
            </a:extLst>
          </p:cNvPr>
          <p:cNvCxnSpPr>
            <a:cxnSpLocks/>
          </p:cNvCxnSpPr>
          <p:nvPr/>
        </p:nvCxnSpPr>
        <p:spPr>
          <a:xfrm>
            <a:off x="8657438" y="1796603"/>
            <a:ext cx="1308286" cy="28672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DFB0468F-C968-4DB6-9CBB-CC139662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9683">
            <a:off x="10100796" y="408396"/>
            <a:ext cx="2354683" cy="1471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105997-7430-4116-ACD7-27E3DEFB2D17}"/>
              </a:ext>
            </a:extLst>
          </p:cNvPr>
          <p:cNvCxnSpPr>
            <a:cxnSpLocks/>
          </p:cNvCxnSpPr>
          <p:nvPr/>
        </p:nvCxnSpPr>
        <p:spPr>
          <a:xfrm flipH="1">
            <a:off x="10441459" y="1793335"/>
            <a:ext cx="730670" cy="27972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FDED9B-8184-4349-BC29-DD7FB5D7FAE2}"/>
              </a:ext>
            </a:extLst>
          </p:cNvPr>
          <p:cNvSpPr/>
          <p:nvPr/>
        </p:nvSpPr>
        <p:spPr>
          <a:xfrm>
            <a:off x="327163" y="60368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ED216B2-89DB-4C6F-BFA7-30E90BC7C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71918">
            <a:off x="9277412" y="3865565"/>
            <a:ext cx="24384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85FEF32-9AE3-4C5D-A015-09D5F1D60AF8}"/>
                  </a:ext>
                </a:extLst>
              </p:cNvPr>
              <p:cNvSpPr/>
              <p:nvPr/>
            </p:nvSpPr>
            <p:spPr>
              <a:xfrm>
                <a:off x="6226536" y="4795190"/>
                <a:ext cx="6320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85FEF32-9AE3-4C5D-A015-09D5F1D60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36" y="4795190"/>
                <a:ext cx="63209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527AE68-F1A0-4064-8056-C18FB8E00319}"/>
                  </a:ext>
                </a:extLst>
              </p:cNvPr>
              <p:cNvSpPr/>
              <p:nvPr/>
            </p:nvSpPr>
            <p:spPr>
              <a:xfrm>
                <a:off x="7588816" y="3230205"/>
                <a:ext cx="640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527AE68-F1A0-4064-8056-C18FB8E00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816" y="3230205"/>
                <a:ext cx="6403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95951FA-77B4-4C29-893A-3813B9E9FFEF}"/>
                  </a:ext>
                </a:extLst>
              </p:cNvPr>
              <p:cNvSpPr/>
              <p:nvPr/>
            </p:nvSpPr>
            <p:spPr>
              <a:xfrm>
                <a:off x="9397418" y="2627769"/>
                <a:ext cx="640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95951FA-77B4-4C29-893A-3813B9E9F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418" y="2627769"/>
                <a:ext cx="640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28F16B7-3C42-44EB-83AE-812CE8020F1F}"/>
                  </a:ext>
                </a:extLst>
              </p:cNvPr>
              <p:cNvSpPr/>
              <p:nvPr/>
            </p:nvSpPr>
            <p:spPr>
              <a:xfrm>
                <a:off x="10851945" y="2869733"/>
                <a:ext cx="640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28F16B7-3C42-44EB-83AE-812CE8020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945" y="2869733"/>
                <a:ext cx="6403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2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D946D58-86DC-4A11-AEAF-1AEF357A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1678">
            <a:off x="6181505" y="1058335"/>
            <a:ext cx="9279335" cy="5800595"/>
          </a:xfrm>
          <a:prstGeom prst="rect">
            <a:avLst/>
          </a:prstGeom>
        </p:spPr>
      </p:pic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8DA99003-7B4E-4667-ADE0-70F6ACAFB059}"/>
              </a:ext>
            </a:extLst>
          </p:cNvPr>
          <p:cNvSpPr txBox="1">
            <a:spLocks/>
          </p:cNvSpPr>
          <p:nvPr/>
        </p:nvSpPr>
        <p:spPr>
          <a:xfrm>
            <a:off x="1974028" y="5048539"/>
            <a:ext cx="3493630" cy="689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/>
              <a:t>GPS </a:t>
            </a:r>
            <a:r>
              <a:rPr lang="zh-CN" altLang="en-US" sz="4000" b="1" dirty="0"/>
              <a:t>信号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F1E90394-D645-4928-B4A9-4D800DC2BB29}"/>
              </a:ext>
            </a:extLst>
          </p:cNvPr>
          <p:cNvSpPr txBox="1">
            <a:spLocks/>
          </p:cNvSpPr>
          <p:nvPr/>
        </p:nvSpPr>
        <p:spPr>
          <a:xfrm>
            <a:off x="1661608" y="689899"/>
            <a:ext cx="3493630" cy="689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4400" b="1" dirty="0">
                <a:solidFill>
                  <a:srgbClr val="4472C4"/>
                </a:solidFill>
              </a:rPr>
              <a:t>2</a:t>
            </a:r>
            <a:endParaRPr lang="zh-CN" altLang="en-US" sz="413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1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CFD443-C131-4AEE-A820-0FB2DB5EC295}"/>
              </a:ext>
            </a:extLst>
          </p:cNvPr>
          <p:cNvSpPr/>
          <p:nvPr/>
        </p:nvSpPr>
        <p:spPr>
          <a:xfrm>
            <a:off x="239223" y="436276"/>
            <a:ext cx="60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 </a:t>
            </a:r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消息（</a:t>
            </a:r>
            <a:r>
              <a:rPr lang="en-US" altLang="zh-CN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 </a:t>
            </a:r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消息）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45B3C6-4797-4BF1-A2B9-6EFC5AD4DCED}"/>
              </a:ext>
            </a:extLst>
          </p:cNvPr>
          <p:cNvSpPr/>
          <p:nvPr/>
        </p:nvSpPr>
        <p:spPr>
          <a:xfrm>
            <a:off x="136752" y="1306631"/>
            <a:ext cx="11918495" cy="4487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C7D44-E9DE-40D2-8912-E25429F7A1A5}"/>
              </a:ext>
            </a:extLst>
          </p:cNvPr>
          <p:cNvSpPr/>
          <p:nvPr/>
        </p:nvSpPr>
        <p:spPr>
          <a:xfrm>
            <a:off x="1968501" y="4126361"/>
            <a:ext cx="9200280" cy="48451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DAD5AA-5B6C-4DD6-A2F6-C20716FBB37C}"/>
              </a:ext>
            </a:extLst>
          </p:cNvPr>
          <p:cNvSpPr/>
          <p:nvPr/>
        </p:nvSpPr>
        <p:spPr>
          <a:xfrm>
            <a:off x="2060056" y="4202299"/>
            <a:ext cx="9200280" cy="48451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0293A6-54EB-486E-919E-A99CCD9178BA}"/>
              </a:ext>
            </a:extLst>
          </p:cNvPr>
          <p:cNvSpPr/>
          <p:nvPr/>
        </p:nvSpPr>
        <p:spPr>
          <a:xfrm>
            <a:off x="2151611" y="4278237"/>
            <a:ext cx="9200280" cy="484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B1C54A-45DB-42B2-B633-D18DB4DD0185}"/>
              </a:ext>
            </a:extLst>
          </p:cNvPr>
          <p:cNvSpPr/>
          <p:nvPr/>
        </p:nvSpPr>
        <p:spPr>
          <a:xfrm>
            <a:off x="2151596" y="2195965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D890B3-65BC-43EC-B406-9DA5280F98CE}"/>
              </a:ext>
            </a:extLst>
          </p:cNvPr>
          <p:cNvSpPr/>
          <p:nvPr/>
        </p:nvSpPr>
        <p:spPr>
          <a:xfrm>
            <a:off x="3521050" y="2195964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4AB24-75DC-45AE-A8D8-473E11FB5A8D}"/>
              </a:ext>
            </a:extLst>
          </p:cNvPr>
          <p:cNvSpPr/>
          <p:nvPr/>
        </p:nvSpPr>
        <p:spPr>
          <a:xfrm>
            <a:off x="4890503" y="2195964"/>
            <a:ext cx="646135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、用户测距精度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、卫星健康状况、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时钟校正参数、群波延时校正参数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6F5086-770C-4861-A9AD-DB720F163E85}"/>
              </a:ext>
            </a:extLst>
          </p:cNvPr>
          <p:cNvSpPr/>
          <p:nvPr/>
        </p:nvSpPr>
        <p:spPr>
          <a:xfrm>
            <a:off x="2151595" y="2195964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8BEE7F-777B-4B40-B2EB-690C3071A53D}"/>
              </a:ext>
            </a:extLst>
          </p:cNvPr>
          <p:cNvSpPr/>
          <p:nvPr/>
        </p:nvSpPr>
        <p:spPr>
          <a:xfrm>
            <a:off x="2151601" y="2856365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55838A-8A85-4C90-829C-76093055E528}"/>
              </a:ext>
            </a:extLst>
          </p:cNvPr>
          <p:cNvSpPr/>
          <p:nvPr/>
        </p:nvSpPr>
        <p:spPr>
          <a:xfrm>
            <a:off x="3521055" y="2856364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C26597-ACA4-445F-A881-AE8A4D7C081D}"/>
              </a:ext>
            </a:extLst>
          </p:cNvPr>
          <p:cNvSpPr/>
          <p:nvPr/>
        </p:nvSpPr>
        <p:spPr>
          <a:xfrm>
            <a:off x="4890509" y="2856364"/>
            <a:ext cx="6461350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、星历数据期号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D6BC59-2179-49DE-B705-1776B3997453}"/>
              </a:ext>
            </a:extLst>
          </p:cNvPr>
          <p:cNvSpPr/>
          <p:nvPr/>
        </p:nvSpPr>
        <p:spPr>
          <a:xfrm>
            <a:off x="2151600" y="2856364"/>
            <a:ext cx="9200259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E71404-0685-4B5D-9C89-8CFF6197DDBA}"/>
              </a:ext>
            </a:extLst>
          </p:cNvPr>
          <p:cNvSpPr/>
          <p:nvPr/>
        </p:nvSpPr>
        <p:spPr>
          <a:xfrm>
            <a:off x="2151594" y="3491364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9BB65D-5198-446D-BEE0-FD7901CA5807}"/>
              </a:ext>
            </a:extLst>
          </p:cNvPr>
          <p:cNvSpPr/>
          <p:nvPr/>
        </p:nvSpPr>
        <p:spPr>
          <a:xfrm>
            <a:off x="3521048" y="3491363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3A1ED-5924-42B7-8E67-758285F4073D}"/>
              </a:ext>
            </a:extLst>
          </p:cNvPr>
          <p:cNvSpPr/>
          <p:nvPr/>
        </p:nvSpPr>
        <p:spPr>
          <a:xfrm>
            <a:off x="4890501" y="3491363"/>
            <a:ext cx="646135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、星历数据期号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FC0429-387A-4910-AA88-9DC8BA59ECE6}"/>
              </a:ext>
            </a:extLst>
          </p:cNvPr>
          <p:cNvSpPr/>
          <p:nvPr/>
        </p:nvSpPr>
        <p:spPr>
          <a:xfrm>
            <a:off x="2151593" y="3491363"/>
            <a:ext cx="920027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C45235-2218-4DD8-8A07-AF31DE931EA2}"/>
              </a:ext>
            </a:extLst>
          </p:cNvPr>
          <p:cNvSpPr/>
          <p:nvPr/>
        </p:nvSpPr>
        <p:spPr>
          <a:xfrm>
            <a:off x="2151614" y="4278236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669D42-0637-42B1-8F9C-C91A2A40D3CE}"/>
              </a:ext>
            </a:extLst>
          </p:cNvPr>
          <p:cNvSpPr/>
          <p:nvPr/>
        </p:nvSpPr>
        <p:spPr>
          <a:xfrm>
            <a:off x="3521066" y="4278237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53F238-9310-44A6-966F-D2349A9E63B8}"/>
              </a:ext>
            </a:extLst>
          </p:cNvPr>
          <p:cNvSpPr/>
          <p:nvPr/>
        </p:nvSpPr>
        <p:spPr>
          <a:xfrm>
            <a:off x="4890519" y="4278237"/>
            <a:ext cx="646137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电离层数据、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PRN 25-32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卫星年历、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转换参数、卫星健康状况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A8A827-FC41-4285-93F6-E590F7AB0D78}"/>
              </a:ext>
            </a:extLst>
          </p:cNvPr>
          <p:cNvSpPr/>
          <p:nvPr/>
        </p:nvSpPr>
        <p:spPr>
          <a:xfrm>
            <a:off x="2151611" y="4278235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895D8C-C4AD-4582-B7B5-BC53AE4437F1}"/>
              </a:ext>
            </a:extLst>
          </p:cNvPr>
          <p:cNvSpPr/>
          <p:nvPr/>
        </p:nvSpPr>
        <p:spPr>
          <a:xfrm>
            <a:off x="1968483" y="4864905"/>
            <a:ext cx="9200280" cy="48451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B98695-F90C-4072-A17C-69F267E8C88E}"/>
              </a:ext>
            </a:extLst>
          </p:cNvPr>
          <p:cNvSpPr/>
          <p:nvPr/>
        </p:nvSpPr>
        <p:spPr>
          <a:xfrm>
            <a:off x="2060038" y="4940843"/>
            <a:ext cx="9200280" cy="48451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A47DAA-31CC-4D65-B8F3-3FDBAA79270C}"/>
              </a:ext>
            </a:extLst>
          </p:cNvPr>
          <p:cNvSpPr/>
          <p:nvPr/>
        </p:nvSpPr>
        <p:spPr>
          <a:xfrm>
            <a:off x="2151593" y="5016781"/>
            <a:ext cx="9200280" cy="4845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EE1E0E-3B91-4339-BAAB-0015FCC35528}"/>
              </a:ext>
            </a:extLst>
          </p:cNvPr>
          <p:cNvSpPr/>
          <p:nvPr/>
        </p:nvSpPr>
        <p:spPr>
          <a:xfrm>
            <a:off x="2151596" y="5016780"/>
            <a:ext cx="1300766" cy="4845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3801DD1-5DA2-4615-8F21-DACB97FBE80C}"/>
              </a:ext>
            </a:extLst>
          </p:cNvPr>
          <p:cNvSpPr/>
          <p:nvPr/>
        </p:nvSpPr>
        <p:spPr>
          <a:xfrm>
            <a:off x="3521048" y="5016781"/>
            <a:ext cx="1300766" cy="484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73B774-2860-449F-A970-D9CCDA47DA54}"/>
              </a:ext>
            </a:extLst>
          </p:cNvPr>
          <p:cNvSpPr/>
          <p:nvPr/>
        </p:nvSpPr>
        <p:spPr>
          <a:xfrm>
            <a:off x="4890501" y="5016781"/>
            <a:ext cx="6461372" cy="48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PRN 1-24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卫星年历、历书参考时间、历书参考星期数、卫星健康状况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453A2B-7CBD-467A-B2A2-A17388FAA46C}"/>
              </a:ext>
            </a:extLst>
          </p:cNvPr>
          <p:cNvSpPr/>
          <p:nvPr/>
        </p:nvSpPr>
        <p:spPr>
          <a:xfrm>
            <a:off x="2151593" y="5016779"/>
            <a:ext cx="9200280" cy="484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3CA25D-F0E5-4CB8-BB4E-68D7DF66E469}"/>
              </a:ext>
            </a:extLst>
          </p:cNvPr>
          <p:cNvSpPr/>
          <p:nvPr/>
        </p:nvSpPr>
        <p:spPr>
          <a:xfrm>
            <a:off x="1014616" y="1458597"/>
            <a:ext cx="81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6CB80E-605A-425C-8765-2E9881946D42}"/>
              </a:ext>
            </a:extLst>
          </p:cNvPr>
          <p:cNvSpPr/>
          <p:nvPr/>
        </p:nvSpPr>
        <p:spPr>
          <a:xfrm>
            <a:off x="1003193" y="2195572"/>
            <a:ext cx="81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3349FC-27D5-4A5E-8FF7-104076A44462}"/>
              </a:ext>
            </a:extLst>
          </p:cNvPr>
          <p:cNvSpPr/>
          <p:nvPr/>
        </p:nvSpPr>
        <p:spPr>
          <a:xfrm>
            <a:off x="1003190" y="2855657"/>
            <a:ext cx="81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AEE48F3-4571-47C8-88AC-51576ABE879C}"/>
              </a:ext>
            </a:extLst>
          </p:cNvPr>
          <p:cNvSpPr/>
          <p:nvPr/>
        </p:nvSpPr>
        <p:spPr>
          <a:xfrm>
            <a:off x="1003190" y="3490971"/>
            <a:ext cx="81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3F137A-1CA0-420E-8085-295C09598978}"/>
              </a:ext>
            </a:extLst>
          </p:cNvPr>
          <p:cNvSpPr/>
          <p:nvPr/>
        </p:nvSpPr>
        <p:spPr>
          <a:xfrm>
            <a:off x="1003190" y="4224759"/>
            <a:ext cx="81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D5BB47-BE4D-4A63-9B98-2804FD3F106C}"/>
              </a:ext>
            </a:extLst>
          </p:cNvPr>
          <p:cNvGrpSpPr/>
          <p:nvPr/>
        </p:nvGrpSpPr>
        <p:grpSpPr>
          <a:xfrm>
            <a:off x="200417" y="1458598"/>
            <a:ext cx="848760" cy="4019846"/>
            <a:chOff x="200417" y="1458598"/>
            <a:chExt cx="848760" cy="401984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F70A6AE-8C52-4F0D-9E75-747E76E80B31}"/>
                </a:ext>
              </a:extLst>
            </p:cNvPr>
            <p:cNvSpPr/>
            <p:nvPr/>
          </p:nvSpPr>
          <p:spPr>
            <a:xfrm>
              <a:off x="200417" y="1458598"/>
              <a:ext cx="814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子帧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2F23CF9-4B8E-4ECA-96F6-5A83785AF422}"/>
                </a:ext>
              </a:extLst>
            </p:cNvPr>
            <p:cNvSpPr/>
            <p:nvPr/>
          </p:nvSpPr>
          <p:spPr>
            <a:xfrm>
              <a:off x="200615" y="2195964"/>
              <a:ext cx="814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0974073-75CB-4459-A607-F12449D3ED03}"/>
                </a:ext>
              </a:extLst>
            </p:cNvPr>
            <p:cNvSpPr/>
            <p:nvPr/>
          </p:nvSpPr>
          <p:spPr>
            <a:xfrm>
              <a:off x="200612" y="2856049"/>
              <a:ext cx="814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F8795F-6F33-4C04-A935-C0B8956DB004}"/>
                </a:ext>
              </a:extLst>
            </p:cNvPr>
            <p:cNvSpPr/>
            <p:nvPr/>
          </p:nvSpPr>
          <p:spPr>
            <a:xfrm>
              <a:off x="200612" y="3491363"/>
              <a:ext cx="814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02984FB-9149-4EDE-85B8-2E833585D34B}"/>
                </a:ext>
              </a:extLst>
            </p:cNvPr>
            <p:cNvSpPr/>
            <p:nvPr/>
          </p:nvSpPr>
          <p:spPr>
            <a:xfrm>
              <a:off x="200612" y="4225151"/>
              <a:ext cx="814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0023CEF-C398-497C-8534-5D6FA0DA5D64}"/>
                </a:ext>
              </a:extLst>
            </p:cNvPr>
            <p:cNvSpPr/>
            <p:nvPr/>
          </p:nvSpPr>
          <p:spPr>
            <a:xfrm>
              <a:off x="234978" y="5016779"/>
              <a:ext cx="814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391A1E04-4FCB-406F-870B-94BC6B9CC27E}"/>
              </a:ext>
            </a:extLst>
          </p:cNvPr>
          <p:cNvSpPr/>
          <p:nvPr/>
        </p:nvSpPr>
        <p:spPr>
          <a:xfrm>
            <a:off x="1037556" y="5016387"/>
            <a:ext cx="81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93B9F6C-62A4-423A-8ECB-C086836165CD}"/>
              </a:ext>
            </a:extLst>
          </p:cNvPr>
          <p:cNvSpPr/>
          <p:nvPr/>
        </p:nvSpPr>
        <p:spPr>
          <a:xfrm>
            <a:off x="2037400" y="1307260"/>
            <a:ext cx="1528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 bits)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547D7A8-90C5-4F0E-A56A-F7C6BB55E64C}"/>
              </a:ext>
            </a:extLst>
          </p:cNvPr>
          <p:cNvSpPr/>
          <p:nvPr/>
        </p:nvSpPr>
        <p:spPr>
          <a:xfrm>
            <a:off x="3406985" y="1306631"/>
            <a:ext cx="1528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 bits)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49982D-F7A7-4245-9072-7925B896A847}"/>
              </a:ext>
            </a:extLst>
          </p:cNvPr>
          <p:cNvSpPr/>
          <p:nvPr/>
        </p:nvSpPr>
        <p:spPr>
          <a:xfrm>
            <a:off x="6642025" y="1313313"/>
            <a:ext cx="26193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3 - 10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(240 bits)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4B20A7-6E50-4F4C-AFF7-FFF577F23C82}"/>
              </a:ext>
            </a:extLst>
          </p:cNvPr>
          <p:cNvSpPr/>
          <p:nvPr/>
        </p:nvSpPr>
        <p:spPr>
          <a:xfrm rot="16200000">
            <a:off x="9855197" y="3578555"/>
            <a:ext cx="3656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1500 bits @ 30 seconds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435FB99-BA6F-4162-8C58-127C94DA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19" y="0"/>
            <a:ext cx="708501" cy="4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854</Words>
  <Application>Microsoft Office PowerPoint</Application>
  <PresentationFormat>宽屏</PresentationFormat>
  <Paragraphs>235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Times-Roman</vt:lpstr>
      <vt:lpstr>等线</vt:lpstr>
      <vt:lpstr>方正综艺_GBK</vt:lpstr>
      <vt:lpstr>微软雅黑</vt:lpstr>
      <vt:lpstr>Arial</vt:lpstr>
      <vt:lpstr>Cambria Math</vt:lpstr>
      <vt:lpstr>Kunstler Script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374</cp:revision>
  <dcterms:created xsi:type="dcterms:W3CDTF">2022-04-24T15:46:34Z</dcterms:created>
  <dcterms:modified xsi:type="dcterms:W3CDTF">2022-05-24T01:41:14Z</dcterms:modified>
</cp:coreProperties>
</file>