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《花千骨》小说助手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作者：张瑞龙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7057" cy="6183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0" y="2028194"/>
            <a:ext cx="7959946" cy="3867195"/>
          </a:xfrm>
          <a:prstGeom prst="rect">
            <a:avLst/>
          </a:prstGeom>
        </p:spPr>
      </p:pic>
      <p:sp>
        <p:nvSpPr>
          <p:cNvPr id="1048647" name="文本框 1048646"/>
          <p:cNvSpPr txBox="1"/>
          <p:nvPr/>
        </p:nvSpPr>
        <p:spPr>
          <a:xfrm>
            <a:off x="438690" y="574679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zh-CN" sz="2800">
                <a:solidFill>
                  <a:srgbClr val="000000"/>
                </a:solidFill>
              </a:rPr>
              <a:t>首页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6" y="1889212"/>
            <a:ext cx="4494215" cy="4048876"/>
          </a:xfrm>
          <a:prstGeom prst="rect">
            <a:avLst/>
          </a:prstGeom>
        </p:spPr>
      </p:pic>
      <p:sp>
        <p:nvSpPr>
          <p:cNvPr id="1048648" name="文本框 1048647"/>
          <p:cNvSpPr txBox="1"/>
          <p:nvPr/>
        </p:nvSpPr>
        <p:spPr>
          <a:xfrm>
            <a:off x="783386" y="359676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1.</a:t>
            </a:r>
            <a:r>
              <a:rPr lang="zh-CN" altLang="zh-CN" sz="2800">
                <a:solidFill>
                  <a:srgbClr val="000000"/>
                </a:solidFill>
              </a:rPr>
              <a:t>查看本书人物热度排名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966"/>
            <a:ext cx="8859030" cy="1807938"/>
          </a:xfrm>
          <a:prstGeom prst="rect">
            <a:avLst/>
          </a:prstGeom>
        </p:spPr>
      </p:pic>
      <p:pic>
        <p:nvPicPr>
          <p:cNvPr id="2097161" name="图片 209716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768" y="3603903"/>
            <a:ext cx="3262854" cy="3135923"/>
          </a:xfrm>
          <a:prstGeom prst="rect">
            <a:avLst/>
          </a:prstGeom>
        </p:spPr>
      </p:pic>
      <p:sp>
        <p:nvSpPr>
          <p:cNvPr id="1048653" name="文本框 1048652"/>
          <p:cNvSpPr txBox="1"/>
          <p:nvPr/>
        </p:nvSpPr>
        <p:spPr>
          <a:xfrm>
            <a:off x="226325" y="482251"/>
            <a:ext cx="4000000" cy="10312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2.</a:t>
            </a:r>
            <a:r>
              <a:rPr lang="zh-CN" altLang="zh-CN" sz="2800">
                <a:solidFill>
                  <a:srgbClr val="000000"/>
                </a:solidFill>
              </a:rPr>
              <a:t>查看本书所有词的词频和词云图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299" y="3577652"/>
            <a:ext cx="4137554" cy="3280348"/>
          </a:xfrm>
          <a:prstGeom prst="rect">
            <a:avLst/>
          </a:prstGeom>
        </p:spPr>
      </p:pic>
      <p:sp>
        <p:nvSpPr>
          <p:cNvPr id="1048654" name="文本框 1048653"/>
          <p:cNvSpPr txBox="1"/>
          <p:nvPr/>
        </p:nvSpPr>
        <p:spPr>
          <a:xfrm>
            <a:off x="160076" y="394563"/>
            <a:ext cx="4000000" cy="1031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3.</a:t>
            </a:r>
            <a:r>
              <a:rPr lang="zh-CN" altLang="zh-CN" sz="2800">
                <a:solidFill>
                  <a:srgbClr val="000000"/>
                </a:solidFill>
              </a:rPr>
              <a:t>查看人物热度词云与权重关系</a:t>
            </a:r>
            <a:endParaRPr lang="zh-CN" sz="2800">
              <a:solidFill>
                <a:srgbClr val="000000"/>
              </a:solidFill>
            </a:endParaRPr>
          </a:p>
        </p:txBody>
      </p:sp>
      <p:pic>
        <p:nvPicPr>
          <p:cNvPr id="2097164" name="图片 20971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42190" y="978296"/>
            <a:ext cx="4829453" cy="31054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6" y="2735477"/>
            <a:ext cx="8182534" cy="3693267"/>
          </a:xfrm>
          <a:prstGeom prst="rect">
            <a:avLst/>
          </a:prstGeom>
        </p:spPr>
      </p:pic>
      <p:sp>
        <p:nvSpPr>
          <p:cNvPr id="1048655" name="文本框 1048654"/>
          <p:cNvSpPr txBox="1"/>
          <p:nvPr/>
        </p:nvSpPr>
        <p:spPr>
          <a:xfrm>
            <a:off x="183701" y="487776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4.</a:t>
            </a:r>
            <a:r>
              <a:rPr lang="zh-CN" altLang="zh-CN" sz="2800">
                <a:solidFill>
                  <a:srgbClr val="000000"/>
                </a:solidFill>
              </a:rPr>
              <a:t>聊天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209716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2" y="1760656"/>
            <a:ext cx="6691421" cy="1976932"/>
          </a:xfrm>
          <a:prstGeom prst="rect">
            <a:avLst/>
          </a:prstGeom>
        </p:spPr>
      </p:pic>
      <p:pic>
        <p:nvPicPr>
          <p:cNvPr id="2097169" name="图片 209716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2" y="3443200"/>
            <a:ext cx="5029889" cy="2795210"/>
          </a:xfrm>
          <a:prstGeom prst="rect">
            <a:avLst/>
          </a:prstGeom>
        </p:spPr>
      </p:pic>
      <p:sp>
        <p:nvSpPr>
          <p:cNvPr id="1048657" name="文本框 1048656"/>
          <p:cNvSpPr txBox="1"/>
          <p:nvPr/>
        </p:nvSpPr>
        <p:spPr>
          <a:xfrm>
            <a:off x="258922" y="410611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5.</a:t>
            </a:r>
            <a:r>
              <a:rPr lang="zh-CN" altLang="zh-CN" sz="2800">
                <a:solidFill>
                  <a:srgbClr val="000000"/>
                </a:solidFill>
              </a:rPr>
              <a:t>查询角色相似度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1" y="1748576"/>
            <a:ext cx="7347767" cy="2270576"/>
          </a:xfrm>
          <a:prstGeom prst="rect">
            <a:avLst/>
          </a:prstGeom>
        </p:spPr>
      </p:pic>
      <p:pic>
        <p:nvPicPr>
          <p:cNvPr id="2097174" name="图片 209717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1776"/>
            <a:ext cx="9144000" cy="1424342"/>
          </a:xfrm>
          <a:prstGeom prst="rect">
            <a:avLst/>
          </a:prstGeom>
        </p:spPr>
      </p:pic>
      <p:sp>
        <p:nvSpPr>
          <p:cNvPr id="1048658" name="文本框 1048657"/>
          <p:cNvSpPr txBox="1"/>
          <p:nvPr/>
        </p:nvSpPr>
        <p:spPr>
          <a:xfrm>
            <a:off x="426791" y="434713"/>
            <a:ext cx="4000000" cy="1031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6.</a:t>
            </a:r>
            <a:r>
              <a:rPr lang="zh-CN" altLang="zh-CN" sz="2800">
                <a:solidFill>
                  <a:srgbClr val="000000"/>
                </a:solidFill>
              </a:rPr>
              <a:t>查询与角色相关的前</a:t>
            </a:r>
            <a:r>
              <a:rPr lang="en-US" altLang="zh-CN" sz="2800">
                <a:solidFill>
                  <a:srgbClr val="000000"/>
                </a:solidFill>
              </a:rPr>
              <a:t>10</a:t>
            </a:r>
            <a:r>
              <a:rPr lang="zh-CN" altLang="zh-CN" sz="2800">
                <a:solidFill>
                  <a:srgbClr val="000000"/>
                </a:solidFill>
              </a:rPr>
              <a:t>个词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全屏显示(4:3)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</vt:lpstr>
      <vt:lpstr>《花千骨》小说助手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《花千骨》小说助手</dc:title>
  <dc:creator>M2012K11AC</dc:creator>
  <cp:lastModifiedBy>3270390548@qq.com</cp:lastModifiedBy>
  <cp:revision>1</cp:revision>
  <dcterms:created xsi:type="dcterms:W3CDTF">2015-05-11T17:24:01Z</dcterms:created>
  <dcterms:modified xsi:type="dcterms:W3CDTF">2022-04-14T02:41:10Z</dcterms:modified>
</cp:coreProperties>
</file>