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6"/>
  </p:notesMasterIdLst>
  <p:handoutMasterIdLst>
    <p:handoutMasterId r:id="rId27"/>
  </p:handoutMasterIdLst>
  <p:sldIdLst>
    <p:sldId id="306" r:id="rId5"/>
    <p:sldId id="307" r:id="rId6"/>
    <p:sldId id="308" r:id="rId7"/>
    <p:sldId id="314" r:id="rId8"/>
    <p:sldId id="309" r:id="rId9"/>
    <p:sldId id="294" r:id="rId10"/>
    <p:sldId id="315" r:id="rId11"/>
    <p:sldId id="295" r:id="rId12"/>
    <p:sldId id="310" r:id="rId13"/>
    <p:sldId id="316" r:id="rId14"/>
    <p:sldId id="317" r:id="rId15"/>
    <p:sldId id="321" r:id="rId16"/>
    <p:sldId id="322" r:id="rId17"/>
    <p:sldId id="323" r:id="rId18"/>
    <p:sldId id="318" r:id="rId19"/>
    <p:sldId id="303" r:id="rId20"/>
    <p:sldId id="304" r:id="rId21"/>
    <p:sldId id="320" r:id="rId22"/>
    <p:sldId id="305" r:id="rId23"/>
    <p:sldId id="311" r:id="rId24"/>
    <p:sldId id="312" r:id="rId25"/>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35"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4967" autoAdjust="0"/>
  </p:normalViewPr>
  <p:slideViewPr>
    <p:cSldViewPr snapToGrid="0">
      <p:cViewPr varScale="1">
        <p:scale>
          <a:sx n="86" d="100"/>
          <a:sy n="86" d="100"/>
        </p:scale>
        <p:origin x="514" y="62"/>
      </p:cViewPr>
      <p:guideLst>
        <p:guide orient="horz" pos="1392"/>
        <p:guide pos="7056"/>
        <p:guide orient="horz" pos="313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3" d="100"/>
          <a:sy n="83" d="100"/>
        </p:scale>
        <p:origin x="391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70EB97A-4A50-4261-8364-4300201DD9D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6C46719E-2B47-4D57-95C7-1015D58769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C92B5B-DA16-494D-9CF8-0E906334FCD8}" type="datetime1">
              <a:rPr lang="zh-CN" altLang="en-US" smtClean="0">
                <a:latin typeface="Microsoft YaHei UI" panose="020B0503020204020204" pitchFamily="34" charset="-122"/>
                <a:ea typeface="Microsoft YaHei UI" panose="020B0503020204020204" pitchFamily="34" charset="-122"/>
              </a:rPr>
              <a:t>2022/1/6</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0A4E6A39-4111-446C-B847-59548183D1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4712A316-0A05-4ED4-ACA8-F57CCA070E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7A4EF8-801D-47A2-A451-1C4D77DD02A5}"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294929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131D0B43-2781-42EE-A626-5F406B285890}" type="datetime1">
              <a:rPr lang="zh-CN" altLang="en-US" noProof="0" smtClean="0"/>
              <a:t>2022/1/6</a:t>
            </a:fld>
            <a:endParaRPr lang="zh-CN" altLang="en-US" noProof="0">
              <a:latin typeface="Microsoft YaHei UI" panose="020B0503020204020204" pitchFamily="34" charset="-122"/>
              <a:ea typeface="Microsoft YaHei UI" panose="020B0503020204020204" pitchFamily="34" charset="-122"/>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5939589-3E79-4C82-AA4A-FE78234FAA59}"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5939589-3E79-4C82-AA4A-FE78234FAA59}"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5778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5939589-3E79-4C82-AA4A-FE78234FAA59}" type="slidenum">
              <a:rPr lang="en-US" altLang="zh-CN" smtClean="0">
                <a:latin typeface="Microsoft YaHei UI" panose="020B0503020204020204" pitchFamily="34" charset="-122"/>
                <a:ea typeface="Microsoft YaHei UI" panose="020B0503020204020204" pitchFamily="34" charset="-122"/>
              </a:rPr>
              <a:t>16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498975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5939589-3E79-4C82-AA4A-FE78234FAA59}" type="slidenum">
              <a:rPr lang="en-US" altLang="zh-CN" smtClean="0">
                <a:latin typeface="Microsoft YaHei UI" panose="020B0503020204020204" pitchFamily="34" charset="-122"/>
                <a:ea typeface="Microsoft YaHei UI" panose="020B0503020204020204" pitchFamily="34" charset="-122"/>
              </a:rPr>
              <a:t>17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09159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5939589-3E79-4C82-AA4A-FE78234FAA59}" type="slidenum">
              <a:rPr lang="en-US" altLang="zh-CN" smtClean="0">
                <a:latin typeface="Microsoft YaHei UI" panose="020B0503020204020204" pitchFamily="34" charset="-122"/>
                <a:ea typeface="Microsoft YaHei UI" panose="020B0503020204020204" pitchFamily="34" charset="-122"/>
              </a:rPr>
              <a:t>18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979565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5939589-3E79-4C82-AA4A-FE78234FAA59}" type="slidenum">
              <a:rPr lang="en-US" altLang="zh-CN" smtClean="0">
                <a:latin typeface="Microsoft YaHei UI" panose="020B0503020204020204" pitchFamily="34" charset="-122"/>
                <a:ea typeface="Microsoft YaHei UI" panose="020B0503020204020204" pitchFamily="34" charset="-122"/>
              </a:rPr>
              <a:t>19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30110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5939589-3E79-4C82-AA4A-FE78234FAA59}" type="slidenum">
              <a:rPr lang="en-US" altLang="zh-CN" smtClean="0">
                <a:latin typeface="Microsoft YaHei UI" panose="020B0503020204020204" pitchFamily="34" charset="-122"/>
                <a:ea typeface="Microsoft YaHei UI" panose="020B0503020204020204" pitchFamily="34" charset="-122"/>
              </a:rPr>
              <a:t>20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07854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5939589-3E79-4C82-AA4A-FE78234FAA59}" type="slidenum">
              <a:rPr lang="en-US" altLang="zh-CN" smtClean="0">
                <a:latin typeface="Microsoft YaHei UI" panose="020B0503020204020204" pitchFamily="34" charset="-122"/>
                <a:ea typeface="Microsoft YaHei UI" panose="020B0503020204020204" pitchFamily="34" charset="-122"/>
              </a:rPr>
              <a:t>21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25760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5939589-3E79-4C82-AA4A-FE78234FAA59}"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71878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5939589-3E79-4C82-AA4A-FE78234FAA59}"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77637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5939589-3E79-4C82-AA4A-FE78234FAA59}" type="slidenum">
              <a:rPr lang="en-US" altLang="zh-CN" smtClean="0">
                <a:latin typeface="Microsoft YaHei UI" panose="020B0503020204020204" pitchFamily="34" charset="-122"/>
                <a:ea typeface="Microsoft YaHei UI" panose="020B0503020204020204" pitchFamily="34" charset="-122"/>
              </a:rPr>
              <a:t>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29116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5939589-3E79-4C82-AA4A-FE78234FAA59}" type="slidenum">
              <a:rPr lang="en-US" altLang="zh-CN" smtClean="0">
                <a:latin typeface="Microsoft YaHei UI" panose="020B0503020204020204" pitchFamily="34" charset="-122"/>
                <a:ea typeface="Microsoft YaHei UI" panose="020B0503020204020204" pitchFamily="34" charset="-122"/>
              </a:rPr>
              <a:t>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22380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5939589-3E79-4C82-AA4A-FE78234FAA59}" type="slidenum">
              <a:rPr lang="en-US" altLang="zh-CN" smtClean="0">
                <a:latin typeface="Microsoft YaHei UI" panose="020B0503020204020204" pitchFamily="34" charset="-122"/>
                <a:ea typeface="Microsoft YaHei UI" panose="020B0503020204020204" pitchFamily="34" charset="-122"/>
              </a:rPr>
              <a:t>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36155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5939589-3E79-4C82-AA4A-FE78234FAA59}" type="slidenum">
              <a:rPr lang="en-US" altLang="zh-CN" smtClean="0">
                <a:latin typeface="Microsoft YaHei UI" panose="020B0503020204020204" pitchFamily="34" charset="-122"/>
                <a:ea typeface="Microsoft YaHei UI" panose="020B0503020204020204" pitchFamily="34" charset="-122"/>
              </a:rPr>
              <a:t>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135315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5939589-3E79-4C82-AA4A-FE78234FAA59}" type="slidenum">
              <a:rPr lang="en-US" altLang="zh-CN" smtClean="0">
                <a:latin typeface="Microsoft YaHei UI" panose="020B0503020204020204" pitchFamily="34" charset="-122"/>
                <a:ea typeface="Microsoft YaHei UI" panose="020B0503020204020204" pitchFamily="34" charset="-122"/>
              </a:rPr>
              <a:t>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82092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5939589-3E79-4C82-AA4A-FE78234FAA59}" type="slidenum">
              <a:rPr lang="en-US" altLang="zh-CN" smtClean="0">
                <a:latin typeface="Microsoft YaHei UI" panose="020B0503020204020204" pitchFamily="34" charset="-122"/>
                <a:ea typeface="Microsoft YaHei UI" panose="020B0503020204020204" pitchFamily="34" charset="-122"/>
              </a:rPr>
              <a:t>15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28114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3602038"/>
            <a:ext cx="9144000" cy="1655762"/>
          </a:xfrm>
        </p:spPr>
        <p:txBody>
          <a:bodyPr rtlCol="0"/>
          <a:lstStyle>
            <a:lvl1pPr marL="0" indent="0" algn="l">
              <a:buNone/>
              <a:defRPr sz="240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cxnSp>
        <p:nvCxnSpPr>
          <p:cNvPr id="11" name="直接连接符​​(S)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cxnSp>
        <p:nvCxnSpPr>
          <p:cNvPr id="10" name="直接连接符​​(S)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图形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14" name="图形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16" name="图形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vl4pPr>
            <a:lvl5pPr>
              <a:defRPr sz="1400"/>
            </a:lvl5pPr>
          </a:lstStyle>
          <a:p>
            <a:pPr lvl="0" rtl="0"/>
            <a:r>
              <a:rPr lang="zh-CN" altLang="en-US" noProof="0"/>
              <a:t>单击此处编辑母版文本样式</a:t>
            </a:r>
          </a:p>
          <a:p>
            <a:pPr lvl="1" rtl="0"/>
            <a:r>
              <a:rPr lang="zh-CN" altLang="en-US" noProof="0"/>
              <a:t>二级</a:t>
            </a:r>
          </a:p>
          <a:p>
            <a:pPr lvl="2" rtl="0"/>
            <a:r>
              <a:rPr lang="zh-CN" altLang="en-US" noProof="0"/>
              <a:t>三级</a:t>
            </a:r>
          </a:p>
        </p:txBody>
      </p:sp>
      <p:sp>
        <p:nvSpPr>
          <p:cNvPr id="5" name="文本占位符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vl4pPr>
            <a:lvl5pPr>
              <a:defRPr sz="1400"/>
            </a:lvl5pPr>
          </a:lstStyle>
          <a:p>
            <a:pPr lvl="0" rtl="0"/>
            <a:r>
              <a:rPr lang="zh-CN" altLang="en-US" noProof="0"/>
              <a:t>单击此处编辑母版文本样式</a:t>
            </a:r>
          </a:p>
          <a:p>
            <a:pPr lvl="1" rtl="0"/>
            <a:r>
              <a:rPr lang="zh-CN" altLang="en-US" noProof="0"/>
              <a:t>二级</a:t>
            </a:r>
          </a:p>
          <a:p>
            <a:pPr lvl="2" rtl="0"/>
            <a:r>
              <a:rPr lang="zh-CN" altLang="en-US" noProof="0"/>
              <a:t>三级</a:t>
            </a:r>
          </a:p>
        </p:txBody>
      </p:sp>
      <p:cxnSp>
        <p:nvCxnSpPr>
          <p:cNvPr id="10" name="直接连接符​​(S)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图形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14" name="图形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16" name="图形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15" name="文本占位符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7" name="内容占位符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vl4pPr>
            <a:lvl5pPr>
              <a:defRPr sz="1400"/>
            </a:lvl5pPr>
          </a:lstStyle>
          <a:p>
            <a:pPr lvl="0" rtl="0"/>
            <a:r>
              <a:rPr lang="zh-CN" altLang="en-US" noProof="0"/>
              <a:t>单击此处编辑母版文本样式</a:t>
            </a:r>
          </a:p>
          <a:p>
            <a:pPr lvl="1" rtl="0"/>
            <a:r>
              <a:rPr lang="zh-CN" altLang="en-US" noProof="0"/>
              <a:t>二级</a:t>
            </a:r>
          </a:p>
          <a:p>
            <a:pPr lvl="2" rtl="0"/>
            <a:r>
              <a:rPr lang="zh-CN" altLang="en-US" noProof="0"/>
              <a:t>三级</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atin typeface="Microsoft YaHei UI" panose="020B0503020204020204" pitchFamily="34" charset="-122"/>
                <a:ea typeface="Microsoft YaHei UI" panose="020B0503020204020204" pitchFamily="34" charset="-122"/>
              </a:defRPr>
            </a:lvl1pPr>
          </a:lstStyle>
          <a:p>
            <a:pPr rtl="0"/>
            <a:r>
              <a:rPr lang="zh-CN" altLang="en-US" noProof="0"/>
              <a:t>标题</a:t>
            </a:r>
          </a:p>
        </p:txBody>
      </p:sp>
      <p:sp>
        <p:nvSpPr>
          <p:cNvPr id="3" name="副标题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4" y="1801368"/>
            <a:ext cx="4434840" cy="4754880"/>
          </a:xfrm>
        </p:spPr>
        <p:txBody>
          <a:bodyPr rtlCol="0">
            <a:normAutofit/>
          </a:bodyPr>
          <a:lstStyle>
            <a:lvl1pPr marL="0" indent="0" algn="l">
              <a:lnSpc>
                <a:spcPct val="110000"/>
              </a:lnSpc>
              <a:buNone/>
              <a:defRPr sz="200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
        <p:nvSpPr>
          <p:cNvPr id="5" name="页脚占位符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latin typeface="Microsoft YaHei UI" panose="020B0503020204020204" pitchFamily="34" charset="-122"/>
                <a:ea typeface="Microsoft YaHei UI" panose="020B0503020204020204" pitchFamily="34" charset="-122"/>
              </a:defRPr>
            </a:lvl1pPr>
          </a:lstStyle>
          <a:p>
            <a:r>
              <a:rPr lang="zh-CN" altLang="en-US" noProof="0"/>
              <a:t>演示文稿标题</a:t>
            </a:r>
          </a:p>
        </p:txBody>
      </p:sp>
      <p:sp>
        <p:nvSpPr>
          <p:cNvPr id="6" name="幻灯片编号占位符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latin typeface="Microsoft YaHei UI" panose="020B0503020204020204" pitchFamily="34" charset="-122"/>
                <a:ea typeface="Microsoft YaHei UI" panose="020B0503020204020204" pitchFamily="34" charset="-122"/>
              </a:defRPr>
            </a:lvl1pPr>
          </a:lstStyle>
          <a:p>
            <a:fld id="{D8DA9DAA-006C-4F4B-980E-E3DF019B24E2}" type="slidenum">
              <a:rPr lang="en-US" altLang="zh-CN" noProof="0" smtClean="0"/>
              <a:pPr/>
              <a:t>‹#›</a:t>
            </a:fld>
            <a:endParaRPr lang="zh-CN" altLang="en-US" noProof="0"/>
          </a:p>
        </p:txBody>
      </p:sp>
      <p:cxnSp>
        <p:nvCxnSpPr>
          <p:cNvPr id="7" name="直接连接符​​(S)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长方形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3" name="图片占位符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10" name="图片占位符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11" name="图片占位符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仅标题">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图片占位符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32" name="图片占位符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31" name="图片占位符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30" name="图片占位符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2" name="标题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日期占位符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stStyle>
          <a:p>
            <a:r>
              <a:rPr lang="en-US" altLang="zh-CN" noProof="0"/>
              <a:t>20XX/9/3</a:t>
            </a:r>
            <a:endParaRPr lang="zh-CN" altLang="en-US" noProof="0"/>
          </a:p>
        </p:txBody>
      </p:sp>
      <p:sp>
        <p:nvSpPr>
          <p:cNvPr id="4" name="页脚占位符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stStyle>
          <a:p>
            <a:r>
              <a:rPr lang="zh-CN" altLang="en-US" noProof="0"/>
              <a:t>演示文稿标题</a:t>
            </a:r>
          </a:p>
        </p:txBody>
      </p:sp>
      <p:sp>
        <p:nvSpPr>
          <p:cNvPr id="5" name="灯片编号占位符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stStyle>
          <a:p>
            <a:fld id="{D8DA9DAA-006C-4F4B-980E-E3DF019B24E2}" type="slidenum">
              <a:rPr lang="en-US" altLang="zh-CN" noProof="0" smtClean="0"/>
              <a:pPr/>
              <a:t>‹#›</a:t>
            </a:fld>
            <a:endParaRPr lang="zh-CN" altLang="en-US" noProof="0"/>
          </a:p>
        </p:txBody>
      </p:sp>
      <p:sp>
        <p:nvSpPr>
          <p:cNvPr id="8" name="图形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10" name="图形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12" name="图形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cxnSp>
        <p:nvCxnSpPr>
          <p:cNvPr id="14" name="直接连接符​​(S)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文本占位符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rtlCol="0"/>
          <a:lstStyle>
            <a:lvl1pPr marL="0" indent="0" algn="r">
              <a:buNone/>
              <a:defRPr sz="1800">
                <a:solidFill>
                  <a:schemeClr val="bg1"/>
                </a:solidFill>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zh-CN" altLang="en-US" noProof="0"/>
              <a:t>单击此处编辑母版标题样式</a:t>
            </a:r>
          </a:p>
        </p:txBody>
      </p:sp>
      <p:sp>
        <p:nvSpPr>
          <p:cNvPr id="3" name="日期占位符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en-US" altLang="zh-CN" noProof="0"/>
              <a:t>20XX/9/3</a:t>
            </a:r>
            <a:endParaRPr lang="zh-CN" altLang="en-US" noProof="0"/>
          </a:p>
        </p:txBody>
      </p:sp>
      <p:sp>
        <p:nvSpPr>
          <p:cNvPr id="4" name="页脚占位符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zh-CN" altLang="en-US" noProof="0"/>
              <a:t>演示文稿标题</a:t>
            </a:r>
          </a:p>
        </p:txBody>
      </p:sp>
      <p:sp>
        <p:nvSpPr>
          <p:cNvPr id="5" name="灯片编号占位符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en-US" altLang="zh-CN" noProof="0" smtClean="0"/>
              <a:t>‹#›</a:t>
            </a:fld>
            <a:endParaRPr lang="zh-CN" altLang="en-US" noProof="0"/>
          </a:p>
        </p:txBody>
      </p:sp>
      <p:cxnSp>
        <p:nvCxnSpPr>
          <p:cNvPr id="6" name="直接连接符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en-US" altLang="zh-CN" noProof="0"/>
              <a:t>20XX/9/3</a:t>
            </a:r>
            <a:endParaRPr lang="zh-CN" altLang="en-US" noProof="0"/>
          </a:p>
        </p:txBody>
      </p:sp>
      <p:sp>
        <p:nvSpPr>
          <p:cNvPr id="3" name="页脚占位符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zh-CN" altLang="en-US" noProof="0"/>
              <a:t>演示文稿标题</a:t>
            </a:r>
          </a:p>
        </p:txBody>
      </p:sp>
      <p:sp>
        <p:nvSpPr>
          <p:cNvPr id="4" name="灯片编号占位符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en-US" altLang="zh-CN" noProof="0" smtClean="0"/>
              <a:t>‹#›</a:t>
            </a:fld>
            <a:endParaRPr lang="zh-CN" altLang="en-US" noProof="0"/>
          </a:p>
        </p:txBody>
      </p:sp>
      <p:cxnSp>
        <p:nvCxnSpPr>
          <p:cNvPr id="5" name="直接连接符​​(S)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en-US" altLang="zh-CN" noProof="0"/>
              <a:t>20XX/9/3</a:t>
            </a:r>
            <a:endParaRPr lang="zh-CN" altLang="en-US" noProof="0"/>
          </a:p>
        </p:txBody>
      </p:sp>
      <p:sp>
        <p:nvSpPr>
          <p:cNvPr id="6" name="页脚占位符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zh-CN" altLang="en-US" noProof="0"/>
              <a:t>演示文稿标题</a:t>
            </a:r>
          </a:p>
        </p:txBody>
      </p:sp>
      <p:sp>
        <p:nvSpPr>
          <p:cNvPr id="7" name="灯片编号占位符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en-US" altLang="zh-CN" noProof="0" smtClean="0"/>
              <a:t>‹#›</a:t>
            </a:fld>
            <a:endParaRPr lang="zh-CN" altLang="en-US" noProof="0"/>
          </a:p>
        </p:txBody>
      </p:sp>
      <p:cxnSp>
        <p:nvCxnSpPr>
          <p:cNvPr id="8" name="直接连接符​​(S)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zh-CN" altLang="en-US" noProof="0"/>
              <a:t>单击此处编辑母版标题样式</a:t>
            </a:r>
          </a:p>
        </p:txBody>
      </p:sp>
      <p:sp>
        <p:nvSpPr>
          <p:cNvPr id="3" name="图片占位符 2">
            <a:extLst>
              <a:ext uri="{FF2B5EF4-FFF2-40B4-BE49-F238E27FC236}">
                <a16:creationId xmlns:a16="http://schemas.microsoft.com/office/drawing/2014/main" id="{C55ED73B-8413-478D-80D7-B78B69763B69}"/>
              </a:ext>
            </a:extLst>
          </p:cNvPr>
          <p:cNvSpPr>
            <a:spLocks noGrp="1"/>
          </p:cNvSpPr>
          <p:nvPr>
            <p:ph type="pic" idx="1" hasCustomPrompt="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p>
        </p:txBody>
      </p:sp>
      <p:sp>
        <p:nvSpPr>
          <p:cNvPr id="4" name="文本占位符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en-US" altLang="zh-CN" noProof="0"/>
              <a:t>20XX/9/3</a:t>
            </a:r>
            <a:endParaRPr lang="zh-CN" altLang="en-US" noProof="0"/>
          </a:p>
        </p:txBody>
      </p:sp>
      <p:sp>
        <p:nvSpPr>
          <p:cNvPr id="6" name="页脚占位符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zh-CN" altLang="en-US" noProof="0"/>
              <a:t>演示文稿标题</a:t>
            </a:r>
          </a:p>
        </p:txBody>
      </p:sp>
      <p:sp>
        <p:nvSpPr>
          <p:cNvPr id="7" name="灯片编号占位符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en-US" altLang="zh-CN" noProof="0" smtClean="0"/>
              <a:t>‹#›</a:t>
            </a:fld>
            <a:endParaRPr lang="zh-CN" altLang="en-US" noProof="0"/>
          </a:p>
        </p:txBody>
      </p:sp>
      <p:cxnSp>
        <p:nvCxnSpPr>
          <p:cNvPr id="8" name="直接连接符​​(S)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 2 幻灯片">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5641848" y="4700016"/>
            <a:ext cx="5093208" cy="1197864"/>
          </a:xfrm>
        </p:spPr>
        <p:txBody>
          <a:bodyPr rtlCol="0">
            <a:normAutofit/>
          </a:bodyPr>
          <a:lstStyle>
            <a:lvl1pPr marL="0" indent="0" algn="r">
              <a:buNone/>
              <a:defRPr sz="2000">
                <a:solidFill>
                  <a:schemeClr val="bg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cxnSp>
        <p:nvCxnSpPr>
          <p:cNvPr id="9" name="直接连接符​​(S)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图形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1" name="图形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3" name="图形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仅标题">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图片占位符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2" name="标题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标题</a:t>
            </a:r>
          </a:p>
        </p:txBody>
      </p:sp>
      <p:sp>
        <p:nvSpPr>
          <p:cNvPr id="3" name="日期占位符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stStyle>
          <a:p>
            <a:r>
              <a:rPr lang="en-US" altLang="zh-CN" noProof="0"/>
              <a:t>20XX/9/3</a:t>
            </a:r>
            <a:endParaRPr lang="zh-CN" altLang="en-US" noProof="0"/>
          </a:p>
        </p:txBody>
      </p:sp>
      <p:sp>
        <p:nvSpPr>
          <p:cNvPr id="4" name="页脚占位符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stStyle>
          <a:p>
            <a:r>
              <a:rPr lang="zh-CN" altLang="en-US" noProof="0"/>
              <a:t>演示文稿标题</a:t>
            </a:r>
          </a:p>
        </p:txBody>
      </p:sp>
      <p:sp>
        <p:nvSpPr>
          <p:cNvPr id="5" name="灯片编号占位符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stStyle>
          <a:p>
            <a:fld id="{D8DA9DAA-006C-4F4B-980E-E3DF019B24E2}" type="slidenum">
              <a:rPr lang="en-US" altLang="zh-CN" noProof="0" smtClean="0"/>
              <a:pPr/>
              <a:t>‹#›</a:t>
            </a:fld>
            <a:endParaRPr lang="zh-CN" altLang="en-US" noProof="0"/>
          </a:p>
        </p:txBody>
      </p:sp>
      <p:cxnSp>
        <p:nvCxnSpPr>
          <p:cNvPr id="14" name="直接连接符​​(S)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文本占位符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rtlCol="0"/>
          <a:lstStyle>
            <a:lvl1pPr marL="0" indent="0" algn="r">
              <a:buNone/>
              <a:defRPr sz="1800">
                <a:solidFill>
                  <a:schemeClr val="bg1"/>
                </a:solidFill>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
        <p:nvSpPr>
          <p:cNvPr id="11" name="图形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13" name="图形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17" name="图形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5" name="图片占位符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2" name="标题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atin typeface="Microsoft YaHei UI" panose="020B0503020204020204" pitchFamily="34" charset="-122"/>
                <a:ea typeface="Microsoft YaHei UI" panose="020B0503020204020204" pitchFamily="34" charset="-122"/>
              </a:defRPr>
            </a:lvl1pPr>
            <a:lvl2pPr marL="228600">
              <a:defRPr sz="1800">
                <a:latin typeface="Microsoft YaHei UI" panose="020B0503020204020204" pitchFamily="34" charset="-122"/>
                <a:ea typeface="Microsoft YaHei UI" panose="020B0503020204020204" pitchFamily="34" charset="-122"/>
              </a:defRPr>
            </a:lvl2pPr>
            <a:lvl3pPr marL="457200">
              <a:defRPr sz="1600">
                <a:latin typeface="Microsoft YaHei UI" panose="020B0503020204020204" pitchFamily="34" charset="-122"/>
                <a:ea typeface="Microsoft YaHei UI" panose="020B0503020204020204" pitchFamily="34" charset="-122"/>
              </a:defRPr>
            </a:lvl3pPr>
            <a:lvl4pPr marL="685800">
              <a:defRPr sz="1400">
                <a:latin typeface="Microsoft YaHei UI" panose="020B0503020204020204" pitchFamily="34" charset="-122"/>
                <a:ea typeface="Microsoft YaHei UI" panose="020B0503020204020204" pitchFamily="34" charset="-122"/>
              </a:defRPr>
            </a:lvl4pPr>
            <a:lvl5pPr>
              <a:defRPr sz="1400"/>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p:txBody>
      </p:sp>
      <p:sp>
        <p:nvSpPr>
          <p:cNvPr id="4" name="日期占位符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latin typeface="Microsoft YaHei UI" panose="020B0503020204020204" pitchFamily="34" charset="-122"/>
                <a:ea typeface="Microsoft YaHei UI" panose="020B0503020204020204" pitchFamily="34" charset="-122"/>
              </a:defRPr>
            </a:lvl1pPr>
          </a:lstStyle>
          <a:p>
            <a:r>
              <a:rPr lang="en-US" altLang="zh-CN" noProof="0"/>
              <a:t>20XX/9/3</a:t>
            </a:r>
            <a:endParaRPr lang="zh-CN" altLang="en-US" noProof="0"/>
          </a:p>
        </p:txBody>
      </p:sp>
      <p:sp>
        <p:nvSpPr>
          <p:cNvPr id="5" name="页脚占位符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latin typeface="Microsoft YaHei UI" panose="020B0503020204020204" pitchFamily="34" charset="-122"/>
                <a:ea typeface="Microsoft YaHei UI" panose="020B0503020204020204" pitchFamily="34" charset="-122"/>
              </a:defRPr>
            </a:lvl1pPr>
          </a:lstStyle>
          <a:p>
            <a:r>
              <a:rPr lang="zh-CN" altLang="en-US" noProof="0"/>
              <a:t>演示文稿标题</a:t>
            </a:r>
          </a:p>
        </p:txBody>
      </p:sp>
      <p:sp>
        <p:nvSpPr>
          <p:cNvPr id="6" name="幻灯片编号占位符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latin typeface="Microsoft YaHei UI" panose="020B0503020204020204" pitchFamily="34" charset="-122"/>
                <a:ea typeface="Microsoft YaHei UI" panose="020B0503020204020204" pitchFamily="34" charset="-122"/>
              </a:defRPr>
            </a:lvl1pPr>
          </a:lstStyle>
          <a:p>
            <a:fld id="{D8DA9DAA-006C-4F4B-980E-E3DF019B24E2}" type="slidenum">
              <a:rPr lang="en-US" altLang="zh-CN" noProof="0" smtClean="0"/>
              <a:pPr/>
              <a:t>‹#›</a:t>
            </a:fld>
            <a:endParaRPr lang="zh-CN" altLang="en-US" noProof="0"/>
          </a:p>
        </p:txBody>
      </p:sp>
      <p:cxnSp>
        <p:nvCxnSpPr>
          <p:cNvPr id="9" name="直接连接符​​(S)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图形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19" name="图形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节标题">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p>
        </p:txBody>
      </p:sp>
      <p:sp>
        <p:nvSpPr>
          <p:cNvPr id="4" name="图形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5" name="图形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6" name="图形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7" name="图形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11" name="图形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13" name="图形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6" name="幻灯片编号占位符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en-US" altLang="zh-CN" noProof="0" smtClean="0"/>
              <a:t>‹#›</a:t>
            </a:fld>
            <a:endParaRPr lang="zh-CN" altLang="en-US" noProof="0"/>
          </a:p>
        </p:txBody>
      </p:sp>
      <p:cxnSp>
        <p:nvCxnSpPr>
          <p:cNvPr id="7" name="直接连接符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p>
        </p:txBody>
      </p:sp>
      <p:sp>
        <p:nvSpPr>
          <p:cNvPr id="5" name="页脚占位符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latin typeface="Microsoft YaHei UI" panose="020B0503020204020204" pitchFamily="34" charset="-122"/>
                <a:ea typeface="Microsoft YaHei UI" panose="020B0503020204020204" pitchFamily="34" charset="-122"/>
              </a:defRPr>
            </a:lvl1pPr>
          </a:lstStyle>
          <a:p>
            <a:r>
              <a:rPr lang="zh-CN" altLang="en-US" noProof="0"/>
              <a:t>演示文稿标题</a:t>
            </a:r>
          </a:p>
        </p:txBody>
      </p:sp>
      <p:sp>
        <p:nvSpPr>
          <p:cNvPr id="6" name="幻灯片编号占位符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latin typeface="Microsoft YaHei UI" panose="020B0503020204020204" pitchFamily="34" charset="-122"/>
                <a:ea typeface="Microsoft YaHei UI" panose="020B0503020204020204" pitchFamily="34" charset="-122"/>
              </a:defRPr>
            </a:lvl1pPr>
          </a:lstStyle>
          <a:p>
            <a:fld id="{D8DA9DAA-006C-4F4B-980E-E3DF019B24E2}" type="slidenum">
              <a:rPr lang="en-US" altLang="zh-CN" noProof="0" smtClean="0"/>
              <a:pPr/>
              <a:t>‹#›</a:t>
            </a:fld>
            <a:endParaRPr lang="zh-CN" altLang="en-US" noProof="0"/>
          </a:p>
        </p:txBody>
      </p:sp>
      <p:cxnSp>
        <p:nvCxnSpPr>
          <p:cNvPr id="7" name="直接连接符​​(S)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长方形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3" name="图片占位符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标题和内容">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标题</a:t>
            </a:r>
          </a:p>
        </p:txBody>
      </p:sp>
      <p:sp>
        <p:nvSpPr>
          <p:cNvPr id="3" name="内容占位符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vl2pPr>
              <a:defRPr>
                <a:solidFill>
                  <a:schemeClr val="bg1"/>
                </a:solidFill>
                <a:latin typeface="Microsoft YaHei UI" panose="020B0503020204020204" pitchFamily="34" charset="-122"/>
                <a:ea typeface="Microsoft YaHei UI" panose="020B0503020204020204" pitchFamily="34" charset="-122"/>
              </a:defRPr>
            </a:lvl2pPr>
            <a:lvl3pPr>
              <a:defRPr>
                <a:solidFill>
                  <a:schemeClr val="bg1"/>
                </a:solidFill>
                <a:latin typeface="Microsoft YaHei UI" panose="020B0503020204020204" pitchFamily="34" charset="-122"/>
                <a:ea typeface="Microsoft YaHei UI" panose="020B0503020204020204" pitchFamily="34" charset="-122"/>
              </a:defRPr>
            </a:lvl3pPr>
            <a:lvl4pPr>
              <a:defRPr>
                <a:solidFill>
                  <a:schemeClr val="bg1"/>
                </a:solidFill>
                <a:latin typeface="Microsoft YaHei UI" panose="020B0503020204020204" pitchFamily="34" charset="-122"/>
                <a:ea typeface="Microsoft YaHei UI" panose="020B0503020204020204" pitchFamily="34" charset="-122"/>
              </a:defRPr>
            </a:lvl4pPr>
            <a:lvl5pPr>
              <a:defRPr>
                <a:solidFill>
                  <a:schemeClr val="bg1"/>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stStyle>
          <a:p>
            <a:r>
              <a:rPr lang="en-US" altLang="zh-CN" noProof="0"/>
              <a:t>20XX/9/3</a:t>
            </a:r>
            <a:endParaRPr lang="zh-CN" altLang="en-US" noProof="0"/>
          </a:p>
        </p:txBody>
      </p:sp>
      <p:sp>
        <p:nvSpPr>
          <p:cNvPr id="5" name="页脚占位符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stStyle>
          <a:p>
            <a:r>
              <a:rPr lang="zh-CN" altLang="en-US" noProof="0"/>
              <a:t>演示文稿标题</a:t>
            </a:r>
          </a:p>
        </p:txBody>
      </p:sp>
      <p:sp>
        <p:nvSpPr>
          <p:cNvPr id="6" name="幻灯片编号占位符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stStyle>
          <a:p>
            <a:fld id="{D8DA9DAA-006C-4F4B-980E-E3DF019B24E2}" type="slidenum">
              <a:rPr lang="en-US" altLang="zh-CN" noProof="0" smtClean="0"/>
              <a:pPr/>
              <a:t>‹#›</a:t>
            </a:fld>
            <a:endParaRPr lang="zh-CN" altLang="en-US" noProof="0"/>
          </a:p>
        </p:txBody>
      </p:sp>
      <p:sp>
        <p:nvSpPr>
          <p:cNvPr id="9" name="图形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11" name="图形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内容占位符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cxnSp>
        <p:nvCxnSpPr>
          <p:cNvPr id="8" name="直接连接符​​(S)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图形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12" name="图形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14" name="图形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latin typeface="Microsoft YaHei UI" panose="020B0503020204020204" pitchFamily="34" charset="-122"/>
                <a:ea typeface="Microsoft YaHei UI" panose="020B0503020204020204" pitchFamily="34" charset="-122"/>
              </a:defRPr>
            </a:lvl1pPr>
          </a:lstStyle>
          <a:p>
            <a:r>
              <a:rPr lang="en-US" altLang="zh-CN" noProof="0"/>
              <a:t>20XX/9/3</a:t>
            </a:r>
            <a:endParaRPr lang="zh-CN" altLang="en-US" noProof="0">
              <a:latin typeface="Microsoft YaHei UI" panose="020B0503020204020204" pitchFamily="34" charset="-122"/>
              <a:ea typeface="Microsoft YaHei UI" panose="020B0503020204020204" pitchFamily="34" charset="-122"/>
            </a:endParaRPr>
          </a:p>
        </p:txBody>
      </p:sp>
      <p:sp>
        <p:nvSpPr>
          <p:cNvPr id="5" name="页脚占位符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latin typeface="Microsoft YaHei UI" panose="020B0503020204020204" pitchFamily="34" charset="-122"/>
                <a:ea typeface="Microsoft YaHei UI" panose="020B0503020204020204" pitchFamily="34" charset="-122"/>
              </a:defRPr>
            </a:lvl1pPr>
          </a:lstStyle>
          <a:p>
            <a:r>
              <a:rPr lang="zh-CN" altLang="en-US" noProof="0"/>
              <a:t>演示文稿标题</a:t>
            </a:r>
            <a:endParaRPr lang="zh-CN" altLang="en-US" noProof="0">
              <a:latin typeface="Microsoft YaHei UI" panose="020B0503020204020204" pitchFamily="34" charset="-122"/>
              <a:ea typeface="Microsoft YaHei UI" panose="020B0503020204020204" pitchFamily="34" charset="-122"/>
            </a:endParaRPr>
          </a:p>
        </p:txBody>
      </p:sp>
      <p:sp>
        <p:nvSpPr>
          <p:cNvPr id="6" name="幻灯片编号占位符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latin typeface="Microsoft YaHei UI" panose="020B0503020204020204" pitchFamily="34" charset="-122"/>
                <a:ea typeface="Microsoft YaHei UI" panose="020B0503020204020204" pitchFamily="34" charset="-122"/>
              </a:defRPr>
            </a:lvl1pPr>
          </a:lstStyle>
          <a:p>
            <a:fld id="{D8DA9DAA-006C-4F4B-980E-E3DF019B24E2}"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9968B-2619-4F71-AB00-4C493E120805}"/>
              </a:ext>
            </a:extLst>
          </p:cNvPr>
          <p:cNvSpPr>
            <a:spLocks noGrp="1"/>
          </p:cNvSpPr>
          <p:nvPr>
            <p:ph type="ctrTitle"/>
          </p:nvPr>
        </p:nvSpPr>
        <p:spPr/>
        <p:txBody>
          <a:bodyPr rtlCol="0"/>
          <a:lstStyle/>
          <a:p>
            <a:pPr rtl="0"/>
            <a:r>
              <a:rPr lang="zh-CN" altLang="en-US" spc="400" dirty="0"/>
              <a:t>悦文小说</a:t>
            </a:r>
            <a:endParaRPr lang="zh-CN" altLang="en-US" dirty="0"/>
          </a:p>
        </p:txBody>
      </p:sp>
      <p:sp>
        <p:nvSpPr>
          <p:cNvPr id="3" name="副标题 2">
            <a:extLst>
              <a:ext uri="{FF2B5EF4-FFF2-40B4-BE49-F238E27FC236}">
                <a16:creationId xmlns:a16="http://schemas.microsoft.com/office/drawing/2014/main" id="{A5F14073-9F68-4B7E-A576-26899D58C7A9}"/>
              </a:ext>
            </a:extLst>
          </p:cNvPr>
          <p:cNvSpPr>
            <a:spLocks noGrp="1"/>
          </p:cNvSpPr>
          <p:nvPr>
            <p:ph type="subTitle" idx="1"/>
          </p:nvPr>
        </p:nvSpPr>
        <p:spPr/>
        <p:txBody>
          <a:bodyPr rtlCol="0"/>
          <a:lstStyle/>
          <a:p>
            <a:pPr rtl="0"/>
            <a:r>
              <a:rPr lang="zh-CN" altLang="en-US" dirty="0"/>
              <a:t>智科</a:t>
            </a:r>
            <a:r>
              <a:rPr lang="en-US" altLang="zh-CN" dirty="0"/>
              <a:t>1901</a:t>
            </a:r>
          </a:p>
          <a:p>
            <a:pPr rtl="0"/>
            <a:r>
              <a:rPr lang="zh-CN" altLang="en-US" sz="2000" dirty="0">
                <a:solidFill>
                  <a:schemeClr val="bg1"/>
                </a:solidFill>
              </a:rPr>
              <a:t>张瑞龙</a:t>
            </a:r>
            <a:endParaRPr lang="en-US" altLang="zh-CN" sz="2000" dirty="0">
              <a:solidFill>
                <a:schemeClr val="bg1"/>
              </a:solidFill>
            </a:endParaRPr>
          </a:p>
          <a:p>
            <a:pPr rtl="0"/>
            <a:r>
              <a:rPr lang="zh-CN" altLang="en-US" dirty="0"/>
              <a:t>陈沁霄</a:t>
            </a:r>
            <a:endParaRPr lang="zh-CN" altLang="en-US" sz="2000" dirty="0">
              <a:solidFill>
                <a:schemeClr val="bg1"/>
              </a:solidFill>
            </a:endParaRPr>
          </a:p>
          <a:p>
            <a:pPr rtl="0"/>
            <a:endParaRPr lang="zh-CN" alt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7B8D0BB8-2B82-40C8-8776-752E0B1D6D37}"/>
              </a:ext>
            </a:extLst>
          </p:cNvPr>
          <p:cNvSpPr>
            <a:spLocks noGrp="1"/>
          </p:cNvSpPr>
          <p:nvPr>
            <p:ph type="ftr" sz="quarter" idx="11"/>
          </p:nvPr>
        </p:nvSpPr>
        <p:spPr/>
        <p:txBody>
          <a:bodyPr/>
          <a:lstStyle/>
          <a:p>
            <a:r>
              <a:rPr lang="zh-CN" altLang="en-US" noProof="0"/>
              <a:t>演示文稿标题</a:t>
            </a:r>
          </a:p>
        </p:txBody>
      </p:sp>
      <p:sp>
        <p:nvSpPr>
          <p:cNvPr id="5" name="灯片编号占位符 4">
            <a:extLst>
              <a:ext uri="{FF2B5EF4-FFF2-40B4-BE49-F238E27FC236}">
                <a16:creationId xmlns:a16="http://schemas.microsoft.com/office/drawing/2014/main" id="{CD547691-56B4-4CE6-9C0B-9F9C6D5A29D7}"/>
              </a:ext>
            </a:extLst>
          </p:cNvPr>
          <p:cNvSpPr>
            <a:spLocks noGrp="1"/>
          </p:cNvSpPr>
          <p:nvPr>
            <p:ph type="sldNum" sz="quarter" idx="12"/>
          </p:nvPr>
        </p:nvSpPr>
        <p:spPr/>
        <p:txBody>
          <a:bodyPr/>
          <a:lstStyle/>
          <a:p>
            <a:fld id="{D8DA9DAA-006C-4F4B-980E-E3DF019B24E2}" type="slidenum">
              <a:rPr lang="en-US" altLang="zh-CN" noProof="0" smtClean="0"/>
              <a:pPr/>
              <a:t>10</a:t>
            </a:fld>
            <a:endParaRPr lang="zh-CN" altLang="en-US" noProof="0"/>
          </a:p>
        </p:txBody>
      </p:sp>
      <p:pic>
        <p:nvPicPr>
          <p:cNvPr id="10" name="图片 9">
            <a:extLst>
              <a:ext uri="{FF2B5EF4-FFF2-40B4-BE49-F238E27FC236}">
                <a16:creationId xmlns:a16="http://schemas.microsoft.com/office/drawing/2014/main" id="{6FF7085E-03C9-40A1-A83A-739F94729EEF}"/>
              </a:ext>
            </a:extLst>
          </p:cNvPr>
          <p:cNvPicPr>
            <a:picLocks noChangeAspect="1"/>
          </p:cNvPicPr>
          <p:nvPr/>
        </p:nvPicPr>
        <p:blipFill>
          <a:blip r:embed="rId2"/>
          <a:stretch>
            <a:fillRect/>
          </a:stretch>
        </p:blipFill>
        <p:spPr>
          <a:xfrm>
            <a:off x="-1" y="-67112"/>
            <a:ext cx="5861991" cy="6925112"/>
          </a:xfrm>
          <a:prstGeom prst="rect">
            <a:avLst/>
          </a:prstGeom>
        </p:spPr>
      </p:pic>
      <p:pic>
        <p:nvPicPr>
          <p:cNvPr id="12" name="图片 11">
            <a:extLst>
              <a:ext uri="{FF2B5EF4-FFF2-40B4-BE49-F238E27FC236}">
                <a16:creationId xmlns:a16="http://schemas.microsoft.com/office/drawing/2014/main" id="{EE939543-610B-4218-82FD-D1ED3FF9A6D8}"/>
              </a:ext>
            </a:extLst>
          </p:cNvPr>
          <p:cNvPicPr>
            <a:picLocks noChangeAspect="1"/>
          </p:cNvPicPr>
          <p:nvPr/>
        </p:nvPicPr>
        <p:blipFill>
          <a:blip r:embed="rId3"/>
          <a:stretch>
            <a:fillRect/>
          </a:stretch>
        </p:blipFill>
        <p:spPr>
          <a:xfrm>
            <a:off x="6164200" y="0"/>
            <a:ext cx="5064773" cy="6858000"/>
          </a:xfrm>
          <a:prstGeom prst="rect">
            <a:avLst/>
          </a:prstGeom>
        </p:spPr>
      </p:pic>
    </p:spTree>
    <p:extLst>
      <p:ext uri="{BB962C8B-B14F-4D97-AF65-F5344CB8AC3E}">
        <p14:creationId xmlns:p14="http://schemas.microsoft.com/office/powerpoint/2010/main" val="2214303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C01B57F-4CB1-4559-92D9-F546B90167AB}"/>
              </a:ext>
            </a:extLst>
          </p:cNvPr>
          <p:cNvSpPr>
            <a:spLocks noGrp="1"/>
          </p:cNvSpPr>
          <p:nvPr>
            <p:ph type="ftr" sz="quarter" idx="11"/>
          </p:nvPr>
        </p:nvSpPr>
        <p:spPr/>
        <p:txBody>
          <a:bodyPr/>
          <a:lstStyle/>
          <a:p>
            <a:r>
              <a:rPr lang="zh-CN" altLang="en-US" noProof="0"/>
              <a:t>演示文稿标题</a:t>
            </a:r>
          </a:p>
        </p:txBody>
      </p:sp>
      <p:sp>
        <p:nvSpPr>
          <p:cNvPr id="5" name="灯片编号占位符 4">
            <a:extLst>
              <a:ext uri="{FF2B5EF4-FFF2-40B4-BE49-F238E27FC236}">
                <a16:creationId xmlns:a16="http://schemas.microsoft.com/office/drawing/2014/main" id="{330B808B-42B3-4DC4-9F88-0C8E3F90767D}"/>
              </a:ext>
            </a:extLst>
          </p:cNvPr>
          <p:cNvSpPr>
            <a:spLocks noGrp="1"/>
          </p:cNvSpPr>
          <p:nvPr>
            <p:ph type="sldNum" sz="quarter" idx="12"/>
          </p:nvPr>
        </p:nvSpPr>
        <p:spPr/>
        <p:txBody>
          <a:bodyPr/>
          <a:lstStyle/>
          <a:p>
            <a:fld id="{D8DA9DAA-006C-4F4B-980E-E3DF019B24E2}" type="slidenum">
              <a:rPr lang="en-US" altLang="zh-CN" noProof="0" smtClean="0"/>
              <a:pPr/>
              <a:t>11</a:t>
            </a:fld>
            <a:endParaRPr lang="zh-CN" altLang="en-US" noProof="0"/>
          </a:p>
        </p:txBody>
      </p:sp>
      <p:pic>
        <p:nvPicPr>
          <p:cNvPr id="8" name="图片 7">
            <a:extLst>
              <a:ext uri="{FF2B5EF4-FFF2-40B4-BE49-F238E27FC236}">
                <a16:creationId xmlns:a16="http://schemas.microsoft.com/office/drawing/2014/main" id="{B1037C96-1398-4DF1-83E0-48FC9280058A}"/>
              </a:ext>
            </a:extLst>
          </p:cNvPr>
          <p:cNvPicPr>
            <a:picLocks noChangeAspect="1"/>
          </p:cNvPicPr>
          <p:nvPr/>
        </p:nvPicPr>
        <p:blipFill>
          <a:blip r:embed="rId2"/>
          <a:stretch>
            <a:fillRect/>
          </a:stretch>
        </p:blipFill>
        <p:spPr>
          <a:xfrm>
            <a:off x="0" y="-318"/>
            <a:ext cx="5838738" cy="6858000"/>
          </a:xfrm>
          <a:prstGeom prst="rect">
            <a:avLst/>
          </a:prstGeom>
        </p:spPr>
      </p:pic>
      <p:sp>
        <p:nvSpPr>
          <p:cNvPr id="9" name="文本框 8">
            <a:extLst>
              <a:ext uri="{FF2B5EF4-FFF2-40B4-BE49-F238E27FC236}">
                <a16:creationId xmlns:a16="http://schemas.microsoft.com/office/drawing/2014/main" id="{B3FA0170-3024-4A60-9818-3FA7C8B01C3C}"/>
              </a:ext>
            </a:extLst>
          </p:cNvPr>
          <p:cNvSpPr txBox="1"/>
          <p:nvPr/>
        </p:nvSpPr>
        <p:spPr>
          <a:xfrm>
            <a:off x="6711194" y="4605556"/>
            <a:ext cx="2441196" cy="923330"/>
          </a:xfrm>
          <a:prstGeom prst="rect">
            <a:avLst/>
          </a:prstGeom>
          <a:noFill/>
        </p:spPr>
        <p:txBody>
          <a:bodyPr wrap="square" rtlCol="0">
            <a:spAutoFit/>
          </a:bodyPr>
          <a:lstStyle/>
          <a:p>
            <a:r>
              <a:rPr lang="zh-CN" altLang="en-US" dirty="0"/>
              <a:t>用户可以通过阅览各类小说排行榜来查找当前热门书籍。</a:t>
            </a:r>
          </a:p>
        </p:txBody>
      </p:sp>
      <p:pic>
        <p:nvPicPr>
          <p:cNvPr id="11" name="图片 10">
            <a:extLst>
              <a:ext uri="{FF2B5EF4-FFF2-40B4-BE49-F238E27FC236}">
                <a16:creationId xmlns:a16="http://schemas.microsoft.com/office/drawing/2014/main" id="{7195234C-36E9-4BE1-A51C-19BEC411689E}"/>
              </a:ext>
            </a:extLst>
          </p:cNvPr>
          <p:cNvPicPr>
            <a:picLocks noChangeAspect="1"/>
          </p:cNvPicPr>
          <p:nvPr/>
        </p:nvPicPr>
        <p:blipFill>
          <a:blip r:embed="rId3"/>
          <a:stretch>
            <a:fillRect/>
          </a:stretch>
        </p:blipFill>
        <p:spPr>
          <a:xfrm>
            <a:off x="5947633" y="85244"/>
            <a:ext cx="2533650" cy="3705225"/>
          </a:xfrm>
          <a:prstGeom prst="rect">
            <a:avLst/>
          </a:prstGeom>
        </p:spPr>
      </p:pic>
      <p:pic>
        <p:nvPicPr>
          <p:cNvPr id="13" name="图片 12">
            <a:extLst>
              <a:ext uri="{FF2B5EF4-FFF2-40B4-BE49-F238E27FC236}">
                <a16:creationId xmlns:a16="http://schemas.microsoft.com/office/drawing/2014/main" id="{AC0B089D-DF30-4AE9-AD68-7D08E9A5D110}"/>
              </a:ext>
            </a:extLst>
          </p:cNvPr>
          <p:cNvPicPr>
            <a:picLocks noChangeAspect="1"/>
          </p:cNvPicPr>
          <p:nvPr/>
        </p:nvPicPr>
        <p:blipFill>
          <a:blip r:embed="rId4"/>
          <a:stretch>
            <a:fillRect/>
          </a:stretch>
        </p:blipFill>
        <p:spPr>
          <a:xfrm>
            <a:off x="8590178" y="136525"/>
            <a:ext cx="2952750" cy="4114800"/>
          </a:xfrm>
          <a:prstGeom prst="rect">
            <a:avLst/>
          </a:prstGeom>
        </p:spPr>
      </p:pic>
      <p:sp>
        <p:nvSpPr>
          <p:cNvPr id="14" name="文本框 13">
            <a:extLst>
              <a:ext uri="{FF2B5EF4-FFF2-40B4-BE49-F238E27FC236}">
                <a16:creationId xmlns:a16="http://schemas.microsoft.com/office/drawing/2014/main" id="{33C7E9A4-89E2-4D7C-948A-129F7762199C}"/>
              </a:ext>
            </a:extLst>
          </p:cNvPr>
          <p:cNvSpPr txBox="1"/>
          <p:nvPr/>
        </p:nvSpPr>
        <p:spPr>
          <a:xfrm>
            <a:off x="6711194" y="5889072"/>
            <a:ext cx="2441196" cy="646331"/>
          </a:xfrm>
          <a:prstGeom prst="rect">
            <a:avLst/>
          </a:prstGeom>
          <a:noFill/>
        </p:spPr>
        <p:txBody>
          <a:bodyPr wrap="square" rtlCol="0">
            <a:spAutoFit/>
          </a:bodyPr>
          <a:lstStyle/>
          <a:p>
            <a:r>
              <a:rPr lang="zh-CN" altLang="en-US" dirty="0"/>
              <a:t>也设有男频女频以提供读者更多的选择</a:t>
            </a:r>
          </a:p>
        </p:txBody>
      </p:sp>
    </p:spTree>
    <p:extLst>
      <p:ext uri="{BB962C8B-B14F-4D97-AF65-F5344CB8AC3E}">
        <p14:creationId xmlns:p14="http://schemas.microsoft.com/office/powerpoint/2010/main" val="410619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9905D2-4F92-4F90-B5CF-05E33F277A8F}"/>
              </a:ext>
            </a:extLst>
          </p:cNvPr>
          <p:cNvSpPr>
            <a:spLocks noGrp="1"/>
          </p:cNvSpPr>
          <p:nvPr>
            <p:ph type="ctrTitle"/>
          </p:nvPr>
        </p:nvSpPr>
        <p:spPr>
          <a:xfrm>
            <a:off x="10218198" y="841248"/>
            <a:ext cx="608298" cy="3236976"/>
          </a:xfrm>
        </p:spPr>
        <p:txBody>
          <a:bodyPr>
            <a:normAutofit/>
          </a:bodyPr>
          <a:lstStyle/>
          <a:p>
            <a:r>
              <a:rPr lang="zh-CN" altLang="en-US" dirty="0"/>
              <a:t>搜索</a:t>
            </a:r>
          </a:p>
        </p:txBody>
      </p:sp>
      <p:sp>
        <p:nvSpPr>
          <p:cNvPr id="3" name="副标题 2">
            <a:extLst>
              <a:ext uri="{FF2B5EF4-FFF2-40B4-BE49-F238E27FC236}">
                <a16:creationId xmlns:a16="http://schemas.microsoft.com/office/drawing/2014/main" id="{65A7ABB3-4A04-4AC9-8EDA-E357456FCC2E}"/>
              </a:ext>
            </a:extLst>
          </p:cNvPr>
          <p:cNvSpPr>
            <a:spLocks noGrp="1"/>
          </p:cNvSpPr>
          <p:nvPr>
            <p:ph type="subTitle" idx="1"/>
          </p:nvPr>
        </p:nvSpPr>
        <p:spPr>
          <a:xfrm>
            <a:off x="9614517" y="4498848"/>
            <a:ext cx="1211973" cy="1764792"/>
          </a:xfrm>
        </p:spPr>
        <p:txBody>
          <a:bodyPr/>
          <a:lstStyle/>
          <a:p>
            <a:r>
              <a:rPr lang="en-US" altLang="zh-CN" dirty="0"/>
              <a:t>Id</a:t>
            </a:r>
            <a:r>
              <a:rPr lang="zh-CN" altLang="en-US" dirty="0"/>
              <a:t>，书名，作者，进行匹配搜索</a:t>
            </a:r>
          </a:p>
        </p:txBody>
      </p:sp>
      <p:sp>
        <p:nvSpPr>
          <p:cNvPr id="4" name="页脚占位符 3">
            <a:extLst>
              <a:ext uri="{FF2B5EF4-FFF2-40B4-BE49-F238E27FC236}">
                <a16:creationId xmlns:a16="http://schemas.microsoft.com/office/drawing/2014/main" id="{248654A1-49B5-4B61-AAB4-55A8AEA53FC8}"/>
              </a:ext>
            </a:extLst>
          </p:cNvPr>
          <p:cNvSpPr>
            <a:spLocks noGrp="1"/>
          </p:cNvSpPr>
          <p:nvPr>
            <p:ph type="ftr" sz="quarter" idx="11"/>
          </p:nvPr>
        </p:nvSpPr>
        <p:spPr/>
        <p:txBody>
          <a:bodyPr/>
          <a:lstStyle/>
          <a:p>
            <a:r>
              <a:rPr lang="zh-CN" altLang="en-US" noProof="0"/>
              <a:t>演示文稿标题</a:t>
            </a:r>
          </a:p>
        </p:txBody>
      </p:sp>
      <p:sp>
        <p:nvSpPr>
          <p:cNvPr id="5" name="灯片编号占位符 4">
            <a:extLst>
              <a:ext uri="{FF2B5EF4-FFF2-40B4-BE49-F238E27FC236}">
                <a16:creationId xmlns:a16="http://schemas.microsoft.com/office/drawing/2014/main" id="{2CCF6CF1-42DB-4F2A-8A3C-57ED362BEF01}"/>
              </a:ext>
            </a:extLst>
          </p:cNvPr>
          <p:cNvSpPr>
            <a:spLocks noGrp="1"/>
          </p:cNvSpPr>
          <p:nvPr>
            <p:ph type="sldNum" sz="quarter" idx="12"/>
          </p:nvPr>
        </p:nvSpPr>
        <p:spPr/>
        <p:txBody>
          <a:bodyPr/>
          <a:lstStyle/>
          <a:p>
            <a:fld id="{D8DA9DAA-006C-4F4B-980E-E3DF019B24E2}" type="slidenum">
              <a:rPr lang="en-US" altLang="zh-CN" noProof="0" smtClean="0"/>
              <a:pPr/>
              <a:t>12</a:t>
            </a:fld>
            <a:endParaRPr lang="zh-CN" altLang="en-US" noProof="0"/>
          </a:p>
        </p:txBody>
      </p:sp>
      <p:pic>
        <p:nvPicPr>
          <p:cNvPr id="19" name="图片占位符 18">
            <a:extLst>
              <a:ext uri="{FF2B5EF4-FFF2-40B4-BE49-F238E27FC236}">
                <a16:creationId xmlns:a16="http://schemas.microsoft.com/office/drawing/2014/main" id="{C86AA09A-BD29-4554-B016-8F17A3731BDB}"/>
              </a:ext>
            </a:extLst>
          </p:cNvPr>
          <p:cNvPicPr>
            <a:picLocks noGrp="1" noChangeAspect="1"/>
          </p:cNvPicPr>
          <p:nvPr>
            <p:ph type="pic" sz="quarter" idx="13"/>
          </p:nvPr>
        </p:nvPicPr>
        <p:blipFill>
          <a:blip r:embed="rId2"/>
          <a:srcRect l="14" r="14"/>
          <a:stretch>
            <a:fillRect/>
          </a:stretch>
        </p:blipFill>
        <p:spPr>
          <a:xfrm>
            <a:off x="423863" y="204788"/>
            <a:ext cx="7259637" cy="6262687"/>
          </a:xfrm>
          <a:prstGeom prst="rect">
            <a:avLst/>
          </a:prstGeom>
        </p:spPr>
      </p:pic>
    </p:spTree>
    <p:extLst>
      <p:ext uri="{BB962C8B-B14F-4D97-AF65-F5344CB8AC3E}">
        <p14:creationId xmlns:p14="http://schemas.microsoft.com/office/powerpoint/2010/main" val="3871371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2376566A-ADA7-4692-A8B8-CB150BA87839}"/>
              </a:ext>
            </a:extLst>
          </p:cNvPr>
          <p:cNvSpPr>
            <a:spLocks noGrp="1"/>
          </p:cNvSpPr>
          <p:nvPr>
            <p:ph type="ftr" sz="quarter" idx="11"/>
          </p:nvPr>
        </p:nvSpPr>
        <p:spPr/>
        <p:txBody>
          <a:bodyPr/>
          <a:lstStyle/>
          <a:p>
            <a:r>
              <a:rPr lang="zh-CN" altLang="en-US" noProof="0"/>
              <a:t>演示文稿标题</a:t>
            </a:r>
          </a:p>
        </p:txBody>
      </p:sp>
      <p:sp>
        <p:nvSpPr>
          <p:cNvPr id="5" name="灯片编号占位符 4">
            <a:extLst>
              <a:ext uri="{FF2B5EF4-FFF2-40B4-BE49-F238E27FC236}">
                <a16:creationId xmlns:a16="http://schemas.microsoft.com/office/drawing/2014/main" id="{F0501953-7CA3-4D8E-B0B9-902466752CF6}"/>
              </a:ext>
            </a:extLst>
          </p:cNvPr>
          <p:cNvSpPr>
            <a:spLocks noGrp="1"/>
          </p:cNvSpPr>
          <p:nvPr>
            <p:ph type="sldNum" sz="quarter" idx="12"/>
          </p:nvPr>
        </p:nvSpPr>
        <p:spPr/>
        <p:txBody>
          <a:bodyPr/>
          <a:lstStyle/>
          <a:p>
            <a:fld id="{D8DA9DAA-006C-4F4B-980E-E3DF019B24E2}" type="slidenum">
              <a:rPr lang="en-US" altLang="zh-CN" noProof="0" smtClean="0"/>
              <a:pPr/>
              <a:t>13</a:t>
            </a:fld>
            <a:endParaRPr lang="zh-CN" altLang="en-US" noProof="0"/>
          </a:p>
        </p:txBody>
      </p:sp>
      <p:pic>
        <p:nvPicPr>
          <p:cNvPr id="8" name="图片 7">
            <a:extLst>
              <a:ext uri="{FF2B5EF4-FFF2-40B4-BE49-F238E27FC236}">
                <a16:creationId xmlns:a16="http://schemas.microsoft.com/office/drawing/2014/main" id="{C3DC0372-CC34-4D8B-BCC4-848238C8783A}"/>
              </a:ext>
            </a:extLst>
          </p:cNvPr>
          <p:cNvPicPr>
            <a:picLocks noChangeAspect="1"/>
          </p:cNvPicPr>
          <p:nvPr/>
        </p:nvPicPr>
        <p:blipFill>
          <a:blip r:embed="rId2"/>
          <a:stretch>
            <a:fillRect/>
          </a:stretch>
        </p:blipFill>
        <p:spPr>
          <a:xfrm>
            <a:off x="1" y="1568573"/>
            <a:ext cx="5797118" cy="3543300"/>
          </a:xfrm>
          <a:prstGeom prst="rect">
            <a:avLst/>
          </a:prstGeom>
        </p:spPr>
      </p:pic>
      <p:sp>
        <p:nvSpPr>
          <p:cNvPr id="9" name="文本框 8">
            <a:extLst>
              <a:ext uri="{FF2B5EF4-FFF2-40B4-BE49-F238E27FC236}">
                <a16:creationId xmlns:a16="http://schemas.microsoft.com/office/drawing/2014/main" id="{722D6E50-F67D-4F61-906F-1AA65C6A0613}"/>
              </a:ext>
            </a:extLst>
          </p:cNvPr>
          <p:cNvSpPr txBox="1"/>
          <p:nvPr/>
        </p:nvSpPr>
        <p:spPr>
          <a:xfrm>
            <a:off x="7332955" y="2796466"/>
            <a:ext cx="2814222" cy="646331"/>
          </a:xfrm>
          <a:prstGeom prst="rect">
            <a:avLst/>
          </a:prstGeom>
          <a:noFill/>
        </p:spPr>
        <p:txBody>
          <a:bodyPr wrap="square" rtlCol="0">
            <a:spAutoFit/>
          </a:bodyPr>
          <a:lstStyle/>
          <a:p>
            <a:r>
              <a:rPr lang="zh-CN" altLang="en-US" dirty="0"/>
              <a:t>查看作品详情以及是否购买阅读</a:t>
            </a:r>
          </a:p>
        </p:txBody>
      </p:sp>
    </p:spTree>
    <p:extLst>
      <p:ext uri="{BB962C8B-B14F-4D97-AF65-F5344CB8AC3E}">
        <p14:creationId xmlns:p14="http://schemas.microsoft.com/office/powerpoint/2010/main" val="3055201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2B187609-57A1-4882-8247-2442B51B4DA2}"/>
              </a:ext>
            </a:extLst>
          </p:cNvPr>
          <p:cNvSpPr>
            <a:spLocks noGrp="1"/>
          </p:cNvSpPr>
          <p:nvPr>
            <p:ph type="ftr" sz="quarter" idx="11"/>
          </p:nvPr>
        </p:nvSpPr>
        <p:spPr/>
        <p:txBody>
          <a:bodyPr/>
          <a:lstStyle/>
          <a:p>
            <a:r>
              <a:rPr lang="zh-CN" altLang="en-US" noProof="0"/>
              <a:t>演示文稿标题</a:t>
            </a:r>
          </a:p>
        </p:txBody>
      </p:sp>
      <p:sp>
        <p:nvSpPr>
          <p:cNvPr id="5" name="灯片编号占位符 4">
            <a:extLst>
              <a:ext uri="{FF2B5EF4-FFF2-40B4-BE49-F238E27FC236}">
                <a16:creationId xmlns:a16="http://schemas.microsoft.com/office/drawing/2014/main" id="{C970D8A9-C1F8-4B43-BA60-53DC97B17BB1}"/>
              </a:ext>
            </a:extLst>
          </p:cNvPr>
          <p:cNvSpPr>
            <a:spLocks noGrp="1"/>
          </p:cNvSpPr>
          <p:nvPr>
            <p:ph type="sldNum" sz="quarter" idx="12"/>
          </p:nvPr>
        </p:nvSpPr>
        <p:spPr/>
        <p:txBody>
          <a:bodyPr/>
          <a:lstStyle/>
          <a:p>
            <a:fld id="{D8DA9DAA-006C-4F4B-980E-E3DF019B24E2}" type="slidenum">
              <a:rPr lang="en-US" altLang="zh-CN" noProof="0" smtClean="0"/>
              <a:pPr/>
              <a:t>14</a:t>
            </a:fld>
            <a:endParaRPr lang="zh-CN" altLang="en-US" noProof="0"/>
          </a:p>
        </p:txBody>
      </p:sp>
      <p:pic>
        <p:nvPicPr>
          <p:cNvPr id="8" name="图片 7">
            <a:extLst>
              <a:ext uri="{FF2B5EF4-FFF2-40B4-BE49-F238E27FC236}">
                <a16:creationId xmlns:a16="http://schemas.microsoft.com/office/drawing/2014/main" id="{50692C4C-1DED-4657-9CFE-C37AC589E4A8}"/>
              </a:ext>
            </a:extLst>
          </p:cNvPr>
          <p:cNvPicPr>
            <a:picLocks noChangeAspect="1"/>
          </p:cNvPicPr>
          <p:nvPr/>
        </p:nvPicPr>
        <p:blipFill>
          <a:blip r:embed="rId2"/>
          <a:stretch>
            <a:fillRect/>
          </a:stretch>
        </p:blipFill>
        <p:spPr>
          <a:xfrm>
            <a:off x="663686" y="1090412"/>
            <a:ext cx="4428571" cy="2457143"/>
          </a:xfrm>
          <a:prstGeom prst="rect">
            <a:avLst/>
          </a:prstGeom>
        </p:spPr>
      </p:pic>
      <p:sp>
        <p:nvSpPr>
          <p:cNvPr id="9" name="文本框 8">
            <a:extLst>
              <a:ext uri="{FF2B5EF4-FFF2-40B4-BE49-F238E27FC236}">
                <a16:creationId xmlns:a16="http://schemas.microsoft.com/office/drawing/2014/main" id="{437CEA11-17DF-4EFF-9E44-01B5DDC6BCDA}"/>
              </a:ext>
            </a:extLst>
          </p:cNvPr>
          <p:cNvSpPr txBox="1"/>
          <p:nvPr/>
        </p:nvSpPr>
        <p:spPr>
          <a:xfrm>
            <a:off x="6096000" y="1127287"/>
            <a:ext cx="4909352" cy="646331"/>
          </a:xfrm>
          <a:prstGeom prst="rect">
            <a:avLst/>
          </a:prstGeom>
          <a:noFill/>
        </p:spPr>
        <p:txBody>
          <a:bodyPr wrap="square" rtlCol="0">
            <a:spAutoFit/>
          </a:bodyPr>
          <a:lstStyle/>
          <a:p>
            <a:r>
              <a:rPr lang="zh-CN" altLang="en-US" dirty="0"/>
              <a:t>点击查看评论，用户可以通过评论了解更多用户关于书籍的信息</a:t>
            </a:r>
          </a:p>
        </p:txBody>
      </p:sp>
      <p:pic>
        <p:nvPicPr>
          <p:cNvPr id="11" name="图片 10">
            <a:extLst>
              <a:ext uri="{FF2B5EF4-FFF2-40B4-BE49-F238E27FC236}">
                <a16:creationId xmlns:a16="http://schemas.microsoft.com/office/drawing/2014/main" id="{6BF2D5F0-A7E6-4E0B-9F86-A493F605237B}"/>
              </a:ext>
            </a:extLst>
          </p:cNvPr>
          <p:cNvPicPr>
            <a:picLocks noChangeAspect="1"/>
          </p:cNvPicPr>
          <p:nvPr/>
        </p:nvPicPr>
        <p:blipFill>
          <a:blip r:embed="rId3"/>
          <a:stretch>
            <a:fillRect/>
          </a:stretch>
        </p:blipFill>
        <p:spPr>
          <a:xfrm>
            <a:off x="663685" y="3944349"/>
            <a:ext cx="10113805" cy="2777125"/>
          </a:xfrm>
          <a:prstGeom prst="rect">
            <a:avLst/>
          </a:prstGeom>
        </p:spPr>
      </p:pic>
      <p:sp>
        <p:nvSpPr>
          <p:cNvPr id="12" name="文本框 11">
            <a:extLst>
              <a:ext uri="{FF2B5EF4-FFF2-40B4-BE49-F238E27FC236}">
                <a16:creationId xmlns:a16="http://schemas.microsoft.com/office/drawing/2014/main" id="{DFF9628F-54C5-4B5B-8132-B9AF6ED6838C}"/>
              </a:ext>
            </a:extLst>
          </p:cNvPr>
          <p:cNvSpPr txBox="1"/>
          <p:nvPr/>
        </p:nvSpPr>
        <p:spPr>
          <a:xfrm>
            <a:off x="6267636" y="3197888"/>
            <a:ext cx="3435659" cy="369332"/>
          </a:xfrm>
          <a:prstGeom prst="rect">
            <a:avLst/>
          </a:prstGeom>
          <a:noFill/>
        </p:spPr>
        <p:txBody>
          <a:bodyPr wrap="square" rtlCol="0">
            <a:spAutoFit/>
          </a:bodyPr>
          <a:lstStyle/>
          <a:p>
            <a:r>
              <a:rPr lang="zh-CN" altLang="en-US" dirty="0"/>
              <a:t>点击阅读，购买并阅读该书</a:t>
            </a:r>
          </a:p>
        </p:txBody>
      </p:sp>
    </p:spTree>
    <p:extLst>
      <p:ext uri="{BB962C8B-B14F-4D97-AF65-F5344CB8AC3E}">
        <p14:creationId xmlns:p14="http://schemas.microsoft.com/office/powerpoint/2010/main" val="2785947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F2FB0B-15EC-453B-BC9B-69AD35DDCEA3}"/>
              </a:ext>
            </a:extLst>
          </p:cNvPr>
          <p:cNvSpPr>
            <a:spLocks noGrp="1"/>
          </p:cNvSpPr>
          <p:nvPr>
            <p:ph type="ctrTitle"/>
          </p:nvPr>
        </p:nvSpPr>
        <p:spPr/>
        <p:txBody>
          <a:bodyPr rtlCol="0"/>
          <a:lstStyle/>
          <a:p>
            <a:pPr rtl="0"/>
            <a:r>
              <a:rPr lang="zh-CN" altLang="en-US" b="1" cap="all" spc="400" dirty="0">
                <a:solidFill>
                  <a:schemeClr val="bg1"/>
                </a:solidFill>
                <a:latin typeface="+mn-lt"/>
              </a:rPr>
              <a:t>三、个人中心</a:t>
            </a:r>
            <a:endParaRPr lang="zh-CN" altLang="en-US" dirty="0"/>
          </a:p>
        </p:txBody>
      </p:sp>
    </p:spTree>
    <p:extLst>
      <p:ext uri="{BB962C8B-B14F-4D97-AF65-F5344CB8AC3E}">
        <p14:creationId xmlns:p14="http://schemas.microsoft.com/office/powerpoint/2010/main" val="603529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85278-3D07-466F-8351-667A2EBEABB8}"/>
              </a:ext>
            </a:extLst>
          </p:cNvPr>
          <p:cNvSpPr>
            <a:spLocks noGrp="1"/>
          </p:cNvSpPr>
          <p:nvPr>
            <p:ph type="title"/>
          </p:nvPr>
        </p:nvSpPr>
        <p:spPr>
          <a:xfrm>
            <a:off x="838200" y="365125"/>
            <a:ext cx="3591187" cy="213715"/>
          </a:xfrm>
        </p:spPr>
        <p:txBody>
          <a:bodyPr rtlCol="0">
            <a:normAutofit fontScale="90000"/>
          </a:bodyPr>
          <a:lstStyle/>
          <a:p>
            <a:pPr rtl="0"/>
            <a:r>
              <a:rPr lang="zh-CN" altLang="en-US" sz="2400" dirty="0"/>
              <a:t>个人中心有关功能及介绍</a:t>
            </a:r>
            <a:endParaRPr lang="zh-cn" sz="2400" dirty="0"/>
          </a:p>
        </p:txBody>
      </p:sp>
      <p:sp>
        <p:nvSpPr>
          <p:cNvPr id="6" name="幻灯片编号占位符 5">
            <a:extLst>
              <a:ext uri="{FF2B5EF4-FFF2-40B4-BE49-F238E27FC236}">
                <a16:creationId xmlns:a16="http://schemas.microsoft.com/office/drawing/2014/main" id="{AB55FF1C-3CBD-419A-9DE4-7A8AA6371B6A}"/>
              </a:ext>
            </a:extLst>
          </p:cNvPr>
          <p:cNvSpPr>
            <a:spLocks noGrp="1"/>
          </p:cNvSpPr>
          <p:nvPr>
            <p:ph type="sldNum" sz="quarter" idx="12"/>
          </p:nvPr>
        </p:nvSpPr>
        <p:spPr/>
        <p:txBody>
          <a:bodyPr rtlCol="0">
            <a:normAutofit/>
          </a:bodyPr>
          <a:lstStyle/>
          <a:p>
            <a:pPr rtl="0">
              <a:spcAft>
                <a:spcPts val="600"/>
              </a:spcAft>
            </a:pPr>
            <a:fld id="{D8DA9DAA-006C-4F4B-980E-E3DF019B24E2}" type="slidenum">
              <a:rPr lang="en-US" b="1" cap="all" spc="100" smtClean="0">
                <a:solidFill>
                  <a:schemeClr val="accent2"/>
                </a:solidFill>
              </a:rPr>
              <a:pPr rtl="0">
                <a:spcAft>
                  <a:spcPts val="600"/>
                </a:spcAft>
              </a:pPr>
              <a:t>16</a:t>
            </a:fld>
            <a:endParaRPr lang="en-US" b="1" cap="all" spc="100" dirty="0">
              <a:solidFill>
                <a:schemeClr val="accent2"/>
              </a:solidFill>
            </a:endParaRPr>
          </a:p>
        </p:txBody>
      </p:sp>
      <p:pic>
        <p:nvPicPr>
          <p:cNvPr id="7" name="图片 6">
            <a:extLst>
              <a:ext uri="{FF2B5EF4-FFF2-40B4-BE49-F238E27FC236}">
                <a16:creationId xmlns:a16="http://schemas.microsoft.com/office/drawing/2014/main" id="{32E9C03F-21D9-45EB-A680-2BA5A0C6809D}"/>
              </a:ext>
            </a:extLst>
          </p:cNvPr>
          <p:cNvPicPr>
            <a:picLocks noChangeAspect="1"/>
          </p:cNvPicPr>
          <p:nvPr/>
        </p:nvPicPr>
        <p:blipFill>
          <a:blip r:embed="rId3"/>
          <a:stretch>
            <a:fillRect/>
          </a:stretch>
        </p:blipFill>
        <p:spPr>
          <a:xfrm>
            <a:off x="838200" y="899531"/>
            <a:ext cx="9377753" cy="3487911"/>
          </a:xfrm>
          <a:prstGeom prst="rect">
            <a:avLst/>
          </a:prstGeom>
        </p:spPr>
      </p:pic>
      <p:sp>
        <p:nvSpPr>
          <p:cNvPr id="8" name="文本框 7">
            <a:extLst>
              <a:ext uri="{FF2B5EF4-FFF2-40B4-BE49-F238E27FC236}">
                <a16:creationId xmlns:a16="http://schemas.microsoft.com/office/drawing/2014/main" id="{FEEF0232-C96E-4340-81BF-71748A8625EB}"/>
              </a:ext>
            </a:extLst>
          </p:cNvPr>
          <p:cNvSpPr txBox="1"/>
          <p:nvPr/>
        </p:nvSpPr>
        <p:spPr>
          <a:xfrm>
            <a:off x="1686187" y="5125673"/>
            <a:ext cx="6031685" cy="1477328"/>
          </a:xfrm>
          <a:prstGeom prst="rect">
            <a:avLst/>
          </a:prstGeom>
          <a:noFill/>
        </p:spPr>
        <p:txBody>
          <a:bodyPr wrap="square" rtlCol="0">
            <a:spAutoFit/>
          </a:bodyPr>
          <a:lstStyle/>
          <a:p>
            <a:r>
              <a:rPr lang="zh-CN" altLang="en-US" dirty="0"/>
              <a:t>用户在首页进入个人中心，可以充值书币进行购买书籍，充值完成后返回个人中心，曾经看过的书籍会存放在书单中，购买的书存放在我的书籍中，用户可以对阅读过的书籍进行评论，在订单中可以查看已支付订单和未支付订单，购买成功的书籍会存放在书架中</a:t>
            </a:r>
          </a:p>
        </p:txBody>
      </p:sp>
    </p:spTree>
    <p:extLst>
      <p:ext uri="{BB962C8B-B14F-4D97-AF65-F5344CB8AC3E}">
        <p14:creationId xmlns:p14="http://schemas.microsoft.com/office/powerpoint/2010/main" val="3159288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ACDA59-55A0-4EA5-B3E4-646D1D3B4CEB}"/>
              </a:ext>
            </a:extLst>
          </p:cNvPr>
          <p:cNvSpPr>
            <a:spLocks noGrp="1"/>
          </p:cNvSpPr>
          <p:nvPr>
            <p:ph type="title"/>
          </p:nvPr>
        </p:nvSpPr>
        <p:spPr>
          <a:xfrm>
            <a:off x="839788" y="365126"/>
            <a:ext cx="4160051" cy="303212"/>
          </a:xfrm>
        </p:spPr>
        <p:txBody>
          <a:bodyPr rtlCol="0">
            <a:normAutofit fontScale="90000"/>
          </a:bodyPr>
          <a:lstStyle/>
          <a:p>
            <a:pPr rtl="0"/>
            <a:r>
              <a:rPr lang="zh-CN" altLang="en-US" sz="2400" dirty="0"/>
              <a:t>个人中心相关功能展示及截图</a:t>
            </a:r>
          </a:p>
        </p:txBody>
      </p:sp>
      <p:pic>
        <p:nvPicPr>
          <p:cNvPr id="16" name="图片 15">
            <a:extLst>
              <a:ext uri="{FF2B5EF4-FFF2-40B4-BE49-F238E27FC236}">
                <a16:creationId xmlns:a16="http://schemas.microsoft.com/office/drawing/2014/main" id="{E842ACBC-FEFB-4E55-9CE0-A9A967615D84}"/>
              </a:ext>
            </a:extLst>
          </p:cNvPr>
          <p:cNvPicPr>
            <a:picLocks noChangeAspect="1"/>
          </p:cNvPicPr>
          <p:nvPr/>
        </p:nvPicPr>
        <p:blipFill>
          <a:blip r:embed="rId3"/>
          <a:stretch>
            <a:fillRect/>
          </a:stretch>
        </p:blipFill>
        <p:spPr>
          <a:xfrm>
            <a:off x="725429" y="877960"/>
            <a:ext cx="4609097" cy="2551040"/>
          </a:xfrm>
          <a:prstGeom prst="rect">
            <a:avLst/>
          </a:prstGeom>
        </p:spPr>
      </p:pic>
      <p:pic>
        <p:nvPicPr>
          <p:cNvPr id="18" name="图片 17">
            <a:extLst>
              <a:ext uri="{FF2B5EF4-FFF2-40B4-BE49-F238E27FC236}">
                <a16:creationId xmlns:a16="http://schemas.microsoft.com/office/drawing/2014/main" id="{F3725836-08D6-4F99-AEAC-6432750A844E}"/>
              </a:ext>
            </a:extLst>
          </p:cNvPr>
          <p:cNvPicPr>
            <a:picLocks noChangeAspect="1"/>
          </p:cNvPicPr>
          <p:nvPr/>
        </p:nvPicPr>
        <p:blipFill>
          <a:blip r:embed="rId4"/>
          <a:stretch>
            <a:fillRect/>
          </a:stretch>
        </p:blipFill>
        <p:spPr>
          <a:xfrm>
            <a:off x="7474592" y="0"/>
            <a:ext cx="4717408" cy="4127383"/>
          </a:xfrm>
          <a:prstGeom prst="rect">
            <a:avLst/>
          </a:prstGeom>
        </p:spPr>
      </p:pic>
      <p:pic>
        <p:nvPicPr>
          <p:cNvPr id="20" name="图片 19">
            <a:extLst>
              <a:ext uri="{FF2B5EF4-FFF2-40B4-BE49-F238E27FC236}">
                <a16:creationId xmlns:a16="http://schemas.microsoft.com/office/drawing/2014/main" id="{D16469BB-516F-421B-8412-01D1BADD81E9}"/>
              </a:ext>
            </a:extLst>
          </p:cNvPr>
          <p:cNvPicPr>
            <a:picLocks noChangeAspect="1"/>
          </p:cNvPicPr>
          <p:nvPr/>
        </p:nvPicPr>
        <p:blipFill>
          <a:blip r:embed="rId5"/>
          <a:stretch>
            <a:fillRect/>
          </a:stretch>
        </p:blipFill>
        <p:spPr>
          <a:xfrm>
            <a:off x="725429" y="4419600"/>
            <a:ext cx="4514850" cy="2438400"/>
          </a:xfrm>
          <a:prstGeom prst="rect">
            <a:avLst/>
          </a:prstGeom>
        </p:spPr>
      </p:pic>
      <p:pic>
        <p:nvPicPr>
          <p:cNvPr id="21" name="图片 20">
            <a:extLst>
              <a:ext uri="{FF2B5EF4-FFF2-40B4-BE49-F238E27FC236}">
                <a16:creationId xmlns:a16="http://schemas.microsoft.com/office/drawing/2014/main" id="{208ABE3E-D5D2-420F-9A2E-6845B980BA9D}"/>
              </a:ext>
            </a:extLst>
          </p:cNvPr>
          <p:cNvPicPr>
            <a:picLocks noChangeAspect="1"/>
          </p:cNvPicPr>
          <p:nvPr/>
        </p:nvPicPr>
        <p:blipFill>
          <a:blip r:embed="rId6"/>
          <a:stretch>
            <a:fillRect/>
          </a:stretch>
        </p:blipFill>
        <p:spPr>
          <a:xfrm>
            <a:off x="6022313" y="4382809"/>
            <a:ext cx="6169687" cy="2475191"/>
          </a:xfrm>
          <a:prstGeom prst="rect">
            <a:avLst/>
          </a:prstGeom>
        </p:spPr>
      </p:pic>
    </p:spTree>
    <p:extLst>
      <p:ext uri="{BB962C8B-B14F-4D97-AF65-F5344CB8AC3E}">
        <p14:creationId xmlns:p14="http://schemas.microsoft.com/office/powerpoint/2010/main" val="3124766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F2FB0B-15EC-453B-BC9B-69AD35DDCEA3}"/>
              </a:ext>
            </a:extLst>
          </p:cNvPr>
          <p:cNvSpPr>
            <a:spLocks noGrp="1"/>
          </p:cNvSpPr>
          <p:nvPr>
            <p:ph type="ctrTitle"/>
          </p:nvPr>
        </p:nvSpPr>
        <p:spPr/>
        <p:txBody>
          <a:bodyPr rtlCol="0"/>
          <a:lstStyle/>
          <a:p>
            <a:pPr rtl="0"/>
            <a:r>
              <a:rPr lang="zh-CN" altLang="en-US" spc="400" dirty="0">
                <a:latin typeface="+mn-lt"/>
              </a:rPr>
              <a:t>四</a:t>
            </a:r>
            <a:r>
              <a:rPr lang="zh-CN" altLang="en-US" b="1" cap="all" spc="400" dirty="0">
                <a:solidFill>
                  <a:schemeClr val="bg1"/>
                </a:solidFill>
                <a:latin typeface="+mn-lt"/>
              </a:rPr>
              <a:t>、广场模块及点赞</a:t>
            </a:r>
            <a:endParaRPr lang="zh-CN" altLang="en-US" dirty="0"/>
          </a:p>
        </p:txBody>
      </p:sp>
    </p:spTree>
    <p:extLst>
      <p:ext uri="{BB962C8B-B14F-4D97-AF65-F5344CB8AC3E}">
        <p14:creationId xmlns:p14="http://schemas.microsoft.com/office/powerpoint/2010/main" val="4290946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4">
            <a:extLst>
              <a:ext uri="{FF2B5EF4-FFF2-40B4-BE49-F238E27FC236}">
                <a16:creationId xmlns:a16="http://schemas.microsoft.com/office/drawing/2014/main" id="{CE6B5B72-43F9-4438-A504-FD3C083AB96D}"/>
              </a:ext>
            </a:extLst>
          </p:cNvPr>
          <p:cNvSpPr txBox="1">
            <a:spLocks/>
          </p:cNvSpPr>
          <p:nvPr/>
        </p:nvSpPr>
        <p:spPr>
          <a:xfrm>
            <a:off x="687897" y="293615"/>
            <a:ext cx="3215800" cy="44977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rtl="0"/>
            <a:r>
              <a:rPr lang="zh-CN" altLang="en-US" dirty="0">
                <a:latin typeface="Microsoft YaHei UI" panose="020B0503020204020204" pitchFamily="34" charset="-122"/>
                <a:ea typeface="Microsoft YaHei UI" panose="020B0503020204020204" pitchFamily="34" charset="-122"/>
              </a:rPr>
              <a:t>广场及点赞相关功能</a:t>
            </a:r>
          </a:p>
        </p:txBody>
      </p:sp>
      <p:pic>
        <p:nvPicPr>
          <p:cNvPr id="22" name="图片 21">
            <a:extLst>
              <a:ext uri="{FF2B5EF4-FFF2-40B4-BE49-F238E27FC236}">
                <a16:creationId xmlns:a16="http://schemas.microsoft.com/office/drawing/2014/main" id="{265AB306-85D4-46E6-9F5F-F38966F05F18}"/>
              </a:ext>
            </a:extLst>
          </p:cNvPr>
          <p:cNvPicPr>
            <a:picLocks noChangeAspect="1"/>
          </p:cNvPicPr>
          <p:nvPr/>
        </p:nvPicPr>
        <p:blipFill>
          <a:blip r:embed="rId3"/>
          <a:stretch>
            <a:fillRect/>
          </a:stretch>
        </p:blipFill>
        <p:spPr>
          <a:xfrm>
            <a:off x="775064" y="901380"/>
            <a:ext cx="5876925" cy="3981450"/>
          </a:xfrm>
          <a:prstGeom prst="rect">
            <a:avLst/>
          </a:prstGeom>
        </p:spPr>
      </p:pic>
      <p:sp>
        <p:nvSpPr>
          <p:cNvPr id="23" name="文本框 22">
            <a:extLst>
              <a:ext uri="{FF2B5EF4-FFF2-40B4-BE49-F238E27FC236}">
                <a16:creationId xmlns:a16="http://schemas.microsoft.com/office/drawing/2014/main" id="{D297FD19-CC83-4502-A4C5-3B3DB5CCD9D9}"/>
              </a:ext>
            </a:extLst>
          </p:cNvPr>
          <p:cNvSpPr txBox="1"/>
          <p:nvPr/>
        </p:nvSpPr>
        <p:spPr>
          <a:xfrm>
            <a:off x="7541703" y="4236499"/>
            <a:ext cx="2818701" cy="646331"/>
          </a:xfrm>
          <a:prstGeom prst="rect">
            <a:avLst/>
          </a:prstGeom>
          <a:noFill/>
        </p:spPr>
        <p:txBody>
          <a:bodyPr wrap="square" rtlCol="0">
            <a:spAutoFit/>
          </a:bodyPr>
          <a:lstStyle/>
          <a:p>
            <a:r>
              <a:rPr lang="zh-CN" altLang="en-US" dirty="0"/>
              <a:t>用户可以在广场查看已关注的作者和查看热门作者</a:t>
            </a:r>
          </a:p>
        </p:txBody>
      </p:sp>
    </p:spTree>
    <p:extLst>
      <p:ext uri="{BB962C8B-B14F-4D97-AF65-F5344CB8AC3E}">
        <p14:creationId xmlns:p14="http://schemas.microsoft.com/office/powerpoint/2010/main" val="1403455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DDBBC93-70DF-4E4E-98E3-08124185AB18}"/>
              </a:ext>
            </a:extLst>
          </p:cNvPr>
          <p:cNvSpPr>
            <a:spLocks noGrp="1"/>
          </p:cNvSpPr>
          <p:nvPr>
            <p:ph type="title"/>
          </p:nvPr>
        </p:nvSpPr>
        <p:spPr/>
        <p:txBody>
          <a:bodyPr rtlCol="0"/>
          <a:lstStyle/>
          <a:p>
            <a:pPr rtl="0"/>
            <a:r>
              <a:rPr lang="zh-CN" altLang="en-US" dirty="0"/>
              <a:t>主要功能</a:t>
            </a:r>
          </a:p>
        </p:txBody>
      </p:sp>
      <p:sp>
        <p:nvSpPr>
          <p:cNvPr id="4" name="文本占位符 3">
            <a:extLst>
              <a:ext uri="{FF2B5EF4-FFF2-40B4-BE49-F238E27FC236}">
                <a16:creationId xmlns:a16="http://schemas.microsoft.com/office/drawing/2014/main" id="{65DE74E9-AA78-46C1-845A-0B72FA8AF35E}"/>
              </a:ext>
            </a:extLst>
          </p:cNvPr>
          <p:cNvSpPr>
            <a:spLocks noGrp="1"/>
          </p:cNvSpPr>
          <p:nvPr>
            <p:ph type="body" sz="quarter" idx="13"/>
          </p:nvPr>
        </p:nvSpPr>
        <p:spPr/>
        <p:txBody>
          <a:bodyPr rtlCol="0"/>
          <a:lstStyle/>
          <a:p>
            <a:pPr algn="r" rtl="0"/>
            <a:r>
              <a:rPr lang="zh-CN" altLang="en-US" dirty="0"/>
              <a:t>一、登录注册</a:t>
            </a:r>
            <a:endParaRPr lang="zh-CN" altLang="en-US" sz="1800" dirty="0">
              <a:solidFill>
                <a:schemeClr val="bg1"/>
              </a:solidFill>
            </a:endParaRPr>
          </a:p>
          <a:p>
            <a:pPr algn="r" rtl="0"/>
            <a:r>
              <a:rPr lang="zh-CN" altLang="en-US" sz="1800" dirty="0">
                <a:solidFill>
                  <a:schemeClr val="bg1"/>
                </a:solidFill>
              </a:rPr>
              <a:t>二、书城模块</a:t>
            </a:r>
          </a:p>
          <a:p>
            <a:pPr algn="r" rtl="0"/>
            <a:r>
              <a:rPr lang="zh-CN" altLang="en-US" sz="1800" dirty="0">
                <a:solidFill>
                  <a:schemeClr val="bg1"/>
                </a:solidFill>
              </a:rPr>
              <a:t>三、个人中心</a:t>
            </a:r>
          </a:p>
          <a:p>
            <a:pPr algn="r" rtl="0"/>
            <a:r>
              <a:rPr lang="zh-CN" altLang="en-US" dirty="0"/>
              <a:t>四、广场模块</a:t>
            </a:r>
            <a:endParaRPr lang="zh-CN" altLang="en-US" sz="1800" dirty="0">
              <a:solidFill>
                <a:schemeClr val="bg1"/>
              </a:solidFill>
            </a:endParaRPr>
          </a:p>
        </p:txBody>
      </p:sp>
      <p:pic>
        <p:nvPicPr>
          <p:cNvPr id="6" name="图片占位符 5" descr="日暮时分的山峦">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3"/>
          <a:srcRect/>
          <a:stretch/>
        </p:blipFill>
        <p:spPr/>
      </p:pic>
      <p:sp>
        <p:nvSpPr>
          <p:cNvPr id="7" name="日期占位符 6">
            <a:extLst>
              <a:ext uri="{FF2B5EF4-FFF2-40B4-BE49-F238E27FC236}">
                <a16:creationId xmlns:a16="http://schemas.microsoft.com/office/drawing/2014/main" id="{05C25F72-F9A7-42F9-9720-0801ED77D4D1}"/>
              </a:ext>
            </a:extLst>
          </p:cNvPr>
          <p:cNvSpPr>
            <a:spLocks noGrp="1"/>
          </p:cNvSpPr>
          <p:nvPr>
            <p:ph type="dt" sz="half" idx="10"/>
          </p:nvPr>
        </p:nvSpPr>
        <p:spPr/>
        <p:txBody>
          <a:bodyPr rtlCol="0"/>
          <a:lstStyle/>
          <a:p>
            <a:pPr rtl="0"/>
            <a:r>
              <a:rPr lang="en-US" altLang="zh-CN" dirty="0"/>
              <a:t>2022/1/5</a:t>
            </a:r>
          </a:p>
        </p:txBody>
      </p:sp>
      <p:sp>
        <p:nvSpPr>
          <p:cNvPr id="8" name="页脚占位符 7">
            <a:extLst>
              <a:ext uri="{FF2B5EF4-FFF2-40B4-BE49-F238E27FC236}">
                <a16:creationId xmlns:a16="http://schemas.microsoft.com/office/drawing/2014/main" id="{AEEDFC2F-FF0A-4EC9-A0BB-0AA2B1E6BA4A}"/>
              </a:ext>
            </a:extLst>
          </p:cNvPr>
          <p:cNvSpPr>
            <a:spLocks noGrp="1"/>
          </p:cNvSpPr>
          <p:nvPr>
            <p:ph type="ftr" sz="quarter" idx="11"/>
          </p:nvPr>
        </p:nvSpPr>
        <p:spPr/>
        <p:txBody>
          <a:bodyPr rtlCol="0"/>
          <a:lstStyle/>
          <a:p>
            <a:pPr rtl="0"/>
            <a:r>
              <a:rPr lang="zh-CN" altLang="en-US" dirty="0"/>
              <a:t>阅文小说功能介绍</a:t>
            </a:r>
          </a:p>
        </p:txBody>
      </p:sp>
      <p:sp>
        <p:nvSpPr>
          <p:cNvPr id="9" name="幻灯片编号占位符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rtlCol="0"/>
          <a:lstStyle/>
          <a:p>
            <a:pPr rtl="0"/>
            <a:fld id="{D8DA9DAA-006C-4F4B-980E-E3DF019B24E2}" type="slidenum">
              <a:rPr lang="en-US" altLang="zh-CN" smtClean="0"/>
              <a:pPr/>
              <a:t>2</a:t>
            </a:fld>
            <a:endParaRPr lang="zh-CN" altLang="en-US"/>
          </a:p>
        </p:txBody>
      </p: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页脚占位符 22">
            <a:extLst>
              <a:ext uri="{FF2B5EF4-FFF2-40B4-BE49-F238E27FC236}">
                <a16:creationId xmlns:a16="http://schemas.microsoft.com/office/drawing/2014/main" id="{249ACE4E-0038-4BA2-8883-8C3F73B79C44}"/>
              </a:ext>
            </a:extLst>
          </p:cNvPr>
          <p:cNvSpPr>
            <a:spLocks noGrp="1"/>
          </p:cNvSpPr>
          <p:nvPr>
            <p:ph type="ftr" sz="quarter" idx="11"/>
          </p:nvPr>
        </p:nvSpPr>
        <p:spPr/>
        <p:txBody>
          <a:bodyPr rtlCol="0"/>
          <a:lstStyle/>
          <a:p>
            <a:pPr rtl="0"/>
            <a:r>
              <a:rPr lang="zh-CN" altLang="en-US"/>
              <a:t>演示文稿标题</a:t>
            </a:r>
          </a:p>
        </p:txBody>
      </p:sp>
      <p:sp>
        <p:nvSpPr>
          <p:cNvPr id="24" name="灯片编号占位符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rtlCol="0"/>
          <a:lstStyle/>
          <a:p>
            <a:pPr rtl="0"/>
            <a:fld id="{D8DA9DAA-006C-4F4B-980E-E3DF019B24E2}" type="slidenum">
              <a:rPr lang="en-US" altLang="zh-CN" smtClean="0"/>
              <a:pPr rtl="0"/>
              <a:t>20</a:t>
            </a:fld>
            <a:endParaRPr lang="zh-CN" altLang="en-US"/>
          </a:p>
        </p:txBody>
      </p:sp>
      <p:pic>
        <p:nvPicPr>
          <p:cNvPr id="15" name="图片 14">
            <a:extLst>
              <a:ext uri="{FF2B5EF4-FFF2-40B4-BE49-F238E27FC236}">
                <a16:creationId xmlns:a16="http://schemas.microsoft.com/office/drawing/2014/main" id="{B81212AD-E0DB-4969-A3C6-DF9826E7E2D4}"/>
              </a:ext>
            </a:extLst>
          </p:cNvPr>
          <p:cNvPicPr>
            <a:picLocks noChangeAspect="1"/>
          </p:cNvPicPr>
          <p:nvPr/>
        </p:nvPicPr>
        <p:blipFill>
          <a:blip r:embed="rId3"/>
          <a:stretch>
            <a:fillRect/>
          </a:stretch>
        </p:blipFill>
        <p:spPr>
          <a:xfrm>
            <a:off x="0" y="0"/>
            <a:ext cx="5813571" cy="4244829"/>
          </a:xfrm>
          <a:prstGeom prst="rect">
            <a:avLst/>
          </a:prstGeom>
        </p:spPr>
      </p:pic>
      <p:pic>
        <p:nvPicPr>
          <p:cNvPr id="17" name="图片 16">
            <a:extLst>
              <a:ext uri="{FF2B5EF4-FFF2-40B4-BE49-F238E27FC236}">
                <a16:creationId xmlns:a16="http://schemas.microsoft.com/office/drawing/2014/main" id="{D4AA7BAA-7C0C-4DC8-BC94-451677115190}"/>
              </a:ext>
            </a:extLst>
          </p:cNvPr>
          <p:cNvPicPr>
            <a:picLocks noChangeAspect="1"/>
          </p:cNvPicPr>
          <p:nvPr/>
        </p:nvPicPr>
        <p:blipFill>
          <a:blip r:embed="rId4"/>
          <a:stretch>
            <a:fillRect/>
          </a:stretch>
        </p:blipFill>
        <p:spPr>
          <a:xfrm>
            <a:off x="0" y="4429387"/>
            <a:ext cx="5813571" cy="2428613"/>
          </a:xfrm>
          <a:prstGeom prst="rect">
            <a:avLst/>
          </a:prstGeom>
        </p:spPr>
      </p:pic>
      <p:sp>
        <p:nvSpPr>
          <p:cNvPr id="19" name="文本框 18">
            <a:extLst>
              <a:ext uri="{FF2B5EF4-FFF2-40B4-BE49-F238E27FC236}">
                <a16:creationId xmlns:a16="http://schemas.microsoft.com/office/drawing/2014/main" id="{DE3ECC07-F59D-4BB9-9F34-8DD29C31A586}"/>
              </a:ext>
            </a:extLst>
          </p:cNvPr>
          <p:cNvSpPr txBox="1"/>
          <p:nvPr/>
        </p:nvSpPr>
        <p:spPr>
          <a:xfrm>
            <a:off x="6560191" y="5469622"/>
            <a:ext cx="3682767" cy="646331"/>
          </a:xfrm>
          <a:prstGeom prst="rect">
            <a:avLst/>
          </a:prstGeom>
          <a:noFill/>
        </p:spPr>
        <p:txBody>
          <a:bodyPr wrap="square" rtlCol="0">
            <a:spAutoFit/>
          </a:bodyPr>
          <a:lstStyle/>
          <a:p>
            <a:r>
              <a:rPr lang="zh-CN" altLang="en-US" dirty="0"/>
              <a:t>用户可以查看已点赞的作品，也可以对阅读的书籍进行点赞</a:t>
            </a:r>
          </a:p>
        </p:txBody>
      </p:sp>
    </p:spTree>
    <p:extLst>
      <p:ext uri="{BB962C8B-B14F-4D97-AF65-F5344CB8AC3E}">
        <p14:creationId xmlns:p14="http://schemas.microsoft.com/office/powerpoint/2010/main" val="3584772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21">
            <a:extLst>
              <a:ext uri="{FF2B5EF4-FFF2-40B4-BE49-F238E27FC236}">
                <a16:creationId xmlns:a16="http://schemas.microsoft.com/office/drawing/2014/main" id="{692474E6-3035-46B8-9C05-9B4204E8ED39}"/>
              </a:ext>
            </a:extLst>
          </p:cNvPr>
          <p:cNvSpPr>
            <a:spLocks noGrp="1"/>
          </p:cNvSpPr>
          <p:nvPr>
            <p:ph type="dt" sz="half" idx="10"/>
          </p:nvPr>
        </p:nvSpPr>
        <p:spPr/>
        <p:txBody>
          <a:bodyPr rtlCol="0"/>
          <a:lstStyle/>
          <a:p>
            <a:pPr rtl="0"/>
            <a:r>
              <a:rPr lang="zh-cn" dirty="0"/>
              <a:t>20</a:t>
            </a:r>
            <a:r>
              <a:rPr lang="en-US" altLang="zh-CN" dirty="0"/>
              <a:t>22</a:t>
            </a:r>
            <a:r>
              <a:rPr lang="zh-cn" dirty="0"/>
              <a:t>/</a:t>
            </a:r>
            <a:r>
              <a:rPr lang="en-US" altLang="zh-CN" dirty="0"/>
              <a:t>1</a:t>
            </a:r>
            <a:r>
              <a:rPr lang="zh-cn" dirty="0"/>
              <a:t>/</a:t>
            </a:r>
            <a:r>
              <a:rPr lang="en-US" altLang="zh-CN" dirty="0"/>
              <a:t>6</a:t>
            </a:r>
            <a:endParaRPr lang="zh-cn" dirty="0"/>
          </a:p>
        </p:txBody>
      </p:sp>
      <p:sp>
        <p:nvSpPr>
          <p:cNvPr id="24" name="灯片编号占位符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rtlCol="0"/>
          <a:lstStyle/>
          <a:p>
            <a:pPr rtl="0"/>
            <a:fld id="{D8DA9DAA-006C-4F4B-980E-E3DF019B24E2}" type="slidenum">
              <a:rPr lang="en-US" smtClean="0"/>
              <a:pPr rtl="0"/>
              <a:t>21</a:t>
            </a:fld>
            <a:endParaRPr lang="en-US" dirty="0"/>
          </a:p>
        </p:txBody>
      </p:sp>
      <p:pic>
        <p:nvPicPr>
          <p:cNvPr id="9" name="图片占位符 8" descr="日暮时分的山峦">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3"/>
          <a:srcRect t="41" b="41"/>
          <a:stretch/>
        </p:blipFill>
        <p:spPr/>
      </p:pic>
      <p:pic>
        <p:nvPicPr>
          <p:cNvPr id="11" name="图片占位符 10" descr="日暮时分的山峦">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4"/>
          <a:srcRect t="347" b="347"/>
          <a:stretch/>
        </p:blipFill>
        <p:spPr/>
      </p:pic>
      <p:sp>
        <p:nvSpPr>
          <p:cNvPr id="6" name="标题 5">
            <a:extLst>
              <a:ext uri="{FF2B5EF4-FFF2-40B4-BE49-F238E27FC236}">
                <a16:creationId xmlns:a16="http://schemas.microsoft.com/office/drawing/2014/main" id="{FF777B66-94CB-491C-AC6B-BDAC98E21D57}"/>
              </a:ext>
            </a:extLst>
          </p:cNvPr>
          <p:cNvSpPr>
            <a:spLocks noGrp="1"/>
          </p:cNvSpPr>
          <p:nvPr>
            <p:ph type="title"/>
          </p:nvPr>
        </p:nvSpPr>
        <p:spPr/>
        <p:txBody>
          <a:bodyPr rtlCol="0"/>
          <a:lstStyle/>
          <a:p>
            <a:pPr rtl="0"/>
            <a:r>
              <a:rPr lang="zh-cn" dirty="0"/>
              <a:t>谢谢</a:t>
            </a:r>
          </a:p>
        </p:txBody>
      </p:sp>
      <p:pic>
        <p:nvPicPr>
          <p:cNvPr id="15" name="图片占位符 14" descr="接近黄昏时天空下的山区">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5"/>
          <a:srcRect l="16" r="16"/>
          <a:stretch/>
        </p:blipFill>
        <p:spPr/>
      </p:pic>
      <p:pic>
        <p:nvPicPr>
          <p:cNvPr id="13" name="图片占位符 12" descr="黎明前夜空下的山峦">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6"/>
          <a:srcRect t="108" b="108"/>
          <a:stretch/>
        </p:blipFill>
        <p:spPr/>
      </p:pic>
      <p:sp>
        <p:nvSpPr>
          <p:cNvPr id="4" name="文本框 3">
            <a:extLst>
              <a:ext uri="{FF2B5EF4-FFF2-40B4-BE49-F238E27FC236}">
                <a16:creationId xmlns:a16="http://schemas.microsoft.com/office/drawing/2014/main" id="{7CA48CE0-DCEF-4A78-ABFD-9E1EA5D787CB}"/>
              </a:ext>
            </a:extLst>
          </p:cNvPr>
          <p:cNvSpPr txBox="1"/>
          <p:nvPr/>
        </p:nvSpPr>
        <p:spPr>
          <a:xfrm>
            <a:off x="9127222" y="4018982"/>
            <a:ext cx="2226578" cy="646331"/>
          </a:xfrm>
          <a:prstGeom prst="rect">
            <a:avLst/>
          </a:prstGeom>
          <a:noFill/>
        </p:spPr>
        <p:txBody>
          <a:bodyPr wrap="square" rtlCol="0">
            <a:spAutoFit/>
          </a:bodyPr>
          <a:lstStyle/>
          <a:p>
            <a:r>
              <a:rPr lang="zh-CN" altLang="en-US" dirty="0"/>
              <a:t>智科</a:t>
            </a:r>
            <a:r>
              <a:rPr lang="en-US" altLang="zh-CN" dirty="0"/>
              <a:t>1901</a:t>
            </a:r>
          </a:p>
          <a:p>
            <a:r>
              <a:rPr lang="zh-CN" altLang="en-US" dirty="0"/>
              <a:t>张瑞龙 陈沁霄</a:t>
            </a:r>
          </a:p>
        </p:txBody>
      </p:sp>
    </p:spTree>
    <p:extLst>
      <p:ext uri="{BB962C8B-B14F-4D97-AF65-F5344CB8AC3E}">
        <p14:creationId xmlns:p14="http://schemas.microsoft.com/office/powerpoint/2010/main" val="92731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115FF41-AFA4-4D25-AB42-AB034F4B4FEC}"/>
              </a:ext>
            </a:extLst>
          </p:cNvPr>
          <p:cNvSpPr>
            <a:spLocks noGrp="1"/>
          </p:cNvSpPr>
          <p:nvPr>
            <p:ph type="title"/>
          </p:nvPr>
        </p:nvSpPr>
        <p:spPr/>
        <p:txBody>
          <a:bodyPr rtlCol="0"/>
          <a:lstStyle/>
          <a:p>
            <a:pPr rtl="0"/>
            <a:r>
              <a:rPr lang="zh-CN" altLang="en-US" sz="5400" dirty="0"/>
              <a:t>项目简介</a:t>
            </a:r>
            <a:endParaRPr lang="zh-CN" altLang="en-US" dirty="0"/>
          </a:p>
        </p:txBody>
      </p:sp>
      <p:sp>
        <p:nvSpPr>
          <p:cNvPr id="4" name="内容占位符 3">
            <a:extLst>
              <a:ext uri="{FF2B5EF4-FFF2-40B4-BE49-F238E27FC236}">
                <a16:creationId xmlns:a16="http://schemas.microsoft.com/office/drawing/2014/main" id="{B0881FA9-F3B0-4912-B0E1-352094195C30}"/>
              </a:ext>
            </a:extLst>
          </p:cNvPr>
          <p:cNvSpPr>
            <a:spLocks noGrp="1"/>
          </p:cNvSpPr>
          <p:nvPr>
            <p:ph idx="1"/>
          </p:nvPr>
        </p:nvSpPr>
        <p:spPr/>
        <p:txBody>
          <a:bodyPr rtlCol="0"/>
          <a:lstStyle/>
          <a:p>
            <a:pPr rtl="0"/>
            <a:r>
              <a:rPr lang="zh-CN" altLang="en-US" dirty="0"/>
              <a:t>在悦文小说中，你可以搜索到各种各样的书籍，无论是都市言情，还是修仙玄幻，亦或是诗歌散文，这里什么都有，只有你想不到的，没有你找不到的。在这里，您可以花费少量的金额来购买您感兴趣的书籍并将它们存在自己的私人书架中。方便用户阅读各种书籍。</a:t>
            </a:r>
          </a:p>
        </p:txBody>
      </p:sp>
      <p:pic>
        <p:nvPicPr>
          <p:cNvPr id="8" name="图片占位符 7" descr="黎明前夜空下的山峦">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3"/>
          <a:srcRect l="71" r="71"/>
          <a:stretch/>
        </p:blipFill>
        <p:spPr/>
      </p:pic>
      <p:sp>
        <p:nvSpPr>
          <p:cNvPr id="9" name="日期占位符 8">
            <a:extLst>
              <a:ext uri="{FF2B5EF4-FFF2-40B4-BE49-F238E27FC236}">
                <a16:creationId xmlns:a16="http://schemas.microsoft.com/office/drawing/2014/main" id="{D45C472E-4078-40A0-83A2-652E8356EDCB}"/>
              </a:ext>
            </a:extLst>
          </p:cNvPr>
          <p:cNvSpPr>
            <a:spLocks noGrp="1"/>
          </p:cNvSpPr>
          <p:nvPr>
            <p:ph type="dt" sz="half" idx="10"/>
          </p:nvPr>
        </p:nvSpPr>
        <p:spPr/>
        <p:txBody>
          <a:bodyPr rtlCol="0"/>
          <a:lstStyle/>
          <a:p>
            <a:pPr rtl="0"/>
            <a:r>
              <a:rPr lang="en-US" altLang="zh-CN" dirty="0"/>
              <a:t>2022/1/5</a:t>
            </a:r>
          </a:p>
        </p:txBody>
      </p:sp>
      <p:sp>
        <p:nvSpPr>
          <p:cNvPr id="10" name="页脚占位符 9">
            <a:extLst>
              <a:ext uri="{FF2B5EF4-FFF2-40B4-BE49-F238E27FC236}">
                <a16:creationId xmlns:a16="http://schemas.microsoft.com/office/drawing/2014/main" id="{A8C7C3A0-5E78-49C8-B8D4-F3DF62B2BC93}"/>
              </a:ext>
            </a:extLst>
          </p:cNvPr>
          <p:cNvSpPr>
            <a:spLocks noGrp="1"/>
          </p:cNvSpPr>
          <p:nvPr>
            <p:ph type="ftr" sz="quarter" idx="11"/>
          </p:nvPr>
        </p:nvSpPr>
        <p:spPr/>
        <p:txBody>
          <a:bodyPr rtlCol="0"/>
          <a:lstStyle/>
          <a:p>
            <a:pPr rtl="0"/>
            <a:r>
              <a:rPr lang="zh-CN" altLang="en-US"/>
              <a:t>演示文稿标题</a:t>
            </a:r>
          </a:p>
        </p:txBody>
      </p:sp>
      <p:sp>
        <p:nvSpPr>
          <p:cNvPr id="11" name="灯片编号占位符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en-US" altLang="zh-CN" smtClean="0"/>
              <a:pPr/>
              <a:t>3</a:t>
            </a:fld>
            <a:endParaRPr lang="zh-CN" altLang="en-US"/>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AEC4806-12AC-4A51-A766-A0C2723EB14C}"/>
              </a:ext>
            </a:extLst>
          </p:cNvPr>
          <p:cNvSpPr>
            <a:spLocks noGrp="1"/>
          </p:cNvSpPr>
          <p:nvPr>
            <p:ph type="title"/>
          </p:nvPr>
        </p:nvSpPr>
        <p:spPr>
          <a:xfrm>
            <a:off x="112776" y="439229"/>
            <a:ext cx="1724413" cy="365125"/>
          </a:xfrm>
        </p:spPr>
        <p:txBody>
          <a:bodyPr>
            <a:noAutofit/>
          </a:bodyPr>
          <a:lstStyle/>
          <a:p>
            <a:r>
              <a:rPr lang="zh-CN" altLang="en-US" sz="2400" dirty="0"/>
              <a:t>项目流程图</a:t>
            </a:r>
          </a:p>
        </p:txBody>
      </p:sp>
      <p:pic>
        <p:nvPicPr>
          <p:cNvPr id="11" name="图片 10">
            <a:extLst>
              <a:ext uri="{FF2B5EF4-FFF2-40B4-BE49-F238E27FC236}">
                <a16:creationId xmlns:a16="http://schemas.microsoft.com/office/drawing/2014/main" id="{556BBFBB-D3EF-4DD7-9B28-E4117E1F4332}"/>
              </a:ext>
            </a:extLst>
          </p:cNvPr>
          <p:cNvPicPr>
            <a:picLocks noChangeAspect="1"/>
          </p:cNvPicPr>
          <p:nvPr/>
        </p:nvPicPr>
        <p:blipFill>
          <a:blip r:embed="rId2"/>
          <a:stretch>
            <a:fillRect/>
          </a:stretch>
        </p:blipFill>
        <p:spPr>
          <a:xfrm>
            <a:off x="0" y="804354"/>
            <a:ext cx="11543251" cy="5959234"/>
          </a:xfrm>
          <a:prstGeom prst="rect">
            <a:avLst/>
          </a:prstGeom>
        </p:spPr>
      </p:pic>
    </p:spTree>
    <p:extLst>
      <p:ext uri="{BB962C8B-B14F-4D97-AF65-F5344CB8AC3E}">
        <p14:creationId xmlns:p14="http://schemas.microsoft.com/office/powerpoint/2010/main" val="3939995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F2FB0B-15EC-453B-BC9B-69AD35DDCEA3}"/>
              </a:ext>
            </a:extLst>
          </p:cNvPr>
          <p:cNvSpPr>
            <a:spLocks noGrp="1"/>
          </p:cNvSpPr>
          <p:nvPr>
            <p:ph type="ctrTitle"/>
          </p:nvPr>
        </p:nvSpPr>
        <p:spPr/>
        <p:txBody>
          <a:bodyPr rtlCol="0"/>
          <a:lstStyle/>
          <a:p>
            <a:pPr rtl="0"/>
            <a:r>
              <a:rPr lang="zh-CN" altLang="en-US" b="1" cap="all" spc="400" dirty="0">
                <a:solidFill>
                  <a:schemeClr val="bg1"/>
                </a:solidFill>
                <a:latin typeface="+mn-lt"/>
              </a:rPr>
              <a:t>一、登录注册</a:t>
            </a:r>
            <a:endParaRPr lang="zh-CN" altLang="en-US" dirty="0"/>
          </a:p>
        </p:txBody>
      </p:sp>
    </p:spTree>
    <p:extLst>
      <p:ext uri="{BB962C8B-B14F-4D97-AF65-F5344CB8AC3E}">
        <p14:creationId xmlns:p14="http://schemas.microsoft.com/office/powerpoint/2010/main" val="2227882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5E27C7C-4B68-4BBC-BF36-8959D8493E4A}"/>
              </a:ext>
            </a:extLst>
          </p:cNvPr>
          <p:cNvSpPr>
            <a:spLocks noGrp="1"/>
          </p:cNvSpPr>
          <p:nvPr>
            <p:ph type="title"/>
          </p:nvPr>
        </p:nvSpPr>
        <p:spPr>
          <a:xfrm>
            <a:off x="838200" y="365126"/>
            <a:ext cx="1493939" cy="524108"/>
          </a:xfrm>
        </p:spPr>
        <p:txBody>
          <a:bodyPr rtlCol="0">
            <a:normAutofit/>
          </a:bodyPr>
          <a:lstStyle/>
          <a:p>
            <a:pPr rtl="0"/>
            <a:r>
              <a:rPr lang="zh-CN" altLang="en-US" sz="2400" dirty="0"/>
              <a:t>页面展示</a:t>
            </a:r>
          </a:p>
        </p:txBody>
      </p:sp>
      <p:sp>
        <p:nvSpPr>
          <p:cNvPr id="9" name="幻灯片编号占位符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en-US" altLang="zh-CN" b="1" cap="all" spc="100" smtClean="0">
                <a:solidFill>
                  <a:schemeClr val="accent2"/>
                </a:solidFill>
              </a:rPr>
              <a:t>6</a:t>
            </a:fld>
            <a:endParaRPr lang="zh-CN" altLang="en-US" b="1" cap="all" spc="100" dirty="0">
              <a:solidFill>
                <a:schemeClr val="accent2"/>
              </a:solidFill>
            </a:endParaRPr>
          </a:p>
        </p:txBody>
      </p:sp>
      <p:pic>
        <p:nvPicPr>
          <p:cNvPr id="6" name="图片 5">
            <a:extLst>
              <a:ext uri="{FF2B5EF4-FFF2-40B4-BE49-F238E27FC236}">
                <a16:creationId xmlns:a16="http://schemas.microsoft.com/office/drawing/2014/main" id="{29248C61-A10A-415B-B693-9BB618FBC667}"/>
              </a:ext>
            </a:extLst>
          </p:cNvPr>
          <p:cNvPicPr>
            <a:picLocks noChangeAspect="1"/>
          </p:cNvPicPr>
          <p:nvPr/>
        </p:nvPicPr>
        <p:blipFill>
          <a:blip r:embed="rId3"/>
          <a:stretch>
            <a:fillRect/>
          </a:stretch>
        </p:blipFill>
        <p:spPr>
          <a:xfrm>
            <a:off x="962462" y="1164584"/>
            <a:ext cx="4188378" cy="5146185"/>
          </a:xfrm>
          <a:prstGeom prst="rect">
            <a:avLst/>
          </a:prstGeom>
        </p:spPr>
      </p:pic>
      <p:sp>
        <p:nvSpPr>
          <p:cNvPr id="7" name="文本框 6">
            <a:extLst>
              <a:ext uri="{FF2B5EF4-FFF2-40B4-BE49-F238E27FC236}">
                <a16:creationId xmlns:a16="http://schemas.microsoft.com/office/drawing/2014/main" id="{ACE65CB6-53E5-44D7-963A-E549ADBEED81}"/>
              </a:ext>
            </a:extLst>
          </p:cNvPr>
          <p:cNvSpPr txBox="1"/>
          <p:nvPr/>
        </p:nvSpPr>
        <p:spPr>
          <a:xfrm>
            <a:off x="6375633" y="4886233"/>
            <a:ext cx="3833769" cy="1200329"/>
          </a:xfrm>
          <a:prstGeom prst="rect">
            <a:avLst/>
          </a:prstGeom>
          <a:noFill/>
        </p:spPr>
        <p:txBody>
          <a:bodyPr wrap="square" rtlCol="0">
            <a:spAutoFit/>
          </a:bodyPr>
          <a:lstStyle/>
          <a:p>
            <a:r>
              <a:rPr lang="zh-CN" altLang="en-US" dirty="0"/>
              <a:t>用户进入软件后需要先注册账号方可使用，注册完成登录账号进入软件首页，若账号不存在或账号密码输入错误，则会返回登录界面。</a:t>
            </a:r>
          </a:p>
        </p:txBody>
      </p:sp>
      <p:pic>
        <p:nvPicPr>
          <p:cNvPr id="13" name="图片 12">
            <a:extLst>
              <a:ext uri="{FF2B5EF4-FFF2-40B4-BE49-F238E27FC236}">
                <a16:creationId xmlns:a16="http://schemas.microsoft.com/office/drawing/2014/main" id="{9A8A4C93-A375-46E6-9B72-BCD0DA00888F}"/>
              </a:ext>
            </a:extLst>
          </p:cNvPr>
          <p:cNvPicPr>
            <a:picLocks noChangeAspect="1"/>
          </p:cNvPicPr>
          <p:nvPr/>
        </p:nvPicPr>
        <p:blipFill>
          <a:blip r:embed="rId4"/>
          <a:stretch>
            <a:fillRect/>
          </a:stretch>
        </p:blipFill>
        <p:spPr>
          <a:xfrm>
            <a:off x="5842363" y="771438"/>
            <a:ext cx="3057525" cy="2362200"/>
          </a:xfrm>
          <a:prstGeom prst="rect">
            <a:avLst/>
          </a:prstGeom>
        </p:spPr>
      </p:pic>
      <p:pic>
        <p:nvPicPr>
          <p:cNvPr id="15" name="图片 14">
            <a:extLst>
              <a:ext uri="{FF2B5EF4-FFF2-40B4-BE49-F238E27FC236}">
                <a16:creationId xmlns:a16="http://schemas.microsoft.com/office/drawing/2014/main" id="{DFB0D82F-EC64-4081-872B-2C49FD7AFF1D}"/>
              </a:ext>
            </a:extLst>
          </p:cNvPr>
          <p:cNvPicPr>
            <a:picLocks noChangeAspect="1"/>
          </p:cNvPicPr>
          <p:nvPr/>
        </p:nvPicPr>
        <p:blipFill>
          <a:blip r:embed="rId5"/>
          <a:stretch>
            <a:fillRect/>
          </a:stretch>
        </p:blipFill>
        <p:spPr>
          <a:xfrm>
            <a:off x="9021791" y="707428"/>
            <a:ext cx="3057525" cy="2943225"/>
          </a:xfrm>
          <a:prstGeom prst="rect">
            <a:avLst/>
          </a:prstGeom>
        </p:spPr>
      </p:pic>
    </p:spTree>
    <p:extLst>
      <p:ext uri="{BB962C8B-B14F-4D97-AF65-F5344CB8AC3E}">
        <p14:creationId xmlns:p14="http://schemas.microsoft.com/office/powerpoint/2010/main" val="783914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F2FB0B-15EC-453B-BC9B-69AD35DDCEA3}"/>
              </a:ext>
            </a:extLst>
          </p:cNvPr>
          <p:cNvSpPr>
            <a:spLocks noGrp="1"/>
          </p:cNvSpPr>
          <p:nvPr>
            <p:ph type="ctrTitle"/>
          </p:nvPr>
        </p:nvSpPr>
        <p:spPr/>
        <p:txBody>
          <a:bodyPr rtlCol="0"/>
          <a:lstStyle/>
          <a:p>
            <a:pPr rtl="0"/>
            <a:r>
              <a:rPr lang="zh-CN" altLang="en-US" spc="400" dirty="0">
                <a:latin typeface="+mn-lt"/>
              </a:rPr>
              <a:t>二</a:t>
            </a:r>
            <a:r>
              <a:rPr lang="zh-CN" altLang="en-US" b="1" cap="all" spc="400" dirty="0">
                <a:solidFill>
                  <a:schemeClr val="bg1"/>
                </a:solidFill>
                <a:latin typeface="+mn-lt"/>
              </a:rPr>
              <a:t>、书城模块</a:t>
            </a:r>
            <a:endParaRPr lang="zh-CN" altLang="en-US" dirty="0"/>
          </a:p>
        </p:txBody>
      </p:sp>
    </p:spTree>
    <p:extLst>
      <p:ext uri="{BB962C8B-B14F-4D97-AF65-F5344CB8AC3E}">
        <p14:creationId xmlns:p14="http://schemas.microsoft.com/office/powerpoint/2010/main" val="4114741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5E27C7C-4B68-4BBC-BF36-8959D8493E4A}"/>
              </a:ext>
            </a:extLst>
          </p:cNvPr>
          <p:cNvSpPr>
            <a:spLocks noGrp="1"/>
          </p:cNvSpPr>
          <p:nvPr>
            <p:ph type="title"/>
          </p:nvPr>
        </p:nvSpPr>
        <p:spPr>
          <a:xfrm>
            <a:off x="838200" y="365126"/>
            <a:ext cx="3909969" cy="339550"/>
          </a:xfrm>
        </p:spPr>
        <p:txBody>
          <a:bodyPr rtlCol="0">
            <a:normAutofit fontScale="90000"/>
          </a:bodyPr>
          <a:lstStyle/>
          <a:p>
            <a:pPr rtl="0"/>
            <a:r>
              <a:rPr lang="zh-CN" altLang="en-US" sz="2400" dirty="0"/>
              <a:t>相关流程图及运行截图展示</a:t>
            </a:r>
          </a:p>
        </p:txBody>
      </p:sp>
      <p:sp>
        <p:nvSpPr>
          <p:cNvPr id="7" name="幻灯片编号占位符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rtlCol="0"/>
          <a:lstStyle/>
          <a:p>
            <a:pPr rtl="0"/>
            <a:fld id="{D8DA9DAA-006C-4F4B-980E-E3DF019B24E2}" type="slidenum">
              <a:rPr lang="en-US" altLang="zh-CN" b="1" cap="all" spc="100" smtClean="0">
                <a:solidFill>
                  <a:schemeClr val="accent2"/>
                </a:solidFill>
              </a:rPr>
              <a:t>8</a:t>
            </a:fld>
            <a:endParaRPr lang="zh-CN" altLang="en-US" b="1" cap="all" spc="100">
              <a:solidFill>
                <a:schemeClr val="accent2"/>
              </a:solidFill>
            </a:endParaRPr>
          </a:p>
        </p:txBody>
      </p:sp>
      <p:pic>
        <p:nvPicPr>
          <p:cNvPr id="8" name="图片 7">
            <a:extLst>
              <a:ext uri="{FF2B5EF4-FFF2-40B4-BE49-F238E27FC236}">
                <a16:creationId xmlns:a16="http://schemas.microsoft.com/office/drawing/2014/main" id="{A6D86216-2B64-4CDD-BBA0-2F88041D4CB9}"/>
              </a:ext>
            </a:extLst>
          </p:cNvPr>
          <p:cNvPicPr>
            <a:picLocks noChangeAspect="1"/>
          </p:cNvPicPr>
          <p:nvPr/>
        </p:nvPicPr>
        <p:blipFill>
          <a:blip r:embed="rId3"/>
          <a:stretch>
            <a:fillRect/>
          </a:stretch>
        </p:blipFill>
        <p:spPr>
          <a:xfrm>
            <a:off x="901205" y="792365"/>
            <a:ext cx="10189041" cy="3226953"/>
          </a:xfrm>
          <a:prstGeom prst="rect">
            <a:avLst/>
          </a:prstGeom>
        </p:spPr>
      </p:pic>
      <p:sp>
        <p:nvSpPr>
          <p:cNvPr id="9" name="文本框 8">
            <a:extLst>
              <a:ext uri="{FF2B5EF4-FFF2-40B4-BE49-F238E27FC236}">
                <a16:creationId xmlns:a16="http://schemas.microsoft.com/office/drawing/2014/main" id="{81503AFE-1BE1-44E4-8C6B-F8AD31AD3285}"/>
              </a:ext>
            </a:extLst>
          </p:cNvPr>
          <p:cNvSpPr txBox="1"/>
          <p:nvPr/>
        </p:nvSpPr>
        <p:spPr>
          <a:xfrm>
            <a:off x="7139030" y="4202579"/>
            <a:ext cx="4630723" cy="2336333"/>
          </a:xfrm>
          <a:prstGeom prst="rect">
            <a:avLst/>
          </a:prstGeom>
          <a:noFill/>
        </p:spPr>
        <p:txBody>
          <a:bodyPr wrap="square" rtlCol="0">
            <a:spAutoFit/>
          </a:bodyPr>
          <a:lstStyle/>
          <a:p>
            <a:r>
              <a:rPr lang="zh-CN" altLang="en-US" dirty="0"/>
              <a:t>用户登录成功进入软件后位于首页，点击书城页面进入书城，在书城中可以搜索查找自己想要阅览的小说。书城中会推荐读者点赞数前</a:t>
            </a:r>
            <a:r>
              <a:rPr lang="en-US" altLang="zh-CN" dirty="0"/>
              <a:t>10</a:t>
            </a:r>
            <a:r>
              <a:rPr lang="zh-CN" altLang="en-US" dirty="0"/>
              <a:t>的热门书籍，读者可以直接搜索书籍，或者进入男频（男生较感兴趣的书籍）或者女频（女生较感兴趣的书籍），也可以通过分类查找自己感兴趣的书籍。在阅读书籍时可以选择购买该书或者收藏点赞。</a:t>
            </a:r>
          </a:p>
        </p:txBody>
      </p:sp>
      <p:pic>
        <p:nvPicPr>
          <p:cNvPr id="10" name="图片 9">
            <a:extLst>
              <a:ext uri="{FF2B5EF4-FFF2-40B4-BE49-F238E27FC236}">
                <a16:creationId xmlns:a16="http://schemas.microsoft.com/office/drawing/2014/main" id="{48516948-8AFF-4D29-891E-76B49350BEB9}"/>
              </a:ext>
            </a:extLst>
          </p:cNvPr>
          <p:cNvPicPr>
            <a:picLocks noChangeAspect="1"/>
          </p:cNvPicPr>
          <p:nvPr/>
        </p:nvPicPr>
        <p:blipFill>
          <a:blip r:embed="rId4"/>
          <a:stretch>
            <a:fillRect/>
          </a:stretch>
        </p:blipFill>
        <p:spPr>
          <a:xfrm>
            <a:off x="901205" y="4385142"/>
            <a:ext cx="5805182" cy="2336333"/>
          </a:xfrm>
          <a:prstGeom prst="rect">
            <a:avLst/>
          </a:prstGeom>
        </p:spPr>
      </p:pic>
    </p:spTree>
    <p:extLst>
      <p:ext uri="{BB962C8B-B14F-4D97-AF65-F5344CB8AC3E}">
        <p14:creationId xmlns:p14="http://schemas.microsoft.com/office/powerpoint/2010/main" val="277827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8">
            <a:extLst>
              <a:ext uri="{FF2B5EF4-FFF2-40B4-BE49-F238E27FC236}">
                <a16:creationId xmlns:a16="http://schemas.microsoft.com/office/drawing/2014/main" id="{A2055D38-CE59-4FC4-85CE-CF9DA81D858C}"/>
              </a:ext>
            </a:extLst>
          </p:cNvPr>
          <p:cNvSpPr>
            <a:spLocks noGrp="1"/>
          </p:cNvSpPr>
          <p:nvPr>
            <p:ph type="ftr" sz="quarter" idx="11"/>
          </p:nvPr>
        </p:nvSpPr>
        <p:spPr/>
        <p:txBody>
          <a:bodyPr rtlCol="0"/>
          <a:lstStyle/>
          <a:p>
            <a:pPr rtl="0"/>
            <a:r>
              <a:rPr lang="zh-CN" altLang="en-US"/>
              <a:t>演示文稿标题</a:t>
            </a:r>
          </a:p>
        </p:txBody>
      </p:sp>
      <p:sp>
        <p:nvSpPr>
          <p:cNvPr id="10" name="灯片编号占位符 9">
            <a:extLst>
              <a:ext uri="{FF2B5EF4-FFF2-40B4-BE49-F238E27FC236}">
                <a16:creationId xmlns:a16="http://schemas.microsoft.com/office/drawing/2014/main" id="{FE0D311A-C366-4A86-9404-C0F5CBF9C811}"/>
              </a:ext>
            </a:extLst>
          </p:cNvPr>
          <p:cNvSpPr>
            <a:spLocks noGrp="1"/>
          </p:cNvSpPr>
          <p:nvPr>
            <p:ph type="sldNum" sz="quarter" idx="12"/>
          </p:nvPr>
        </p:nvSpPr>
        <p:spPr/>
        <p:txBody>
          <a:bodyPr rtlCol="0"/>
          <a:lstStyle/>
          <a:p>
            <a:pPr rtl="0"/>
            <a:fld id="{D8DA9DAA-006C-4F4B-980E-E3DF019B24E2}" type="slidenum">
              <a:rPr lang="en-US" altLang="zh-CN" smtClean="0"/>
              <a:pPr rtl="0"/>
              <a:t>9</a:t>
            </a:fld>
            <a:endParaRPr lang="zh-CN" altLang="en-US"/>
          </a:p>
        </p:txBody>
      </p:sp>
      <p:pic>
        <p:nvPicPr>
          <p:cNvPr id="18" name="图片 17">
            <a:extLst>
              <a:ext uri="{FF2B5EF4-FFF2-40B4-BE49-F238E27FC236}">
                <a16:creationId xmlns:a16="http://schemas.microsoft.com/office/drawing/2014/main" id="{8035B974-D612-4D95-98E4-0B923E3FA580}"/>
              </a:ext>
            </a:extLst>
          </p:cNvPr>
          <p:cNvPicPr>
            <a:picLocks noChangeAspect="1"/>
          </p:cNvPicPr>
          <p:nvPr/>
        </p:nvPicPr>
        <p:blipFill>
          <a:blip r:embed="rId3"/>
          <a:stretch>
            <a:fillRect/>
          </a:stretch>
        </p:blipFill>
        <p:spPr>
          <a:xfrm>
            <a:off x="0" y="0"/>
            <a:ext cx="8115300" cy="4448175"/>
          </a:xfrm>
          <a:prstGeom prst="rect">
            <a:avLst/>
          </a:prstGeom>
        </p:spPr>
      </p:pic>
      <p:sp>
        <p:nvSpPr>
          <p:cNvPr id="21" name="文本框 20">
            <a:extLst>
              <a:ext uri="{FF2B5EF4-FFF2-40B4-BE49-F238E27FC236}">
                <a16:creationId xmlns:a16="http://schemas.microsoft.com/office/drawing/2014/main" id="{DF3CFA33-5D23-4280-8CE2-B2A80B078177}"/>
              </a:ext>
            </a:extLst>
          </p:cNvPr>
          <p:cNvSpPr txBox="1"/>
          <p:nvPr/>
        </p:nvSpPr>
        <p:spPr>
          <a:xfrm>
            <a:off x="7373924" y="5535442"/>
            <a:ext cx="2701255" cy="923330"/>
          </a:xfrm>
          <a:prstGeom prst="rect">
            <a:avLst/>
          </a:prstGeom>
          <a:noFill/>
        </p:spPr>
        <p:txBody>
          <a:bodyPr wrap="square" rtlCol="0">
            <a:spAutoFit/>
          </a:bodyPr>
          <a:lstStyle/>
          <a:p>
            <a:r>
              <a:rPr lang="zh-CN" altLang="en-US" dirty="0"/>
              <a:t>此外，也可以通过选择书架页面直接查看自己已有书籍</a:t>
            </a:r>
          </a:p>
        </p:txBody>
      </p:sp>
      <p:pic>
        <p:nvPicPr>
          <p:cNvPr id="23" name="图片 22">
            <a:extLst>
              <a:ext uri="{FF2B5EF4-FFF2-40B4-BE49-F238E27FC236}">
                <a16:creationId xmlns:a16="http://schemas.microsoft.com/office/drawing/2014/main" id="{D7886DED-2B52-4020-983A-7B38CCA979BA}"/>
              </a:ext>
            </a:extLst>
          </p:cNvPr>
          <p:cNvPicPr>
            <a:picLocks noChangeAspect="1"/>
          </p:cNvPicPr>
          <p:nvPr/>
        </p:nvPicPr>
        <p:blipFill>
          <a:blip r:embed="rId4"/>
          <a:stretch>
            <a:fillRect/>
          </a:stretch>
        </p:blipFill>
        <p:spPr>
          <a:xfrm>
            <a:off x="0" y="4476750"/>
            <a:ext cx="5924550" cy="2381250"/>
          </a:xfrm>
          <a:prstGeom prst="rect">
            <a:avLst/>
          </a:prstGeom>
        </p:spPr>
      </p:pic>
    </p:spTree>
    <p:extLst>
      <p:ext uri="{BB962C8B-B14F-4D97-AF65-F5344CB8AC3E}">
        <p14:creationId xmlns:p14="http://schemas.microsoft.com/office/powerpoint/2010/main" val="3561473475"/>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020_TF89338750_Win32" id="{FFCB937E-2137-4C9F-AE40-774088F28508}" vid="{39F99153-8386-4326-A3CC-EA85C1538A9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星系演示文稿</Template>
  <TotalTime>582</TotalTime>
  <Words>547</Words>
  <Application>Microsoft Office PowerPoint</Application>
  <PresentationFormat>宽屏</PresentationFormat>
  <Paragraphs>77</Paragraphs>
  <Slides>21</Slides>
  <Notes>15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21</vt:i4>
      </vt:variant>
    </vt:vector>
  </HeadingPairs>
  <TitlesOfParts>
    <vt:vector size="25" baseType="lpstr">
      <vt:lpstr>Microsoft YaHei UI</vt:lpstr>
      <vt:lpstr>Arial</vt:lpstr>
      <vt:lpstr>Univers</vt:lpstr>
      <vt:lpstr>GradientUnivers</vt:lpstr>
      <vt:lpstr>悦文小说</vt:lpstr>
      <vt:lpstr>主要功能</vt:lpstr>
      <vt:lpstr>项目简介</vt:lpstr>
      <vt:lpstr>项目流程图</vt:lpstr>
      <vt:lpstr>一、登录注册</vt:lpstr>
      <vt:lpstr>页面展示</vt:lpstr>
      <vt:lpstr>二、书城模块</vt:lpstr>
      <vt:lpstr>相关流程图及运行截图展示</vt:lpstr>
      <vt:lpstr>PowerPoint 演示文稿</vt:lpstr>
      <vt:lpstr>PowerPoint 演示文稿</vt:lpstr>
      <vt:lpstr>PowerPoint 演示文稿</vt:lpstr>
      <vt:lpstr>搜索</vt:lpstr>
      <vt:lpstr>PowerPoint 演示文稿</vt:lpstr>
      <vt:lpstr>PowerPoint 演示文稿</vt:lpstr>
      <vt:lpstr>三、个人中心</vt:lpstr>
      <vt:lpstr>个人中心有关功能及介绍</vt:lpstr>
      <vt:lpstr>个人中心相关功能展示及截图</vt:lpstr>
      <vt:lpstr>四、广场模块及点赞</vt:lpstr>
      <vt:lpstr>PowerPoint 演示文稿</vt:lpstr>
      <vt:lpstr>PowerPoint 演示文稿</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悦文小说</dc:title>
  <dc:creator>陈 沁霄</dc:creator>
  <cp:lastModifiedBy>3270390548@qq.com</cp:lastModifiedBy>
  <cp:revision>5</cp:revision>
  <dcterms:created xsi:type="dcterms:W3CDTF">2022-01-05T03:28:22Z</dcterms:created>
  <dcterms:modified xsi:type="dcterms:W3CDTF">2022-01-06T03:27:19Z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