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/>
    <p:restoredTop sz="93038" autoAdjust="0"/>
  </p:normalViewPr>
  <p:slideViewPr>
    <p:cSldViewPr>
      <p:cViewPr>
        <p:scale>
          <a:sx n="67" d="100"/>
          <a:sy n="67" d="100"/>
        </p:scale>
        <p:origin x="15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34" y="1484784"/>
            <a:ext cx="8892000" cy="39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</a:t>
            </a:r>
            <a:endParaRPr lang="zh-CN" altLang="en-US" sz="5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0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testtestsetstst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testtestsetstst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宋体</vt:lpstr>
      <vt:lpstr>微软雅黑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318</cp:revision>
  <dcterms:created xsi:type="dcterms:W3CDTF">2015-07-07T07:12:02Z</dcterms:created>
  <dcterms:modified xsi:type="dcterms:W3CDTF">2016-05-10T06:21:28Z</dcterms:modified>
</cp:coreProperties>
</file>