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  <p:sldId r:id="rId8" id="256"/>
    <p:sldId r:id="rId9" id="257"/>
    <p:sldId r:id="rId10" id="258"/>
    <p:sldId r:id="rId11" id="259"/>
    <p:sldId r:id="rId12" id="260"/>
    <p:sldId r:id="rId13" id="261"/>
    <p:sldId r:id="rId14" id="262"/>
    <p:sldId r:id="rId15" id="263"/>
    <p:sldId r:id="rId16" id="264"/>
    <p:sldId r:id="rId17" id="265"/>
    <p:sldId r:id="rId18" id="2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3025" autoAdjust="0"/>
  </p:normalViewPr>
  <p:slideViewPr>
    <p:cSldViewPr>
      <p:cViewPr>
        <p:scale>
          <a:sx n="67" d="100"/>
          <a:sy n="67" d="100"/>
        </p:scale>
        <p:origin x="880" y="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C920-E0AB-4AE5-AF4D-8AFCC6B0F8B5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CF23-4FE6-4446-A815-C944A67AA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34" y="1484784"/>
            <a:ext cx="888813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5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05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testtestsetstst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8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8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Placeholder index:2 type:Text Placeholder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9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Placeholder index:1 type:Vertical Text Placeholder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Title for Layout 10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Placeholder index:1 type:Vertical Text Placeholder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for Layout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Placeholder index:1 type:Subtitle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Placeholder index:1 type:Text Placeholder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Placeholder index:1 type:Text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Placeholder index:3 type:Text Placeholder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Placeholder index:4 type:Content Placeholder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Placeholder index:2 type:Text Placeholder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宋体</vt:lpstr>
      <vt:lpstr>微软雅黑</vt:lpstr>
      <vt:lpstr>Arial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Janice Huang</dc:creator>
  <cp:lastModifiedBy>Nautilus Capital</cp:lastModifiedBy>
  <cp:revision>316</cp:revision>
  <dcterms:created xsi:type="dcterms:W3CDTF">2015-07-07T07:12:02Z</dcterms:created>
  <dcterms:modified xsi:type="dcterms:W3CDTF">2016-05-10T01:06:07Z</dcterms:modified>
</cp:coreProperties>
</file>