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0" r:id="rId2"/>
    <p:sldId r:id="rId8" id="2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3025" autoAdjust="0"/>
  </p:normalViewPr>
  <p:slideViewPr>
    <p:cSldViewPr>
      <p:cViewPr>
        <p:scale>
          <a:sx n="67" d="100"/>
          <a:sy n="67" d="100"/>
        </p:scale>
        <p:origin x="880" y="1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2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AC920-E0AB-4AE5-AF4D-8AFCC6B0F8B5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7CF23-4FE6-4446-A815-C944A67AA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4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934" y="1484784"/>
            <a:ext cx="888813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altLang="zh-CN" sz="5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</a:p>
          <a:p>
            <a:pPr algn="ctr">
              <a:lnSpc>
                <a:spcPts val="7500"/>
              </a:lnSpc>
            </a:pPr>
            <a:r>
              <a:rPr lang="en-US" altLang="zh-CN" sz="5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</a:p>
          <a:p>
            <a:pPr algn="ctr">
              <a:lnSpc>
                <a:spcPts val="7500"/>
              </a:lnSpc>
            </a:pPr>
            <a:r>
              <a:rPr lang="en-US" altLang="zh-CN" sz="5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</a:p>
          <a:p>
            <a:pPr algn="ctr">
              <a:lnSpc>
                <a:spcPts val="7500"/>
              </a:lnSpc>
            </a:pPr>
            <a:r>
              <a:rPr lang="en-US" altLang="zh-CN" sz="5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zh-CN" altLang="en-US" sz="5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05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testtestsetstst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88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宋体</vt:lpstr>
      <vt:lpstr>微软雅黑</vt:lpstr>
      <vt:lpstr>Arial</vt:lpstr>
      <vt:lpstr>Office 主题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Janice Huang</dc:creator>
  <cp:lastModifiedBy>Nautilus Capital</cp:lastModifiedBy>
  <cp:revision>316</cp:revision>
  <dcterms:created xsi:type="dcterms:W3CDTF">2015-07-07T07:12:02Z</dcterms:created>
  <dcterms:modified xsi:type="dcterms:W3CDTF">2016-05-10T01:06:07Z</dcterms:modified>
</cp:coreProperties>
</file>