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4"/>
    <p:restoredTop sz="93038" autoAdjust="0"/>
  </p:normalViewPr>
  <p:slideViewPr>
    <p:cSldViewPr>
      <p:cViewPr>
        <p:scale>
          <a:sx n="67" d="100"/>
          <a:sy n="67" d="100"/>
        </p:scale>
        <p:origin x="87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319</cp:revision>
  <dcterms:created xsi:type="dcterms:W3CDTF">2015-07-07T07:12:02Z</dcterms:created>
  <dcterms:modified xsi:type="dcterms:W3CDTF">2016-05-10T13:54:40Z</dcterms:modified>
</cp:coreProperties>
</file>