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4"/>
    <p:restoredTop sz="93038" autoAdjust="0"/>
  </p:normalViewPr>
  <p:slideViewPr>
    <p:cSldViewPr>
      <p:cViewPr>
        <p:scale>
          <a:sx n="67" d="100"/>
          <a:sy n="67" d="100"/>
        </p:scale>
        <p:origin x="872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C920-E0AB-4AE5-AF4D-8AFCC6B0F8B5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CF23-4FE6-4446-A815-C944A67AA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阿爸阿爸父阿爸阿爸父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紧紧拥抱我深深注视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我的阿爸阿爸父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</p:txBody>
      </p:sp>
    </p:spTree>
    <p:extLst>
      <p:ext uri="{BB962C8B-B14F-4D97-AF65-F5344CB8AC3E}">
        <p14:creationId xmlns:p14="http://schemas.microsoft.com/office/powerpoint/2010/main" val="11188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惟有主的话永长存永长存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阿爸阿爸父阿爸阿爸父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时常帮助我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并赐力量的阿爸父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医治忧伤破碎的心灵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缠裹无法忍受的伤痛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因祂认识我因祂深切了解我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祂使我的灵魂重新得力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阿爸阿爸父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我主正在呼召你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放下失败交托一切恐惧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我主正在差遣你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神呼召我们进入祂的命定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001" b="0">
                <a:solidFill>
                  <a:srgbClr val="FDBF2D"/>
                </a:solidFill>
                <a:latin typeface="Microsoft YaHei"/>
              </a:defRPr>
            </a:pPr>
            <a:r>
              <a:t>我们是世上光（照亮一切黑暗）</a:t>
            </a:r>
          </a:p>
          <a:p>
            <a:pPr algn="ctr">
              <a:lnSpc>
                <a:spcPts val="7500"/>
              </a:lnSpc>
              <a:defRPr sz="5001" b="0">
                <a:solidFill>
                  <a:srgbClr val="FDBF2D"/>
                </a:solidFill>
                <a:latin typeface="Microsoft YaHei"/>
              </a:defRPr>
            </a:pPr>
            <a:r>
              <a:t>属神的推荐信（彰显神的荣耀）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经由主的教会（透过我们）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世界将看见主荣光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你要兴起因着主伟大的爱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靠着主无限能力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彼此合而为一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彰显神的能力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教会啊你要兴起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芳草必枯干花朵必凋谢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芳草必枯干花朵必凋谢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芳草必枯干花朵必凋谢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600" y="1224000"/>
            <a:ext cx="8892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凡愿意相信主话的人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他必定能够得救恩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凡愿意遵行主话的人</a:t>
            </a:r>
          </a:p>
          <a:p>
            <a:pPr algn="ctr">
              <a:lnSpc>
                <a:spcPts val="7500"/>
              </a:lnSpc>
              <a:defRPr sz="5600" b="0">
                <a:solidFill>
                  <a:srgbClr val="FDBF2D"/>
                </a:solidFill>
                <a:latin typeface="Microsoft YaHei"/>
              </a:defRPr>
            </a:pPr>
            <a:r>
              <a:t>他必要看见主耶稣大能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0000"/>
            <a:ext cx="90540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000" b="1">
                <a:solidFill>
                  <a:srgbClr val="FDBF2D"/>
                </a:solidFill>
                <a:latin typeface="Microsoft YaHei"/>
              </a:defRPr>
            </a:pPr>
            <a:r>
              <a:t>惟有主的话永长存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Janice Huang</dc:creator>
  <cp:lastModifiedBy>Nautilus Capital</cp:lastModifiedBy>
  <cp:revision>319</cp:revision>
  <dcterms:created xsi:type="dcterms:W3CDTF">2015-07-07T07:12:02Z</dcterms:created>
  <dcterms:modified xsi:type="dcterms:W3CDTF">2016-05-10T13:54:40Z</dcterms:modified>
</cp:coreProperties>
</file>