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0B43-68E9-4F85-A444-22689F8CD341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BF20E-435F-4444-A72A-A66529D14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4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F20E-435F-4444-A72A-A66529D145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2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DC30-2127-4E24-9700-757E19227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2ABF7-3946-4D48-8B0E-B0D2C194E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B334-DA97-4521-9346-6A9EF15D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D827-3E75-4096-9C37-319944CC026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6EFB8-D3A0-497C-B34E-53D33BD7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15B9-575D-41DC-AE51-945282DA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5318-61D8-43B6-B2B9-A127C9332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7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2247-57A1-41F4-94A3-B00C3351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688CD-DD63-4DAD-9242-05408088E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5782D-56A4-481B-A0F5-D492C3C6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D827-3E75-4096-9C37-319944CC026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6F90-5EF4-4421-B0E5-0FDB35B7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61BD-641D-4FEA-8341-F96B9757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5318-61D8-43B6-B2B9-A127C9332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9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3D30C-3477-4B8B-8F98-A23B90828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99E75-12FE-45B3-AD3D-F520ED48A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650F-1AEE-4E64-8840-187CD9EC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D827-3E75-4096-9C37-319944CC026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D7D0-8279-424F-9F8F-A677A148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3E91-8F59-46E6-8551-D9BD387D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5318-61D8-43B6-B2B9-A127C9332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1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A117-75EF-409C-A3DC-ECF4BF66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9F96-926F-49DD-99A2-AB440995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8C99-C09C-480F-A687-668B9767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D827-3E75-4096-9C37-319944CC026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0DA89-0225-49DB-B552-633FBA43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8E95-8ACE-485B-8037-58A25739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5318-61D8-43B6-B2B9-A127C9332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7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B11D-6394-4E5A-8EB7-D36F6E14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6FE48-8E31-4324-8041-7040DB49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10E4-E3B4-4407-AD5F-F618DF85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D827-3E75-4096-9C37-319944CC026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6C12A-CEBE-446F-9A97-25AB77D1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19AB-D604-4827-AF6C-11197BF0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5318-61D8-43B6-B2B9-A127C9332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4162-0E62-4458-B4E4-F43314D6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FA55-5460-4DE8-8D9D-44BBB3C2B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ADB13-1F90-40D8-A41F-B92D7E156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FF38-E8A6-4617-A75F-02436732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D827-3E75-4096-9C37-319944CC026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3D934-2A3B-47CB-8FD9-56A71B2F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53307-F168-4A5C-B2E8-82E70687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5318-61D8-43B6-B2B9-A127C9332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6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109C-7021-4E33-88F6-7A66A8B5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F91A1-54CC-47CA-A745-CEDF2019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1DEB2-3C79-4A56-A0C5-853346BA9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145B2-083A-4FEC-BFFF-144B3A87C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E4C1B-28AE-4CF3-811D-F2B89B9E4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06D24-593A-4067-93E0-C6EC7DEE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D827-3E75-4096-9C37-319944CC026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F65BC-4870-4E63-A30C-9297683D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AD902-C773-4EFE-8AA3-4B5F9B50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5318-61D8-43B6-B2B9-A127C9332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2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F0FE-18E8-489B-B36B-DEA97D57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0372F-9CAF-4983-A662-7FD2FC92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D827-3E75-4096-9C37-319944CC026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A266B-72AD-4179-9CB6-91381A70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7B05-6D27-4A30-A488-0D0AF324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5318-61D8-43B6-B2B9-A127C9332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3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D4AC0-AFE9-4208-828A-5218A501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D827-3E75-4096-9C37-319944CC026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10186-74D0-46BC-B83E-D1DDB701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D9230-53D9-4E43-9638-27519F5A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5318-61D8-43B6-B2B9-A127C9332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EF12-2423-4C34-A480-FDBAA782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FDA4-0077-4D93-A09B-9805E90B3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1D59A-7931-4C02-B2F3-63EB24C70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5F005-30EA-4CA5-9D5B-2538CD39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D827-3E75-4096-9C37-319944CC026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21D78-BA02-439F-B535-94548927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882A3-F383-4322-8570-C1F6C234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5318-61D8-43B6-B2B9-A127C9332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F8D6-A281-4888-A51D-B4187C5B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B71C8-7798-4BC9-886E-259BC455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0E58E-CC13-4739-BE16-1351A1DD8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18836-761D-4980-A240-F11A4ABC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D827-3E75-4096-9C37-319944CC026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996E-9BCF-4ABC-BB7E-58BED9CC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2E0DC-757C-4158-A229-590E0B1F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5318-61D8-43B6-B2B9-A127C9332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A5A04-FE90-4642-B84F-20FE36D5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C86B3-72BE-48E8-B477-419795CC4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1952-BE09-4314-8A96-93ED3053F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D827-3E75-4096-9C37-319944CC0268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79A0-2612-46C4-B9A0-67188F0D3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6980-7B62-4E94-9652-904D5A2D0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5318-61D8-43B6-B2B9-A127C9332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0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D755-74B6-4497-B643-6B10EFFFD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04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ALBERT: A LITE BERT FOR SELF-SUPERVISED LEARNING OF LANGUAGE REPRESENTATIONS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78818-F54A-4B6F-98BB-509E2B291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168"/>
            <a:ext cx="9144000" cy="1655762"/>
          </a:xfrm>
        </p:spPr>
        <p:txBody>
          <a:bodyPr/>
          <a:lstStyle/>
          <a:p>
            <a:r>
              <a:rPr lang="en-US" altLang="zh-CN" dirty="0"/>
              <a:t>https://arxiv.org/pdf/1909.11942v6.pdf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88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02906C-2D15-4007-AB02-758E0594B897}"/>
              </a:ext>
            </a:extLst>
          </p:cNvPr>
          <p:cNvSpPr txBox="1"/>
          <p:nvPr/>
        </p:nvSpPr>
        <p:spPr>
          <a:xfrm>
            <a:off x="132201" y="906766"/>
            <a:ext cx="1186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Albert: Smaller model size, faster training time, better performance</a:t>
            </a: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2DB5B-E503-450D-98AE-A0827E05C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216" y="1306876"/>
            <a:ext cx="12192000" cy="25082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4EE260-7A5C-465E-A831-14A03EA13B29}"/>
              </a:ext>
            </a:extLst>
          </p:cNvPr>
          <p:cNvSpPr txBox="1"/>
          <p:nvPr/>
        </p:nvSpPr>
        <p:spPr>
          <a:xfrm>
            <a:off x="132201" y="4847440"/>
            <a:ext cx="7994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Factorized embedding parameterization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Cross-layer parameter sharing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Inter-sentence coherence loss</a:t>
            </a:r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60DBE3-179F-4471-9B4A-D557BE28FECB}"/>
              </a:ext>
            </a:extLst>
          </p:cNvPr>
          <p:cNvSpPr txBox="1"/>
          <p:nvPr/>
        </p:nvSpPr>
        <p:spPr>
          <a:xfrm>
            <a:off x="132201" y="255214"/>
            <a:ext cx="1186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Overview</a:t>
            </a:r>
            <a:endParaRPr lang="zh-CN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E30FD1-32DB-4806-A479-0825A13BC484}"/>
              </a:ext>
            </a:extLst>
          </p:cNvPr>
          <p:cNvSpPr txBox="1"/>
          <p:nvPr/>
        </p:nvSpPr>
        <p:spPr>
          <a:xfrm>
            <a:off x="132201" y="4319673"/>
            <a:ext cx="799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 Optimization from 3 aspects</a:t>
            </a:r>
          </a:p>
        </p:txBody>
      </p:sp>
    </p:spTree>
    <p:extLst>
      <p:ext uri="{BB962C8B-B14F-4D97-AF65-F5344CB8AC3E}">
        <p14:creationId xmlns:p14="http://schemas.microsoft.com/office/powerpoint/2010/main" val="292974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02906C-2D15-4007-AB02-758E0594B897}"/>
              </a:ext>
            </a:extLst>
          </p:cNvPr>
          <p:cNvSpPr txBox="1"/>
          <p:nvPr/>
        </p:nvSpPr>
        <p:spPr>
          <a:xfrm>
            <a:off x="132202" y="91518"/>
            <a:ext cx="529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Factorized embedding parameterization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14212-CDEE-4C06-8E8D-4DBAA748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57" y="779386"/>
            <a:ext cx="6896100" cy="56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865DB-1A89-43DA-8394-DC6D33CF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6417"/>
            <a:ext cx="12192000" cy="244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02906C-2D15-4007-AB02-758E0594B897}"/>
              </a:ext>
            </a:extLst>
          </p:cNvPr>
          <p:cNvSpPr txBox="1"/>
          <p:nvPr/>
        </p:nvSpPr>
        <p:spPr>
          <a:xfrm>
            <a:off x="132202" y="179653"/>
            <a:ext cx="529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Cross-layer parameter sharing</a:t>
            </a:r>
            <a:endParaRPr lang="zh-CN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1EEB1-5871-4785-B906-BA1A3B7A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781"/>
            <a:ext cx="12192000" cy="2047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1CD76-3FFD-486E-9CD4-1D5CC52A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26" y="3061310"/>
            <a:ext cx="9953948" cy="37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7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02906C-2D15-4007-AB02-758E0594B897}"/>
              </a:ext>
            </a:extLst>
          </p:cNvPr>
          <p:cNvSpPr txBox="1"/>
          <p:nvPr/>
        </p:nvSpPr>
        <p:spPr>
          <a:xfrm>
            <a:off x="132202" y="179653"/>
            <a:ext cx="529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Inter-sentence coherence loss</a:t>
            </a:r>
            <a:endParaRPr lang="zh-CN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16946-0A47-4F99-913B-6D9795CDCE47}"/>
              </a:ext>
            </a:extLst>
          </p:cNvPr>
          <p:cNvSpPr txBox="1"/>
          <p:nvPr/>
        </p:nvSpPr>
        <p:spPr>
          <a:xfrm>
            <a:off x="738130" y="969484"/>
            <a:ext cx="10212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conjecture that the main reason behind NSP’s ineffectiveness is its lack of difficulty as a task, as compared to MLM. As formulated, </a:t>
            </a:r>
            <a:r>
              <a:rPr lang="en-US" altLang="zh-CN" dirty="0">
                <a:highlight>
                  <a:srgbClr val="FFFF00"/>
                </a:highlight>
              </a:rPr>
              <a:t>NSP conflates topic prediction and coherence prediction in a single task2 . However, topic prediction is easier to learn compared to coherence prediction,  </a:t>
            </a:r>
            <a:r>
              <a:rPr lang="en-US" altLang="zh-CN" dirty="0"/>
              <a:t>and also overlaps more with what is learned using the MLM loss.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D61D6-CA50-4FA0-90D5-879F18A4427C}"/>
              </a:ext>
            </a:extLst>
          </p:cNvPr>
          <p:cNvSpPr txBox="1"/>
          <p:nvPr/>
        </p:nvSpPr>
        <p:spPr>
          <a:xfrm>
            <a:off x="132202" y="3131545"/>
            <a:ext cx="529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Parameter compare</a:t>
            </a:r>
            <a:endParaRPr lang="zh-CN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49E28-B958-4973-AEEE-064A19F1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96" y="3733912"/>
            <a:ext cx="10816008" cy="24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02906C-2D15-4007-AB02-758E0594B897}"/>
              </a:ext>
            </a:extLst>
          </p:cNvPr>
          <p:cNvSpPr txBox="1"/>
          <p:nvPr/>
        </p:nvSpPr>
        <p:spPr>
          <a:xfrm>
            <a:off x="132202" y="179653"/>
            <a:ext cx="529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Experiment</a:t>
            </a:r>
            <a:endParaRPr lang="zh-CN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18FD2-D9E6-4B17-B6BA-5B0EFD72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82"/>
            <a:ext cx="11911719" cy="387756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E2AC744-7A23-4C65-B8F4-51FC11EEEE72}"/>
              </a:ext>
            </a:extLst>
          </p:cNvPr>
          <p:cNvSpPr txBox="1"/>
          <p:nvPr/>
        </p:nvSpPr>
        <p:spPr>
          <a:xfrm>
            <a:off x="425985" y="678280"/>
            <a:ext cx="537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Factorized embedding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130926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02906C-2D15-4007-AB02-758E0594B897}"/>
              </a:ext>
            </a:extLst>
          </p:cNvPr>
          <p:cNvSpPr txBox="1"/>
          <p:nvPr/>
        </p:nvSpPr>
        <p:spPr>
          <a:xfrm>
            <a:off x="132202" y="179653"/>
            <a:ext cx="529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Experiment</a:t>
            </a:r>
            <a:endParaRPr lang="zh-CN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2AC744-7A23-4C65-B8F4-51FC11EEEE72}"/>
              </a:ext>
            </a:extLst>
          </p:cNvPr>
          <p:cNvSpPr txBox="1"/>
          <p:nvPr/>
        </p:nvSpPr>
        <p:spPr>
          <a:xfrm>
            <a:off x="425985" y="678280"/>
            <a:ext cx="537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Cross-layer parameter sharing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13C481-65D1-4396-95A6-66D0D20C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5" y="4570185"/>
            <a:ext cx="11090313" cy="2202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BA18F4-74D0-4446-AB6A-49E0C53EBF66}"/>
              </a:ext>
            </a:extLst>
          </p:cNvPr>
          <p:cNvSpPr txBox="1"/>
          <p:nvPr/>
        </p:nvSpPr>
        <p:spPr>
          <a:xfrm>
            <a:off x="337850" y="4102336"/>
            <a:ext cx="537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Inter-sentence coherence loss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973F4-C912-450C-B7E3-5932336A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5" y="1084997"/>
            <a:ext cx="9197735" cy="28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02906C-2D15-4007-AB02-758E0594B897}"/>
              </a:ext>
            </a:extLst>
          </p:cNvPr>
          <p:cNvSpPr txBox="1"/>
          <p:nvPr/>
        </p:nvSpPr>
        <p:spPr>
          <a:xfrm>
            <a:off x="132202" y="179653"/>
            <a:ext cx="529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Experiment</a:t>
            </a:r>
            <a:endParaRPr lang="zh-CN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2AC744-7A23-4C65-B8F4-51FC11EEEE72}"/>
              </a:ext>
            </a:extLst>
          </p:cNvPr>
          <p:cNvSpPr txBox="1"/>
          <p:nvPr/>
        </p:nvSpPr>
        <p:spPr>
          <a:xfrm>
            <a:off x="337849" y="3156075"/>
            <a:ext cx="79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ADDITIONAL TRAINING DATA AND DROPOUT EFFECTS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A18F4-74D0-4446-AB6A-49E0C53EBF66}"/>
              </a:ext>
            </a:extLst>
          </p:cNvPr>
          <p:cNvSpPr txBox="1"/>
          <p:nvPr/>
        </p:nvSpPr>
        <p:spPr>
          <a:xfrm>
            <a:off x="337849" y="775242"/>
            <a:ext cx="762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WHAT IF WE TRAIN FOR THE SAME AMOUNT OF TIME?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7AA225-CB5F-4C58-85B7-F541BD5E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346"/>
            <a:ext cx="12192000" cy="17557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995532-9337-4B5F-9504-5EBC02064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697" y="3566719"/>
            <a:ext cx="7574518" cy="311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6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050547-6956-483B-AAB3-1E8ABCF4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4" y="1194533"/>
            <a:ext cx="11729292" cy="3235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293AB-ACD8-425C-949F-B52C6092796E}"/>
              </a:ext>
            </a:extLst>
          </p:cNvPr>
          <p:cNvSpPr txBox="1"/>
          <p:nvPr/>
        </p:nvSpPr>
        <p:spPr>
          <a:xfrm>
            <a:off x="231354" y="121186"/>
            <a:ext cx="265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30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156</Words>
  <Application>Microsoft Office PowerPoint</Application>
  <PresentationFormat>Widescreen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ALBERT: A LITE BERT FOR SELF-SUPERVISED LEARNING OF LANGUAGE REPRESENTATIONS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ALBERT: A LITE BERT FOR SELF-SUPERVISED LEARNING OF LANGUAGE REPRESENTATIONS</dc:title>
  <dc:creator>Zang, Yuchen (LNG-CHN)</dc:creator>
  <cp:lastModifiedBy>Zang, Yuchen (LNG-CHN)</cp:lastModifiedBy>
  <cp:revision>39</cp:revision>
  <dcterms:created xsi:type="dcterms:W3CDTF">2021-03-22T05:26:34Z</dcterms:created>
  <dcterms:modified xsi:type="dcterms:W3CDTF">2021-03-22T08:27:51Z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iteId">
    <vt:lpwstr>9274ee3f-9425-4109-a27f-9fb15c10675d</vt:lpwstr>
  </property>
  <property fmtid="{D5CDD505-2E9C-101B-9397-08002B2CF9AE}" pid="4" name="MSIP_Label_549ac42a-3eb4-4074-b885-aea26bd6241e_Owner">
    <vt:lpwstr>ZANGYX@legal.regn.net</vt:lpwstr>
  </property>
  <property fmtid="{D5CDD505-2E9C-101B-9397-08002B2CF9AE}" pid="5" name="MSIP_Label_549ac42a-3eb4-4074-b885-aea26bd6241e_SetDate">
    <vt:lpwstr>2021-03-22T05:27:00.5756078Z</vt:lpwstr>
  </property>
  <property fmtid="{D5CDD505-2E9C-101B-9397-08002B2CF9AE}" pid="6" name="MSIP_Label_549ac42a-3eb4-4074-b885-aea26bd6241e_Name">
    <vt:lpwstr>General Business</vt:lpwstr>
  </property>
  <property fmtid="{D5CDD505-2E9C-101B-9397-08002B2CF9AE}" pid="7" name="MSIP_Label_549ac42a-3eb4-4074-b885-aea26bd6241e_Application">
    <vt:lpwstr>Microsoft Azure Information Protection</vt:lpwstr>
  </property>
  <property fmtid="{D5CDD505-2E9C-101B-9397-08002B2CF9AE}" pid="8" name="MSIP_Label_549ac42a-3eb4-4074-b885-aea26bd6241e_ActionId">
    <vt:lpwstr>2a325a18-de49-45c5-b395-dcddae73a0cd</vt:lpwstr>
  </property>
  <property fmtid="{D5CDD505-2E9C-101B-9397-08002B2CF9AE}" pid="9" name="MSIP_Label_549ac42a-3eb4-4074-b885-aea26bd6241e_Extended_MSFT_Method">
    <vt:lpwstr>Automatic</vt:lpwstr>
  </property>
  <property fmtid="{D5CDD505-2E9C-101B-9397-08002B2CF9AE}" pid="10" name="Sensitivity">
    <vt:lpwstr>General Business</vt:lpwstr>
  </property>
</Properties>
</file>