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28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905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36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781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22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5815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9364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499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23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90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3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0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764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77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15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88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916F4F-57EF-44D4-AA94-D90CD28C6CBF}" type="datetimeFigureOut">
              <a:rPr lang="sl-SI" smtClean="0"/>
              <a:t>18. 06. 2020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18D0EE-9A6C-41F6-87C2-E1AD2FAED3B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4651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09601"/>
            <a:ext cx="9500312" cy="1870840"/>
          </a:xfrm>
        </p:spPr>
        <p:txBody>
          <a:bodyPr>
            <a:noAutofit/>
          </a:bodyPr>
          <a:lstStyle/>
          <a:p>
            <a:r>
              <a:rPr lang="sl-SI" sz="12000" dirty="0" smtClean="0">
                <a:solidFill>
                  <a:schemeClr val="bg1"/>
                </a:solidFill>
              </a:rPr>
              <a:t>Kupi.si</a:t>
            </a:r>
            <a:endParaRPr lang="sl-SI" sz="12000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7367753" y="4761186"/>
            <a:ext cx="4678142" cy="1965435"/>
          </a:xfrm>
        </p:spPr>
        <p:txBody>
          <a:bodyPr/>
          <a:lstStyle/>
          <a:p>
            <a:r>
              <a:rPr lang="sl-SI" dirty="0" smtClean="0">
                <a:solidFill>
                  <a:schemeClr val="bg1"/>
                </a:solidFill>
              </a:rPr>
              <a:t>Avtor: Žan </a:t>
            </a:r>
            <a:r>
              <a:rPr lang="sl-SI" dirty="0" err="1" smtClean="0">
                <a:solidFill>
                  <a:schemeClr val="bg1"/>
                </a:solidFill>
              </a:rPr>
              <a:t>Jankovec</a:t>
            </a:r>
            <a:endParaRPr lang="sl-SI" dirty="0" smtClean="0">
              <a:solidFill>
                <a:schemeClr val="bg1"/>
              </a:solidFill>
            </a:endParaRPr>
          </a:p>
          <a:p>
            <a:r>
              <a:rPr lang="sl-SI" dirty="0" smtClean="0">
                <a:solidFill>
                  <a:schemeClr val="bg1"/>
                </a:solidFill>
              </a:rPr>
              <a:t>Mentor: Matic </a:t>
            </a:r>
            <a:r>
              <a:rPr lang="sl-SI" dirty="0" err="1" smtClean="0">
                <a:solidFill>
                  <a:schemeClr val="bg1"/>
                </a:solidFill>
              </a:rPr>
              <a:t>Podpadec</a:t>
            </a:r>
            <a:r>
              <a:rPr lang="sl-SI" dirty="0" smtClean="0">
                <a:solidFill>
                  <a:schemeClr val="bg1"/>
                </a:solidFill>
              </a:rPr>
              <a:t>, dipl. inž.</a:t>
            </a:r>
          </a:p>
          <a:p>
            <a:r>
              <a:rPr lang="sl-SI" dirty="0" smtClean="0">
                <a:solidFill>
                  <a:schemeClr val="bg1"/>
                </a:solidFill>
              </a:rPr>
              <a:t>Razred: R 4. D</a:t>
            </a:r>
          </a:p>
          <a:p>
            <a:r>
              <a:rPr lang="sl-SI" dirty="0" smtClean="0">
                <a:solidFill>
                  <a:schemeClr val="bg1"/>
                </a:solidFill>
              </a:rPr>
              <a:t>Datum: 18. 6. 2020</a:t>
            </a: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3084" cy="859221"/>
          </a:xfrm>
        </p:spPr>
        <p:txBody>
          <a:bodyPr/>
          <a:lstStyle/>
          <a:p>
            <a:r>
              <a:rPr lang="sl-SI" dirty="0" smtClean="0">
                <a:solidFill>
                  <a:schemeClr val="bg1"/>
                </a:solidFill>
              </a:rPr>
              <a:t>Zakaj ravno to?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84211" y="1954924"/>
            <a:ext cx="10793085" cy="44458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Zanimanje za splete aplikacije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Podlaga za prihodnost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Kot spletna trgovina (ampak ni), bolj kot bolha.si</a:t>
            </a: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3084" cy="859221"/>
          </a:xfrm>
        </p:spPr>
        <p:txBody>
          <a:bodyPr/>
          <a:lstStyle/>
          <a:p>
            <a:r>
              <a:rPr lang="sl-SI" dirty="0" smtClean="0">
                <a:solidFill>
                  <a:schemeClr val="bg1"/>
                </a:solidFill>
              </a:rPr>
              <a:t>Potek in težave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84211" y="1954924"/>
            <a:ext cx="10793085" cy="44458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sl-SI" dirty="0" err="1" smtClean="0">
                <a:solidFill>
                  <a:schemeClr val="bg1"/>
                </a:solidFill>
              </a:rPr>
              <a:t>Youtube</a:t>
            </a:r>
            <a:r>
              <a:rPr lang="sl-SI" dirty="0" smtClean="0">
                <a:solidFill>
                  <a:schemeClr val="bg1"/>
                </a:solidFill>
              </a:rPr>
              <a:t> vodič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Orodja (ER model)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Šolski zvezki + pomoč na raznih forumih</a:t>
            </a:r>
          </a:p>
          <a:p>
            <a:pPr marL="342900" indent="-342900">
              <a:buFontTx/>
              <a:buChar char="-"/>
            </a:pPr>
            <a:endParaRPr lang="sl-SI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Težava: CSS oblikovanje, naknadno</a:t>
            </a:r>
          </a:p>
          <a:p>
            <a:r>
              <a:rPr lang="sl-SI" smtClean="0">
                <a:solidFill>
                  <a:schemeClr val="bg1"/>
                </a:solidFill>
              </a:rPr>
              <a:t>     spreminjanje baze</a:t>
            </a:r>
            <a:endParaRPr lang="sl-SI" dirty="0" smtClean="0">
              <a:solidFill>
                <a:schemeClr val="bg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84" y="2564525"/>
            <a:ext cx="5392055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3084" cy="859221"/>
          </a:xfrm>
        </p:spPr>
        <p:txBody>
          <a:bodyPr/>
          <a:lstStyle/>
          <a:p>
            <a:r>
              <a:rPr lang="sl-SI" dirty="0" smtClean="0">
                <a:solidFill>
                  <a:schemeClr val="bg1"/>
                </a:solidFill>
              </a:rPr>
              <a:t>POTEK IN IZGLED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950013"/>
            <a:ext cx="8386217" cy="44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3084" cy="859221"/>
          </a:xfrm>
        </p:spPr>
        <p:txBody>
          <a:bodyPr>
            <a:normAutofit/>
          </a:bodyPr>
          <a:lstStyle/>
          <a:p>
            <a:r>
              <a:rPr lang="sl-SI" sz="4000" dirty="0" smtClean="0">
                <a:solidFill>
                  <a:schemeClr val="bg1"/>
                </a:solidFill>
              </a:rPr>
              <a:t>UPORABLJENA ORODJA in tehnologije</a:t>
            </a:r>
            <a:endParaRPr lang="sl-SI" sz="4000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84211" y="1954924"/>
            <a:ext cx="10793085" cy="4445875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sl-SI" dirty="0">
                <a:solidFill>
                  <a:schemeClr val="bg1"/>
                </a:solidFill>
              </a:rPr>
              <a:t>DB </a:t>
            </a:r>
            <a:r>
              <a:rPr lang="sl-SI" dirty="0" err="1">
                <a:solidFill>
                  <a:schemeClr val="bg1"/>
                </a:solidFill>
              </a:rPr>
              <a:t>Designer</a:t>
            </a:r>
            <a:r>
              <a:rPr lang="sl-SI" dirty="0">
                <a:solidFill>
                  <a:schemeClr val="bg1"/>
                </a:solidFill>
              </a:rPr>
              <a:t> </a:t>
            </a:r>
            <a:r>
              <a:rPr lang="sl-SI" dirty="0" smtClean="0">
                <a:solidFill>
                  <a:schemeClr val="bg1"/>
                </a:solidFill>
              </a:rPr>
              <a:t>4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XAMPP (za bazo)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Notepad ++</a:t>
            </a:r>
          </a:p>
          <a:p>
            <a:pPr marL="342900" indent="-342900">
              <a:buFontTx/>
              <a:buChar char="-"/>
            </a:pPr>
            <a:r>
              <a:rPr lang="sl-SI" dirty="0" err="1" smtClean="0">
                <a:solidFill>
                  <a:schemeClr val="bg1"/>
                </a:solidFill>
              </a:rPr>
              <a:t>Visual</a:t>
            </a:r>
            <a:r>
              <a:rPr lang="sl-SI" dirty="0" smtClean="0">
                <a:solidFill>
                  <a:schemeClr val="bg1"/>
                </a:solidFill>
              </a:rPr>
              <a:t> studio </a:t>
            </a:r>
            <a:r>
              <a:rPr lang="sl-SI" dirty="0" err="1" smtClean="0">
                <a:solidFill>
                  <a:schemeClr val="bg1"/>
                </a:solidFill>
              </a:rPr>
              <a:t>code</a:t>
            </a:r>
            <a:endParaRPr lang="sl-SI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sl-SI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HTML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buFontTx/>
              <a:buChar char="-"/>
            </a:pPr>
            <a:r>
              <a:rPr lang="sl-SI" dirty="0" smtClean="0">
                <a:solidFill>
                  <a:schemeClr val="bg1"/>
                </a:solidFill>
              </a:rPr>
              <a:t>PHP</a:t>
            </a:r>
          </a:p>
          <a:p>
            <a:pPr marL="342900" indent="-342900">
              <a:buFontTx/>
              <a:buChar char="-"/>
            </a:pPr>
            <a:r>
              <a:rPr lang="sl-SI" dirty="0" err="1" smtClean="0">
                <a:solidFill>
                  <a:schemeClr val="bg1"/>
                </a:solidFill>
              </a:rPr>
              <a:t>JavaScript</a:t>
            </a:r>
            <a:r>
              <a:rPr lang="sl-SI" dirty="0" smtClean="0">
                <a:solidFill>
                  <a:schemeClr val="bg1"/>
                </a:solidFill>
              </a:rPr>
              <a:t> (+ AJAX in </a:t>
            </a:r>
            <a:r>
              <a:rPr lang="sl-SI" dirty="0" err="1" smtClean="0">
                <a:solidFill>
                  <a:schemeClr val="bg1"/>
                </a:solidFill>
              </a:rPr>
              <a:t>jQery</a:t>
            </a:r>
            <a:r>
              <a:rPr lang="sl-SI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sl-SI" dirty="0" err="1" smtClean="0">
                <a:solidFill>
                  <a:schemeClr val="bg1"/>
                </a:solidFill>
              </a:rPr>
              <a:t>MySQL</a:t>
            </a:r>
            <a:endParaRPr lang="sl-SI" dirty="0" smtClean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577" y="2775022"/>
            <a:ext cx="1764753" cy="139158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4" y="1690523"/>
            <a:ext cx="1272738" cy="112896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577" y="1690523"/>
            <a:ext cx="1690195" cy="93899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124" y="2854541"/>
            <a:ext cx="1481328" cy="1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zina">
  <a:themeElements>
    <a:clrScheme name="Rezin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Rezin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zin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TM02900771[[fn=Rezina]]</Template>
  <TotalTime>100</TotalTime>
  <Words>104</Words>
  <Application>Microsoft Office PowerPoint</Application>
  <PresentationFormat>Širokozaslonsko</PresentationFormat>
  <Paragraphs>28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Rezina</vt:lpstr>
      <vt:lpstr>Kupi.si</vt:lpstr>
      <vt:lpstr>Zakaj ravno to?</vt:lpstr>
      <vt:lpstr>Potek in težave</vt:lpstr>
      <vt:lpstr>POTEK IN IZGLED</vt:lpstr>
      <vt:lpstr>UPORABLJENA ORODJA in tehnologije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Kupi.si</dc:title>
  <dc:creator>Zan</dc:creator>
  <cp:lastModifiedBy>Zan</cp:lastModifiedBy>
  <cp:revision>10</cp:revision>
  <dcterms:created xsi:type="dcterms:W3CDTF">2020-06-18T15:10:11Z</dcterms:created>
  <dcterms:modified xsi:type="dcterms:W3CDTF">2020-06-18T16:50:22Z</dcterms:modified>
</cp:coreProperties>
</file>