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66" r:id="rId5"/>
    <p:sldId id="267" r:id="rId6"/>
    <p:sldId id="268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40" autoAdjust="0"/>
    <p:restoredTop sz="94737" autoAdjust="0"/>
  </p:normalViewPr>
  <p:slideViewPr>
    <p:cSldViewPr>
      <p:cViewPr varScale="1">
        <p:scale>
          <a:sx n="85" d="100"/>
          <a:sy n="85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A449C-1E11-4F99-828E-279D9FDC9822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9233-221E-4214-BEC0-47391CB949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2FDE-8B49-43B7-8F1D-B1F5A6BC48B2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ED407-B4BA-4DC9-B50E-4CDA0D51A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92001-F9D3-40A5-AA6F-C05A0C48A234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06A8B-62E6-4C28-B041-2B37FEE0E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DB3A5-C87B-4E28-9C03-5D3E30406A13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73838-DDFD-4807-804E-FBABB88B8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BCF22-E577-4AD0-86E7-8B7E72A7F185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0CC13-2D1E-4A35-9797-36F37C860F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2E45B-E7B9-4E56-AF9D-4C1A63DEB14D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4589-48B4-4DFE-A248-8A2FD4D478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7894F-651B-4D01-B658-129C237AF27C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35F0E-ADC4-437A-AC27-28EF1E466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2FA92-2FD6-435D-85D0-A391F72D5B8D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D311C-BE4A-4516-9F41-0F7D505D2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0B235-3709-4904-8513-EDAAA22FC4E6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67E5-CAF4-49B8-9CF6-1636202C2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3EBD-1D13-446B-860F-2D2F253A0AC7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B421-253F-43E0-AD22-4CFC763CB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EB502-AC5C-40C6-95A1-DE8426F9CB6D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220E1-F45F-4384-8E90-F8BE50293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51113B-3F9B-4B52-B089-4227D855758A}" type="datetimeFigureOut">
              <a:rPr lang="zh-CN" altLang="en-US"/>
              <a:pPr>
                <a:defRPr/>
              </a:pPr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2D4AA8-FF22-46E6-9FDA-67F2250FE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一个小型的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具备的知识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常用方法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bindEvent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getByClass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elements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属性，存储选中的元素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typeof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的使用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tagName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事件绑定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直接插入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click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show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hide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hover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简单形式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设置、获取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arguments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获取计算后的样式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类似于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找父级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找子集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循环所有兄弟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find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         查找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选项卡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链式操作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函数“链式操作”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方法链式操作</a:t>
            </a:r>
          </a:p>
          <a:p>
            <a:pPr lvl="2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阻止冒泡、默认事件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VQuery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机制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extend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可以任意扩展库的功能</a:t>
            </a:r>
          </a:p>
          <a:p>
            <a:pPr lvl="2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$.fn</a:t>
            </a:r>
          </a:p>
          <a:p>
            <a:pPr lvl="2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</a:t>
            </a:r>
          </a:p>
          <a:p>
            <a:pPr lvl="3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size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动画类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animate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练习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VQuery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自动播放轮播图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拖拽（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drag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）插件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编写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VQuery,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自己扩展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3-5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140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VQuery</vt:lpstr>
      <vt:lpstr>VQuery</vt:lpstr>
      <vt:lpstr>VQuery</vt:lpstr>
      <vt:lpstr>VQuery</vt:lpstr>
      <vt:lpstr>VQuery</vt:lpstr>
      <vt:lpstr>VQuery</vt:lpstr>
      <vt:lpstr>VQuery</vt:lpstr>
      <vt:lpstr>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du</cp:lastModifiedBy>
  <cp:revision>300</cp:revision>
  <dcterms:created xsi:type="dcterms:W3CDTF">2010-11-12T14:24:34Z</dcterms:created>
  <dcterms:modified xsi:type="dcterms:W3CDTF">2013-06-09T03:34:37Z</dcterms:modified>
</cp:coreProperties>
</file>