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D364B-9609-4962-9071-8758F648B4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06F736-437A-409C-A0F2-0526B4D53507}">
      <dgm:prSet phldrT="[Texto]"/>
      <dgm:spPr/>
      <dgm:t>
        <a:bodyPr/>
        <a:lstStyle/>
        <a:p>
          <a:r>
            <a:rPr lang="es-ES" dirty="0" smtClean="0"/>
            <a:t>CNE</a:t>
          </a:r>
          <a:endParaRPr lang="es-ES" dirty="0"/>
        </a:p>
      </dgm:t>
    </dgm:pt>
    <dgm:pt modelId="{74215018-F09B-4370-80C1-5C9490532233}" type="parTrans" cxnId="{E71082B5-4BED-4B22-A3EB-DCBE6F9808F5}">
      <dgm:prSet/>
      <dgm:spPr/>
      <dgm:t>
        <a:bodyPr/>
        <a:lstStyle/>
        <a:p>
          <a:endParaRPr lang="es-ES"/>
        </a:p>
      </dgm:t>
    </dgm:pt>
    <dgm:pt modelId="{509CCBE7-A2B9-4A4A-981D-D66F2CFA6646}" type="sibTrans" cxnId="{E71082B5-4BED-4B22-A3EB-DCBE6F9808F5}">
      <dgm:prSet/>
      <dgm:spPr/>
      <dgm:t>
        <a:bodyPr/>
        <a:lstStyle/>
        <a:p>
          <a:endParaRPr lang="es-ES"/>
        </a:p>
      </dgm:t>
    </dgm:pt>
    <dgm:pt modelId="{3BB38670-D35F-4A47-AE11-CC992C2122C4}">
      <dgm:prSet phldrT="[Texto]"/>
      <dgm:spPr/>
      <dgm:t>
        <a:bodyPr/>
        <a:lstStyle/>
        <a:p>
          <a:r>
            <a:rPr lang="es-ES" dirty="0" err="1" smtClean="0"/>
            <a:t>Leer_datos</a:t>
          </a:r>
          <a:endParaRPr lang="es-ES" dirty="0"/>
        </a:p>
      </dgm:t>
    </dgm:pt>
    <dgm:pt modelId="{C3B04D23-2F73-4472-A28E-F50998F7327C}" type="parTrans" cxnId="{64CBDCDD-EC64-4DC9-ACF9-81EA3AD4B438}">
      <dgm:prSet/>
      <dgm:spPr/>
      <dgm:t>
        <a:bodyPr/>
        <a:lstStyle/>
        <a:p>
          <a:endParaRPr lang="es-ES"/>
        </a:p>
      </dgm:t>
    </dgm:pt>
    <dgm:pt modelId="{DEA2A418-44AB-43D9-944D-0F5AB96B00E0}" type="sibTrans" cxnId="{64CBDCDD-EC64-4DC9-ACF9-81EA3AD4B438}">
      <dgm:prSet/>
      <dgm:spPr/>
      <dgm:t>
        <a:bodyPr/>
        <a:lstStyle/>
        <a:p>
          <a:endParaRPr lang="es-ES"/>
        </a:p>
      </dgm:t>
    </dgm:pt>
    <dgm:pt modelId="{2D11B7E6-8CE6-4B85-9104-A1E2CF738A98}">
      <dgm:prSet phldrT="[Texto]"/>
      <dgm:spPr/>
      <dgm:t>
        <a:bodyPr/>
        <a:lstStyle/>
        <a:p>
          <a:r>
            <a:rPr lang="es-ES" dirty="0" smtClean="0"/>
            <a:t>elegibilidad</a:t>
          </a:r>
          <a:endParaRPr lang="es-ES" dirty="0"/>
        </a:p>
      </dgm:t>
    </dgm:pt>
    <dgm:pt modelId="{3C524DC2-428B-4F2B-99E3-236CC1F902E4}" type="parTrans" cxnId="{52B0EC91-7D16-461C-91AD-98A14CE25E57}">
      <dgm:prSet/>
      <dgm:spPr/>
      <dgm:t>
        <a:bodyPr/>
        <a:lstStyle/>
        <a:p>
          <a:endParaRPr lang="es-ES"/>
        </a:p>
      </dgm:t>
    </dgm:pt>
    <dgm:pt modelId="{5F865A21-0AE1-4432-953C-24E674AFCB30}" type="sibTrans" cxnId="{52B0EC91-7D16-461C-91AD-98A14CE25E57}">
      <dgm:prSet/>
      <dgm:spPr/>
      <dgm:t>
        <a:bodyPr/>
        <a:lstStyle/>
        <a:p>
          <a:endParaRPr lang="es-ES"/>
        </a:p>
      </dgm:t>
    </dgm:pt>
    <dgm:pt modelId="{FA846825-6265-4F0E-BEAD-8A5DE8FCB06E}">
      <dgm:prSet phldrT="[Texto]"/>
      <dgm:spPr/>
      <dgm:t>
        <a:bodyPr/>
        <a:lstStyle/>
        <a:p>
          <a:r>
            <a:rPr lang="es-ES" dirty="0" err="1" smtClean="0"/>
            <a:t>Leer_sueldo</a:t>
          </a:r>
          <a:endParaRPr lang="es-ES" dirty="0"/>
        </a:p>
      </dgm:t>
    </dgm:pt>
    <dgm:pt modelId="{E4EE226E-490A-4778-8691-BE36ED0ED50B}" type="parTrans" cxnId="{112BA1C9-B9AD-4626-9FA7-9F16EEDE5D63}">
      <dgm:prSet/>
      <dgm:spPr/>
      <dgm:t>
        <a:bodyPr/>
        <a:lstStyle/>
        <a:p>
          <a:endParaRPr lang="es-ES"/>
        </a:p>
      </dgm:t>
    </dgm:pt>
    <dgm:pt modelId="{1419FCBF-3A97-4459-867D-235CEC38C91F}" type="sibTrans" cxnId="{112BA1C9-B9AD-4626-9FA7-9F16EEDE5D63}">
      <dgm:prSet/>
      <dgm:spPr/>
      <dgm:t>
        <a:bodyPr/>
        <a:lstStyle/>
        <a:p>
          <a:endParaRPr lang="es-ES"/>
        </a:p>
      </dgm:t>
    </dgm:pt>
    <dgm:pt modelId="{EF196CD4-AC79-463A-88E6-9AA044408CF8}">
      <dgm:prSet phldrT="[Texto]"/>
      <dgm:spPr/>
      <dgm:t>
        <a:bodyPr/>
        <a:lstStyle/>
        <a:p>
          <a:r>
            <a:rPr lang="es-ES" dirty="0" err="1" smtClean="0"/>
            <a:t>mostrar_salidas</a:t>
          </a:r>
          <a:endParaRPr lang="es-ES" dirty="0"/>
        </a:p>
      </dgm:t>
    </dgm:pt>
    <dgm:pt modelId="{6AD307CE-B84C-433F-A0E7-E6B03F0497FF}" type="parTrans" cxnId="{AD0B2F89-2C2C-4033-B97F-76E927577F15}">
      <dgm:prSet/>
      <dgm:spPr/>
      <dgm:t>
        <a:bodyPr/>
        <a:lstStyle/>
        <a:p>
          <a:endParaRPr lang="es-ES"/>
        </a:p>
      </dgm:t>
    </dgm:pt>
    <dgm:pt modelId="{CA178DD7-47D8-4BDF-95CB-4F4F1E6E91ED}" type="sibTrans" cxnId="{AD0B2F89-2C2C-4033-B97F-76E927577F15}">
      <dgm:prSet/>
      <dgm:spPr/>
      <dgm:t>
        <a:bodyPr/>
        <a:lstStyle/>
        <a:p>
          <a:endParaRPr lang="es-ES"/>
        </a:p>
      </dgm:t>
    </dgm:pt>
    <dgm:pt modelId="{28F66312-A0B2-4F07-92BA-1A09AE52598D}" type="pres">
      <dgm:prSet presAssocID="{2BAD364B-9609-4962-9071-8758F648B4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D9E1AE-1205-4BB1-AEDE-334347702918}" type="pres">
      <dgm:prSet presAssocID="{6806F736-437A-409C-A0F2-0526B4D53507}" presName="hierRoot1" presStyleCnt="0">
        <dgm:presLayoutVars>
          <dgm:hierBranch val="init"/>
        </dgm:presLayoutVars>
      </dgm:prSet>
      <dgm:spPr/>
    </dgm:pt>
    <dgm:pt modelId="{A859038D-B76D-4429-80D2-7F7DD2DE1675}" type="pres">
      <dgm:prSet presAssocID="{6806F736-437A-409C-A0F2-0526B4D53507}" presName="rootComposite1" presStyleCnt="0"/>
      <dgm:spPr/>
    </dgm:pt>
    <dgm:pt modelId="{396E4AB4-75AF-4DE3-9702-B94D120CA270}" type="pres">
      <dgm:prSet presAssocID="{6806F736-437A-409C-A0F2-0526B4D53507}" presName="rootText1" presStyleLbl="node0" presStyleIdx="0" presStyleCnt="1">
        <dgm:presLayoutVars>
          <dgm:chPref val="3"/>
        </dgm:presLayoutVars>
      </dgm:prSet>
      <dgm:spPr/>
    </dgm:pt>
    <dgm:pt modelId="{6A2B1CB9-525B-4961-A97A-05C72F2BECF7}" type="pres">
      <dgm:prSet presAssocID="{6806F736-437A-409C-A0F2-0526B4D53507}" presName="rootConnector1" presStyleLbl="node1" presStyleIdx="0" presStyleCnt="0"/>
      <dgm:spPr/>
    </dgm:pt>
    <dgm:pt modelId="{F2EF2E91-2CEA-4431-A158-5C22DE2AA3CC}" type="pres">
      <dgm:prSet presAssocID="{6806F736-437A-409C-A0F2-0526B4D53507}" presName="hierChild2" presStyleCnt="0"/>
      <dgm:spPr/>
    </dgm:pt>
    <dgm:pt modelId="{ED1B4C2B-B52D-4FC1-AB6D-8654838CCA2E}" type="pres">
      <dgm:prSet presAssocID="{C3B04D23-2F73-4472-A28E-F50998F7327C}" presName="Name37" presStyleLbl="parChTrans1D2" presStyleIdx="0" presStyleCnt="4"/>
      <dgm:spPr/>
    </dgm:pt>
    <dgm:pt modelId="{94DDBD21-0A23-434F-9F4C-38C1CEC0D0DA}" type="pres">
      <dgm:prSet presAssocID="{3BB38670-D35F-4A47-AE11-CC992C2122C4}" presName="hierRoot2" presStyleCnt="0">
        <dgm:presLayoutVars>
          <dgm:hierBranch val="init"/>
        </dgm:presLayoutVars>
      </dgm:prSet>
      <dgm:spPr/>
    </dgm:pt>
    <dgm:pt modelId="{FCDC3F1D-5B47-46C0-81A9-D52433497AF9}" type="pres">
      <dgm:prSet presAssocID="{3BB38670-D35F-4A47-AE11-CC992C2122C4}" presName="rootComposite" presStyleCnt="0"/>
      <dgm:spPr/>
    </dgm:pt>
    <dgm:pt modelId="{DA070350-F42E-45A6-ACFC-EFD249BF7B86}" type="pres">
      <dgm:prSet presAssocID="{3BB38670-D35F-4A47-AE11-CC992C2122C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366CDC5-2690-4701-9499-1ABC8CEA3CF9}" type="pres">
      <dgm:prSet presAssocID="{3BB38670-D35F-4A47-AE11-CC992C2122C4}" presName="rootConnector" presStyleLbl="node2" presStyleIdx="0" presStyleCnt="4"/>
      <dgm:spPr/>
    </dgm:pt>
    <dgm:pt modelId="{3878D366-1136-4F15-A799-D90925884507}" type="pres">
      <dgm:prSet presAssocID="{3BB38670-D35F-4A47-AE11-CC992C2122C4}" presName="hierChild4" presStyleCnt="0"/>
      <dgm:spPr/>
    </dgm:pt>
    <dgm:pt modelId="{8AE43806-F6AF-48F8-B829-E23F906A4121}" type="pres">
      <dgm:prSet presAssocID="{3BB38670-D35F-4A47-AE11-CC992C2122C4}" presName="hierChild5" presStyleCnt="0"/>
      <dgm:spPr/>
    </dgm:pt>
    <dgm:pt modelId="{91F2EF5A-A309-4AFD-8823-1015CDBEB56C}" type="pres">
      <dgm:prSet presAssocID="{3C524DC2-428B-4F2B-99E3-236CC1F902E4}" presName="Name37" presStyleLbl="parChTrans1D2" presStyleIdx="1" presStyleCnt="4"/>
      <dgm:spPr/>
    </dgm:pt>
    <dgm:pt modelId="{B751770B-D553-4C35-AF59-CA70D9A5888C}" type="pres">
      <dgm:prSet presAssocID="{2D11B7E6-8CE6-4B85-9104-A1E2CF738A98}" presName="hierRoot2" presStyleCnt="0">
        <dgm:presLayoutVars>
          <dgm:hierBranch val="init"/>
        </dgm:presLayoutVars>
      </dgm:prSet>
      <dgm:spPr/>
    </dgm:pt>
    <dgm:pt modelId="{EADEBDDC-EF23-4C89-BB00-7EED15DAC40C}" type="pres">
      <dgm:prSet presAssocID="{2D11B7E6-8CE6-4B85-9104-A1E2CF738A98}" presName="rootComposite" presStyleCnt="0"/>
      <dgm:spPr/>
    </dgm:pt>
    <dgm:pt modelId="{9657233A-C4D5-42B0-BE61-0CE2D2C42AF4}" type="pres">
      <dgm:prSet presAssocID="{2D11B7E6-8CE6-4B85-9104-A1E2CF738A98}" presName="rootText" presStyleLbl="node2" presStyleIdx="1" presStyleCnt="4">
        <dgm:presLayoutVars>
          <dgm:chPref val="3"/>
        </dgm:presLayoutVars>
      </dgm:prSet>
      <dgm:spPr/>
    </dgm:pt>
    <dgm:pt modelId="{628BF8D8-DE61-418A-A724-712CB90D06DB}" type="pres">
      <dgm:prSet presAssocID="{2D11B7E6-8CE6-4B85-9104-A1E2CF738A98}" presName="rootConnector" presStyleLbl="node2" presStyleIdx="1" presStyleCnt="4"/>
      <dgm:spPr/>
    </dgm:pt>
    <dgm:pt modelId="{42BFBC21-3FC3-49F5-ACD5-D86839536DF4}" type="pres">
      <dgm:prSet presAssocID="{2D11B7E6-8CE6-4B85-9104-A1E2CF738A98}" presName="hierChild4" presStyleCnt="0"/>
      <dgm:spPr/>
    </dgm:pt>
    <dgm:pt modelId="{1B3764B7-C7B5-4EF6-9ABC-69C9248953D0}" type="pres">
      <dgm:prSet presAssocID="{2D11B7E6-8CE6-4B85-9104-A1E2CF738A98}" presName="hierChild5" presStyleCnt="0"/>
      <dgm:spPr/>
    </dgm:pt>
    <dgm:pt modelId="{D704F890-3788-4CA0-91BE-AF97261D54CD}" type="pres">
      <dgm:prSet presAssocID="{E4EE226E-490A-4778-8691-BE36ED0ED50B}" presName="Name37" presStyleLbl="parChTrans1D2" presStyleIdx="2" presStyleCnt="4"/>
      <dgm:spPr/>
    </dgm:pt>
    <dgm:pt modelId="{BB282247-5F2C-4975-9380-088B8AF4E174}" type="pres">
      <dgm:prSet presAssocID="{FA846825-6265-4F0E-BEAD-8A5DE8FCB06E}" presName="hierRoot2" presStyleCnt="0">
        <dgm:presLayoutVars>
          <dgm:hierBranch val="init"/>
        </dgm:presLayoutVars>
      </dgm:prSet>
      <dgm:spPr/>
    </dgm:pt>
    <dgm:pt modelId="{F8B60684-9005-446A-AFFE-0B7CE9C62D2E}" type="pres">
      <dgm:prSet presAssocID="{FA846825-6265-4F0E-BEAD-8A5DE8FCB06E}" presName="rootComposite" presStyleCnt="0"/>
      <dgm:spPr/>
    </dgm:pt>
    <dgm:pt modelId="{54C121D1-782B-4146-9C74-6F49D803D74F}" type="pres">
      <dgm:prSet presAssocID="{FA846825-6265-4F0E-BEAD-8A5DE8FCB06E}" presName="rootText" presStyleLbl="node2" presStyleIdx="2" presStyleCnt="4">
        <dgm:presLayoutVars>
          <dgm:chPref val="3"/>
        </dgm:presLayoutVars>
      </dgm:prSet>
      <dgm:spPr/>
    </dgm:pt>
    <dgm:pt modelId="{FD9DDAFF-365A-411A-9BC5-6487E90914AB}" type="pres">
      <dgm:prSet presAssocID="{FA846825-6265-4F0E-BEAD-8A5DE8FCB06E}" presName="rootConnector" presStyleLbl="node2" presStyleIdx="2" presStyleCnt="4"/>
      <dgm:spPr/>
    </dgm:pt>
    <dgm:pt modelId="{0C372137-B8C2-4F09-ACD6-38C05365F805}" type="pres">
      <dgm:prSet presAssocID="{FA846825-6265-4F0E-BEAD-8A5DE8FCB06E}" presName="hierChild4" presStyleCnt="0"/>
      <dgm:spPr/>
    </dgm:pt>
    <dgm:pt modelId="{9EEEA9BA-C08A-44DF-80DB-C1CD5D03B6C5}" type="pres">
      <dgm:prSet presAssocID="{FA846825-6265-4F0E-BEAD-8A5DE8FCB06E}" presName="hierChild5" presStyleCnt="0"/>
      <dgm:spPr/>
    </dgm:pt>
    <dgm:pt modelId="{59335EA8-C378-4031-8154-50C8C5CCBC2D}" type="pres">
      <dgm:prSet presAssocID="{6AD307CE-B84C-433F-A0E7-E6B03F0497FF}" presName="Name37" presStyleLbl="parChTrans1D2" presStyleIdx="3" presStyleCnt="4"/>
      <dgm:spPr/>
    </dgm:pt>
    <dgm:pt modelId="{3B501833-A55E-42DC-A7BA-EF961686E05C}" type="pres">
      <dgm:prSet presAssocID="{EF196CD4-AC79-463A-88E6-9AA044408CF8}" presName="hierRoot2" presStyleCnt="0">
        <dgm:presLayoutVars>
          <dgm:hierBranch val="init"/>
        </dgm:presLayoutVars>
      </dgm:prSet>
      <dgm:spPr/>
    </dgm:pt>
    <dgm:pt modelId="{BED9FD7D-CF18-4688-88F2-439A48392CEB}" type="pres">
      <dgm:prSet presAssocID="{EF196CD4-AC79-463A-88E6-9AA044408CF8}" presName="rootComposite" presStyleCnt="0"/>
      <dgm:spPr/>
    </dgm:pt>
    <dgm:pt modelId="{B36D80D4-BD2F-4DBE-B215-3F39CB20CD31}" type="pres">
      <dgm:prSet presAssocID="{EF196CD4-AC79-463A-88E6-9AA044408CF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C2E3DC-F2AE-4FEF-85B7-23FCD89B9AA6}" type="pres">
      <dgm:prSet presAssocID="{EF196CD4-AC79-463A-88E6-9AA044408CF8}" presName="rootConnector" presStyleLbl="node2" presStyleIdx="3" presStyleCnt="4"/>
      <dgm:spPr/>
    </dgm:pt>
    <dgm:pt modelId="{BA3F677D-2BCE-405D-8F12-226AAF6726E7}" type="pres">
      <dgm:prSet presAssocID="{EF196CD4-AC79-463A-88E6-9AA044408CF8}" presName="hierChild4" presStyleCnt="0"/>
      <dgm:spPr/>
    </dgm:pt>
    <dgm:pt modelId="{46828E3D-0E86-4E6F-8F3D-D3CC5D5D5FA8}" type="pres">
      <dgm:prSet presAssocID="{EF196CD4-AC79-463A-88E6-9AA044408CF8}" presName="hierChild5" presStyleCnt="0"/>
      <dgm:spPr/>
    </dgm:pt>
    <dgm:pt modelId="{6CBB07E6-9014-4620-B1D7-FE8F125648C9}" type="pres">
      <dgm:prSet presAssocID="{6806F736-437A-409C-A0F2-0526B4D53507}" presName="hierChild3" presStyleCnt="0"/>
      <dgm:spPr/>
    </dgm:pt>
  </dgm:ptLst>
  <dgm:cxnLst>
    <dgm:cxn modelId="{112BA1C9-B9AD-4626-9FA7-9F16EEDE5D63}" srcId="{6806F736-437A-409C-A0F2-0526B4D53507}" destId="{FA846825-6265-4F0E-BEAD-8A5DE8FCB06E}" srcOrd="2" destOrd="0" parTransId="{E4EE226E-490A-4778-8691-BE36ED0ED50B}" sibTransId="{1419FCBF-3A97-4459-867D-235CEC38C91F}"/>
    <dgm:cxn modelId="{87674EE9-4F81-4371-9067-C90B0D3E6DD2}" type="presOf" srcId="{6AD307CE-B84C-433F-A0E7-E6B03F0497FF}" destId="{59335EA8-C378-4031-8154-50C8C5CCBC2D}" srcOrd="0" destOrd="0" presId="urn:microsoft.com/office/officeart/2005/8/layout/orgChart1"/>
    <dgm:cxn modelId="{532E73C4-8AF2-47B4-84CE-DBE89BE42CE8}" type="presOf" srcId="{EF196CD4-AC79-463A-88E6-9AA044408CF8}" destId="{B36D80D4-BD2F-4DBE-B215-3F39CB20CD31}" srcOrd="0" destOrd="0" presId="urn:microsoft.com/office/officeart/2005/8/layout/orgChart1"/>
    <dgm:cxn modelId="{50C2B929-2178-471A-A4B1-BD20880F948F}" type="presOf" srcId="{2D11B7E6-8CE6-4B85-9104-A1E2CF738A98}" destId="{9657233A-C4D5-42B0-BE61-0CE2D2C42AF4}" srcOrd="0" destOrd="0" presId="urn:microsoft.com/office/officeart/2005/8/layout/orgChart1"/>
    <dgm:cxn modelId="{AD0B2F89-2C2C-4033-B97F-76E927577F15}" srcId="{6806F736-437A-409C-A0F2-0526B4D53507}" destId="{EF196CD4-AC79-463A-88E6-9AA044408CF8}" srcOrd="3" destOrd="0" parTransId="{6AD307CE-B84C-433F-A0E7-E6B03F0497FF}" sibTransId="{CA178DD7-47D8-4BDF-95CB-4F4F1E6E91ED}"/>
    <dgm:cxn modelId="{DF2BBB00-3261-4B86-B05B-F7DBC08E5FDD}" type="presOf" srcId="{EF196CD4-AC79-463A-88E6-9AA044408CF8}" destId="{B3C2E3DC-F2AE-4FEF-85B7-23FCD89B9AA6}" srcOrd="1" destOrd="0" presId="urn:microsoft.com/office/officeart/2005/8/layout/orgChart1"/>
    <dgm:cxn modelId="{A6A1EEC0-C44B-4CC8-A385-373FB85DB34D}" type="presOf" srcId="{2BAD364B-9609-4962-9071-8758F648B497}" destId="{28F66312-A0B2-4F07-92BA-1A09AE52598D}" srcOrd="0" destOrd="0" presId="urn:microsoft.com/office/officeart/2005/8/layout/orgChart1"/>
    <dgm:cxn modelId="{3580DE97-B562-4E13-B6B6-BFE216ACF2BB}" type="presOf" srcId="{C3B04D23-2F73-4472-A28E-F50998F7327C}" destId="{ED1B4C2B-B52D-4FC1-AB6D-8654838CCA2E}" srcOrd="0" destOrd="0" presId="urn:microsoft.com/office/officeart/2005/8/layout/orgChart1"/>
    <dgm:cxn modelId="{52B0EC91-7D16-461C-91AD-98A14CE25E57}" srcId="{6806F736-437A-409C-A0F2-0526B4D53507}" destId="{2D11B7E6-8CE6-4B85-9104-A1E2CF738A98}" srcOrd="1" destOrd="0" parTransId="{3C524DC2-428B-4F2B-99E3-236CC1F902E4}" sibTransId="{5F865A21-0AE1-4432-953C-24E674AFCB30}"/>
    <dgm:cxn modelId="{FE873316-E2BE-4C04-87E7-B8B82914B65A}" type="presOf" srcId="{3C524DC2-428B-4F2B-99E3-236CC1F902E4}" destId="{91F2EF5A-A309-4AFD-8823-1015CDBEB56C}" srcOrd="0" destOrd="0" presId="urn:microsoft.com/office/officeart/2005/8/layout/orgChart1"/>
    <dgm:cxn modelId="{965186EF-71DD-4D28-AF31-11C01158AB97}" type="presOf" srcId="{6806F736-437A-409C-A0F2-0526B4D53507}" destId="{6A2B1CB9-525B-4961-A97A-05C72F2BECF7}" srcOrd="1" destOrd="0" presId="urn:microsoft.com/office/officeart/2005/8/layout/orgChart1"/>
    <dgm:cxn modelId="{64CBDCDD-EC64-4DC9-ACF9-81EA3AD4B438}" srcId="{6806F736-437A-409C-A0F2-0526B4D53507}" destId="{3BB38670-D35F-4A47-AE11-CC992C2122C4}" srcOrd="0" destOrd="0" parTransId="{C3B04D23-2F73-4472-A28E-F50998F7327C}" sibTransId="{DEA2A418-44AB-43D9-944D-0F5AB96B00E0}"/>
    <dgm:cxn modelId="{C6D1712B-DD46-46FD-87A9-4E550F19EB73}" type="presOf" srcId="{FA846825-6265-4F0E-BEAD-8A5DE8FCB06E}" destId="{54C121D1-782B-4146-9C74-6F49D803D74F}" srcOrd="0" destOrd="0" presId="urn:microsoft.com/office/officeart/2005/8/layout/orgChart1"/>
    <dgm:cxn modelId="{7BAC6E5A-C3C0-4701-98A3-D9D66F1FDBF0}" type="presOf" srcId="{3BB38670-D35F-4A47-AE11-CC992C2122C4}" destId="{9366CDC5-2690-4701-9499-1ABC8CEA3CF9}" srcOrd="1" destOrd="0" presId="urn:microsoft.com/office/officeart/2005/8/layout/orgChart1"/>
    <dgm:cxn modelId="{E71082B5-4BED-4B22-A3EB-DCBE6F9808F5}" srcId="{2BAD364B-9609-4962-9071-8758F648B497}" destId="{6806F736-437A-409C-A0F2-0526B4D53507}" srcOrd="0" destOrd="0" parTransId="{74215018-F09B-4370-80C1-5C9490532233}" sibTransId="{509CCBE7-A2B9-4A4A-981D-D66F2CFA6646}"/>
    <dgm:cxn modelId="{645FC911-FE08-4072-9E58-40C576EBE1F8}" type="presOf" srcId="{6806F736-437A-409C-A0F2-0526B4D53507}" destId="{396E4AB4-75AF-4DE3-9702-B94D120CA270}" srcOrd="0" destOrd="0" presId="urn:microsoft.com/office/officeart/2005/8/layout/orgChart1"/>
    <dgm:cxn modelId="{63FA3AE6-3D95-4458-8A04-D8546F935649}" type="presOf" srcId="{3BB38670-D35F-4A47-AE11-CC992C2122C4}" destId="{DA070350-F42E-45A6-ACFC-EFD249BF7B86}" srcOrd="0" destOrd="0" presId="urn:microsoft.com/office/officeart/2005/8/layout/orgChart1"/>
    <dgm:cxn modelId="{6054AF88-C337-46CA-A960-CF9AD25DA95E}" type="presOf" srcId="{E4EE226E-490A-4778-8691-BE36ED0ED50B}" destId="{D704F890-3788-4CA0-91BE-AF97261D54CD}" srcOrd="0" destOrd="0" presId="urn:microsoft.com/office/officeart/2005/8/layout/orgChart1"/>
    <dgm:cxn modelId="{BBC0167A-4BFC-4258-B516-F11951E5BF72}" type="presOf" srcId="{2D11B7E6-8CE6-4B85-9104-A1E2CF738A98}" destId="{628BF8D8-DE61-418A-A724-712CB90D06DB}" srcOrd="1" destOrd="0" presId="urn:microsoft.com/office/officeart/2005/8/layout/orgChart1"/>
    <dgm:cxn modelId="{BDADEFFB-08AE-49DC-AF7A-A9ADD3862C97}" type="presOf" srcId="{FA846825-6265-4F0E-BEAD-8A5DE8FCB06E}" destId="{FD9DDAFF-365A-411A-9BC5-6487E90914AB}" srcOrd="1" destOrd="0" presId="urn:microsoft.com/office/officeart/2005/8/layout/orgChart1"/>
    <dgm:cxn modelId="{AD77D30E-BEA7-4DF1-A2C4-5B97399F417D}" type="presParOf" srcId="{28F66312-A0B2-4F07-92BA-1A09AE52598D}" destId="{11D9E1AE-1205-4BB1-AEDE-334347702918}" srcOrd="0" destOrd="0" presId="urn:microsoft.com/office/officeart/2005/8/layout/orgChart1"/>
    <dgm:cxn modelId="{151379AC-B4CB-4C5B-AEE4-F03FAB8D11EE}" type="presParOf" srcId="{11D9E1AE-1205-4BB1-AEDE-334347702918}" destId="{A859038D-B76D-4429-80D2-7F7DD2DE1675}" srcOrd="0" destOrd="0" presId="urn:microsoft.com/office/officeart/2005/8/layout/orgChart1"/>
    <dgm:cxn modelId="{BDA41FB3-C7A2-4CD4-BAF8-16784AC9D403}" type="presParOf" srcId="{A859038D-B76D-4429-80D2-7F7DD2DE1675}" destId="{396E4AB4-75AF-4DE3-9702-B94D120CA270}" srcOrd="0" destOrd="0" presId="urn:microsoft.com/office/officeart/2005/8/layout/orgChart1"/>
    <dgm:cxn modelId="{D026763A-45A7-4305-BCC7-468F22A04333}" type="presParOf" srcId="{A859038D-B76D-4429-80D2-7F7DD2DE1675}" destId="{6A2B1CB9-525B-4961-A97A-05C72F2BECF7}" srcOrd="1" destOrd="0" presId="urn:microsoft.com/office/officeart/2005/8/layout/orgChart1"/>
    <dgm:cxn modelId="{B4ABCF12-048F-4D26-AE7E-41B4C42B9F9E}" type="presParOf" srcId="{11D9E1AE-1205-4BB1-AEDE-334347702918}" destId="{F2EF2E91-2CEA-4431-A158-5C22DE2AA3CC}" srcOrd="1" destOrd="0" presId="urn:microsoft.com/office/officeart/2005/8/layout/orgChart1"/>
    <dgm:cxn modelId="{B0C9AD0D-CC05-40F9-8C9B-A4F7B1614180}" type="presParOf" srcId="{F2EF2E91-2CEA-4431-A158-5C22DE2AA3CC}" destId="{ED1B4C2B-B52D-4FC1-AB6D-8654838CCA2E}" srcOrd="0" destOrd="0" presId="urn:microsoft.com/office/officeart/2005/8/layout/orgChart1"/>
    <dgm:cxn modelId="{2C2AC696-D922-4940-840F-FAC9111CDCC2}" type="presParOf" srcId="{F2EF2E91-2CEA-4431-A158-5C22DE2AA3CC}" destId="{94DDBD21-0A23-434F-9F4C-38C1CEC0D0DA}" srcOrd="1" destOrd="0" presId="urn:microsoft.com/office/officeart/2005/8/layout/orgChart1"/>
    <dgm:cxn modelId="{7C80D2F0-560F-4B07-9929-04DB29258A42}" type="presParOf" srcId="{94DDBD21-0A23-434F-9F4C-38C1CEC0D0DA}" destId="{FCDC3F1D-5B47-46C0-81A9-D52433497AF9}" srcOrd="0" destOrd="0" presId="urn:microsoft.com/office/officeart/2005/8/layout/orgChart1"/>
    <dgm:cxn modelId="{03CC488F-B1B9-4F4F-A747-1022FE5692F9}" type="presParOf" srcId="{FCDC3F1D-5B47-46C0-81A9-D52433497AF9}" destId="{DA070350-F42E-45A6-ACFC-EFD249BF7B86}" srcOrd="0" destOrd="0" presId="urn:microsoft.com/office/officeart/2005/8/layout/orgChart1"/>
    <dgm:cxn modelId="{874332CB-5605-4D46-B282-664F52C08C64}" type="presParOf" srcId="{FCDC3F1D-5B47-46C0-81A9-D52433497AF9}" destId="{9366CDC5-2690-4701-9499-1ABC8CEA3CF9}" srcOrd="1" destOrd="0" presId="urn:microsoft.com/office/officeart/2005/8/layout/orgChart1"/>
    <dgm:cxn modelId="{63F29738-92A3-4E9E-8690-21BDC9E45ECA}" type="presParOf" srcId="{94DDBD21-0A23-434F-9F4C-38C1CEC0D0DA}" destId="{3878D366-1136-4F15-A799-D90925884507}" srcOrd="1" destOrd="0" presId="urn:microsoft.com/office/officeart/2005/8/layout/orgChart1"/>
    <dgm:cxn modelId="{BD243BBE-90BB-4E61-B5FB-4B4193023EA3}" type="presParOf" srcId="{94DDBD21-0A23-434F-9F4C-38C1CEC0D0DA}" destId="{8AE43806-F6AF-48F8-B829-E23F906A4121}" srcOrd="2" destOrd="0" presId="urn:microsoft.com/office/officeart/2005/8/layout/orgChart1"/>
    <dgm:cxn modelId="{AA7689AA-4F58-4BD8-BDDC-717F3B04D562}" type="presParOf" srcId="{F2EF2E91-2CEA-4431-A158-5C22DE2AA3CC}" destId="{91F2EF5A-A309-4AFD-8823-1015CDBEB56C}" srcOrd="2" destOrd="0" presId="urn:microsoft.com/office/officeart/2005/8/layout/orgChart1"/>
    <dgm:cxn modelId="{D183C30A-7B4C-4973-9D15-E236EA4EDF05}" type="presParOf" srcId="{F2EF2E91-2CEA-4431-A158-5C22DE2AA3CC}" destId="{B751770B-D553-4C35-AF59-CA70D9A5888C}" srcOrd="3" destOrd="0" presId="urn:microsoft.com/office/officeart/2005/8/layout/orgChart1"/>
    <dgm:cxn modelId="{35D76C8A-7C77-4086-97FF-EA0305158871}" type="presParOf" srcId="{B751770B-D553-4C35-AF59-CA70D9A5888C}" destId="{EADEBDDC-EF23-4C89-BB00-7EED15DAC40C}" srcOrd="0" destOrd="0" presId="urn:microsoft.com/office/officeart/2005/8/layout/orgChart1"/>
    <dgm:cxn modelId="{2362E6A6-A578-4D99-874F-4C1B72F74C22}" type="presParOf" srcId="{EADEBDDC-EF23-4C89-BB00-7EED15DAC40C}" destId="{9657233A-C4D5-42B0-BE61-0CE2D2C42AF4}" srcOrd="0" destOrd="0" presId="urn:microsoft.com/office/officeart/2005/8/layout/orgChart1"/>
    <dgm:cxn modelId="{72AE5622-8CAC-4A49-A694-30311B617BBA}" type="presParOf" srcId="{EADEBDDC-EF23-4C89-BB00-7EED15DAC40C}" destId="{628BF8D8-DE61-418A-A724-712CB90D06DB}" srcOrd="1" destOrd="0" presId="urn:microsoft.com/office/officeart/2005/8/layout/orgChart1"/>
    <dgm:cxn modelId="{1D3EF7F6-2792-426C-9921-99FFD83578D0}" type="presParOf" srcId="{B751770B-D553-4C35-AF59-CA70D9A5888C}" destId="{42BFBC21-3FC3-49F5-ACD5-D86839536DF4}" srcOrd="1" destOrd="0" presId="urn:microsoft.com/office/officeart/2005/8/layout/orgChart1"/>
    <dgm:cxn modelId="{18CD2E61-F3A4-4A60-808B-4DC6A141354F}" type="presParOf" srcId="{B751770B-D553-4C35-AF59-CA70D9A5888C}" destId="{1B3764B7-C7B5-4EF6-9ABC-69C9248953D0}" srcOrd="2" destOrd="0" presId="urn:microsoft.com/office/officeart/2005/8/layout/orgChart1"/>
    <dgm:cxn modelId="{8334FD5C-0106-4026-B325-6BE6C382D674}" type="presParOf" srcId="{F2EF2E91-2CEA-4431-A158-5C22DE2AA3CC}" destId="{D704F890-3788-4CA0-91BE-AF97261D54CD}" srcOrd="4" destOrd="0" presId="urn:microsoft.com/office/officeart/2005/8/layout/orgChart1"/>
    <dgm:cxn modelId="{1C6C05BD-BE01-42DD-8FA4-5C326B2F4092}" type="presParOf" srcId="{F2EF2E91-2CEA-4431-A158-5C22DE2AA3CC}" destId="{BB282247-5F2C-4975-9380-088B8AF4E174}" srcOrd="5" destOrd="0" presId="urn:microsoft.com/office/officeart/2005/8/layout/orgChart1"/>
    <dgm:cxn modelId="{AD16EB37-7A81-4FC5-B769-45EACC1E3C92}" type="presParOf" srcId="{BB282247-5F2C-4975-9380-088B8AF4E174}" destId="{F8B60684-9005-446A-AFFE-0B7CE9C62D2E}" srcOrd="0" destOrd="0" presId="urn:microsoft.com/office/officeart/2005/8/layout/orgChart1"/>
    <dgm:cxn modelId="{E1733B38-986D-4F5F-B941-F410CC34423F}" type="presParOf" srcId="{F8B60684-9005-446A-AFFE-0B7CE9C62D2E}" destId="{54C121D1-782B-4146-9C74-6F49D803D74F}" srcOrd="0" destOrd="0" presId="urn:microsoft.com/office/officeart/2005/8/layout/orgChart1"/>
    <dgm:cxn modelId="{77D60A25-F1F1-43EA-A6AA-04B9D3034956}" type="presParOf" srcId="{F8B60684-9005-446A-AFFE-0B7CE9C62D2E}" destId="{FD9DDAFF-365A-411A-9BC5-6487E90914AB}" srcOrd="1" destOrd="0" presId="urn:microsoft.com/office/officeart/2005/8/layout/orgChart1"/>
    <dgm:cxn modelId="{FD801226-B719-4D1F-8583-83BD956F2F82}" type="presParOf" srcId="{BB282247-5F2C-4975-9380-088B8AF4E174}" destId="{0C372137-B8C2-4F09-ACD6-38C05365F805}" srcOrd="1" destOrd="0" presId="urn:microsoft.com/office/officeart/2005/8/layout/orgChart1"/>
    <dgm:cxn modelId="{5E78BB1D-31B4-4042-91EE-E63DB0A5077A}" type="presParOf" srcId="{BB282247-5F2C-4975-9380-088B8AF4E174}" destId="{9EEEA9BA-C08A-44DF-80DB-C1CD5D03B6C5}" srcOrd="2" destOrd="0" presId="urn:microsoft.com/office/officeart/2005/8/layout/orgChart1"/>
    <dgm:cxn modelId="{F72EB5C7-69E7-496F-9680-B610E3068560}" type="presParOf" srcId="{F2EF2E91-2CEA-4431-A158-5C22DE2AA3CC}" destId="{59335EA8-C378-4031-8154-50C8C5CCBC2D}" srcOrd="6" destOrd="0" presId="urn:microsoft.com/office/officeart/2005/8/layout/orgChart1"/>
    <dgm:cxn modelId="{471D981D-7EF5-421D-A512-93AFB6CD4F4D}" type="presParOf" srcId="{F2EF2E91-2CEA-4431-A158-5C22DE2AA3CC}" destId="{3B501833-A55E-42DC-A7BA-EF961686E05C}" srcOrd="7" destOrd="0" presId="urn:microsoft.com/office/officeart/2005/8/layout/orgChart1"/>
    <dgm:cxn modelId="{9AA39826-B8AB-44F5-9E17-80868D51C02B}" type="presParOf" srcId="{3B501833-A55E-42DC-A7BA-EF961686E05C}" destId="{BED9FD7D-CF18-4688-88F2-439A48392CEB}" srcOrd="0" destOrd="0" presId="urn:microsoft.com/office/officeart/2005/8/layout/orgChart1"/>
    <dgm:cxn modelId="{17C57045-9C37-4A66-B90B-E002664D0E71}" type="presParOf" srcId="{BED9FD7D-CF18-4688-88F2-439A48392CEB}" destId="{B36D80D4-BD2F-4DBE-B215-3F39CB20CD31}" srcOrd="0" destOrd="0" presId="urn:microsoft.com/office/officeart/2005/8/layout/orgChart1"/>
    <dgm:cxn modelId="{FD0CA710-BD79-485A-AE61-A08F2E420405}" type="presParOf" srcId="{BED9FD7D-CF18-4688-88F2-439A48392CEB}" destId="{B3C2E3DC-F2AE-4FEF-85B7-23FCD89B9AA6}" srcOrd="1" destOrd="0" presId="urn:microsoft.com/office/officeart/2005/8/layout/orgChart1"/>
    <dgm:cxn modelId="{7A09B857-D080-4595-AF3B-1FB6E1B7611E}" type="presParOf" srcId="{3B501833-A55E-42DC-A7BA-EF961686E05C}" destId="{BA3F677D-2BCE-405D-8F12-226AAF6726E7}" srcOrd="1" destOrd="0" presId="urn:microsoft.com/office/officeart/2005/8/layout/orgChart1"/>
    <dgm:cxn modelId="{FD75EB5B-D84E-4C55-847E-7B8ACF06864D}" type="presParOf" srcId="{3B501833-A55E-42DC-A7BA-EF961686E05C}" destId="{46828E3D-0E86-4E6F-8F3D-D3CC5D5D5FA8}" srcOrd="2" destOrd="0" presId="urn:microsoft.com/office/officeart/2005/8/layout/orgChart1"/>
    <dgm:cxn modelId="{98C95667-2C5F-4AB7-84CE-9792342BAC3D}" type="presParOf" srcId="{11D9E1AE-1205-4BB1-AEDE-334347702918}" destId="{6CBB07E6-9014-4620-B1D7-FE8F125648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5EA8-C378-4031-8154-50C8C5CCBC2D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4F890-3788-4CA0-91BE-AF97261D54CD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2EF5A-A309-4AFD-8823-1015CDBEB56C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B4C2B-B52D-4FC1-AB6D-8654838CCA2E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E4AB4-75AF-4DE3-9702-B94D120CA270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CNE</a:t>
          </a:r>
          <a:endParaRPr lang="es-ES" sz="2100" kern="1200" dirty="0"/>
        </a:p>
      </dsp:txBody>
      <dsp:txXfrm>
        <a:off x="3187154" y="1648350"/>
        <a:ext cx="1753691" cy="876845"/>
      </dsp:txXfrm>
    </dsp:sp>
    <dsp:sp modelId="{DA070350-F42E-45A6-ACFC-EFD249BF7B86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Leer_datos</a:t>
          </a:r>
          <a:endParaRPr lang="es-ES" sz="2100" kern="1200" dirty="0"/>
        </a:p>
      </dsp:txBody>
      <dsp:txXfrm>
        <a:off x="4204" y="2893471"/>
        <a:ext cx="1753691" cy="876845"/>
      </dsp:txXfrm>
    </dsp:sp>
    <dsp:sp modelId="{9657233A-C4D5-42B0-BE61-0CE2D2C42AF4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elegibilidad</a:t>
          </a:r>
          <a:endParaRPr lang="es-ES" sz="2100" kern="1200" dirty="0"/>
        </a:p>
      </dsp:txBody>
      <dsp:txXfrm>
        <a:off x="2126170" y="2893471"/>
        <a:ext cx="1753691" cy="876845"/>
      </dsp:txXfrm>
    </dsp:sp>
    <dsp:sp modelId="{54C121D1-782B-4146-9C74-6F49D803D74F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Leer_sueldo</a:t>
          </a:r>
          <a:endParaRPr lang="es-ES" sz="2100" kern="1200" dirty="0"/>
        </a:p>
      </dsp:txBody>
      <dsp:txXfrm>
        <a:off x="4248137" y="2893471"/>
        <a:ext cx="1753691" cy="876845"/>
      </dsp:txXfrm>
    </dsp:sp>
    <dsp:sp modelId="{B36D80D4-BD2F-4DBE-B215-3F39CB20CD31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mostrar_salidas</a:t>
          </a:r>
          <a:endParaRPr lang="es-ES" sz="2100" kern="1200" dirty="0"/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6B15-A453-4B31-B677-704AC0A623D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F862-88DC-4B79-B6EB-8D42005E2D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217796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cto de flecha 5"/>
          <p:cNvCxnSpPr/>
          <p:nvPr/>
        </p:nvCxnSpPr>
        <p:spPr>
          <a:xfrm flipV="1">
            <a:off x="2355574" y="3250096"/>
            <a:ext cx="327991" cy="28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683565" y="2686327"/>
            <a:ext cx="92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Nombre</a:t>
            </a:r>
          </a:p>
          <a:p>
            <a:r>
              <a:rPr lang="es-MX" sz="1000" dirty="0" smtClean="0"/>
              <a:t>Nacionalidad</a:t>
            </a:r>
          </a:p>
          <a:p>
            <a:r>
              <a:rPr lang="es-MX" sz="1000" dirty="0" smtClean="0"/>
              <a:t>Edad</a:t>
            </a:r>
          </a:p>
          <a:p>
            <a:r>
              <a:rPr lang="es-MX" sz="1000" dirty="0" smtClean="0"/>
              <a:t>trabaja</a:t>
            </a:r>
            <a:endParaRPr lang="en-US" sz="10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601817" y="3120887"/>
            <a:ext cx="347870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832086" y="2920832"/>
            <a:ext cx="85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Nacionalidad</a:t>
            </a:r>
          </a:p>
          <a:p>
            <a:r>
              <a:rPr lang="es-MX" sz="1000" dirty="0" smtClean="0"/>
              <a:t>edad</a:t>
            </a:r>
            <a:endParaRPr lang="en-US" sz="1000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5049078" y="4760843"/>
            <a:ext cx="26835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290930" y="4589165"/>
            <a:ext cx="805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elegibilidad</a:t>
            </a:r>
            <a:endParaRPr lang="en-US" sz="1000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430617" y="4589165"/>
            <a:ext cx="178905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430617" y="482657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trabaja</a:t>
            </a:r>
            <a:endParaRPr lang="en-US" sz="1000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255565" y="4589165"/>
            <a:ext cx="268357" cy="23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478643" y="4455155"/>
            <a:ext cx="691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Sueldo</a:t>
            </a:r>
          </a:p>
          <a:p>
            <a:r>
              <a:rPr lang="es-MX" sz="1000" dirty="0" smtClean="0"/>
              <a:t>Pago</a:t>
            </a:r>
          </a:p>
          <a:p>
            <a:r>
              <a:rPr lang="es-MX" sz="1000" dirty="0" smtClean="0"/>
              <a:t>mensaje</a:t>
            </a:r>
            <a:endParaRPr lang="en-US" sz="10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666922" y="2622827"/>
            <a:ext cx="417443" cy="4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221303" y="2455494"/>
            <a:ext cx="1162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Nombre</a:t>
            </a:r>
          </a:p>
          <a:p>
            <a:r>
              <a:rPr lang="es-MX" sz="1000" dirty="0" smtClean="0"/>
              <a:t>Nacionalidad</a:t>
            </a:r>
          </a:p>
          <a:p>
            <a:r>
              <a:rPr lang="es-MX" sz="1000" dirty="0" smtClean="0"/>
              <a:t>Edad</a:t>
            </a:r>
          </a:p>
          <a:p>
            <a:r>
              <a:rPr lang="es-MX" sz="1000" dirty="0" smtClean="0"/>
              <a:t>Trabaja</a:t>
            </a:r>
          </a:p>
          <a:p>
            <a:r>
              <a:rPr lang="es-MX" sz="1000" dirty="0" smtClean="0"/>
              <a:t>Sueldo</a:t>
            </a:r>
          </a:p>
          <a:p>
            <a:r>
              <a:rPr lang="es-MX" sz="1000" dirty="0" smtClean="0"/>
              <a:t>Pago</a:t>
            </a:r>
          </a:p>
          <a:p>
            <a:r>
              <a:rPr lang="es-MX" sz="1000" dirty="0" smtClean="0"/>
              <a:t>mensaje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718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Yustiz</dc:creator>
  <cp:lastModifiedBy>Miguel Yustiz</cp:lastModifiedBy>
  <cp:revision>2</cp:revision>
  <dcterms:created xsi:type="dcterms:W3CDTF">2018-10-11T02:30:30Z</dcterms:created>
  <dcterms:modified xsi:type="dcterms:W3CDTF">2018-10-11T02:44:22Z</dcterms:modified>
</cp:coreProperties>
</file>