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FA9E-2575-513E-471D-48CB859A7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D9409-0D96-1224-E9CF-56EF1DC60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3E0D-426E-E04B-1FAD-3779F039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0B8-B094-457C-9C54-743A6573205B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98110-42DB-5985-707D-6C91CC8E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A610-1BC6-CBCC-78F7-ED90BD7B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A89-5068-4637-9E9A-A2862DA65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21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F932-C349-FA3F-082D-24396461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46102-77BB-925E-E590-11413827A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968DE-DC32-E42F-5EF2-E2DED8E4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0B8-B094-457C-9C54-743A6573205B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38FE6-120B-AD95-9A25-8FD1293F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FC10C-4C93-70E4-6D5D-B91EA9B5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A89-5068-4637-9E9A-A2862DA65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78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E36B5-285D-55D2-FE3D-1C7C86E64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8DC4E-8B8F-8724-2881-FEB5E4ACF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BBA66-38D2-B520-3573-05392D0A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0B8-B094-457C-9C54-743A6573205B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D1ED8-4D7F-881F-6B34-5FE46BBD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B750-CF18-23D4-8A23-F1C46EE6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A89-5068-4637-9E9A-A2862DA65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4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BB80-556F-3ADA-B955-A2B02387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027E-7858-0ADB-F509-A616BFE4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EE0A-C8FD-B7FD-DD88-B67F05BD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0B8-B094-457C-9C54-743A6573205B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216E0-F8BC-8A70-C5C2-39CFB774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56257-BE67-42E8-A16F-01D12C3D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A89-5068-4637-9E9A-A2862DA65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16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AA0B-9474-7180-9382-68FB5AC4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FCCB-428B-7588-C4BC-01569E35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8495-0265-7CE8-947E-80C3743E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0B8-B094-457C-9C54-743A6573205B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B3DD4-C230-CBA9-F7F7-04677AAC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8A83C-1DF9-16F0-16C2-D427D806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A89-5068-4637-9E9A-A2862DA65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44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73FF-A77C-D7F7-F5A0-D97AC117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D0D24-E1C9-1285-22C1-2153B613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FC70F-8BF1-3FB1-7B65-1F095491E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049A7-BE78-A99F-D1B2-677CD7D0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0B8-B094-457C-9C54-743A6573205B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16432-1016-EDD1-B12E-2956C512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18A4D-A17D-CC1A-CE83-66655DE2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A89-5068-4637-9E9A-A2862DA65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21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7695-7959-A924-37DB-B605655B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A86F-4B75-451B-0AD2-BF624F682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8D2EF-7EF7-D757-317A-CEE22DC05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F44E4-9384-9039-2C55-483585569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87AE0-EA72-1587-F345-7DA7A871F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436B2-301B-DA0A-BC77-4FB38D88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0B8-B094-457C-9C54-743A6573205B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3F988-2D7F-2295-65D5-6D8FFEBB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5B16A-03AB-144E-D119-3D4D7500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A89-5068-4637-9E9A-A2862DA65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70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F410-C562-F45D-827A-E4A54E63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4F19F-02A6-BA14-7632-CC783B48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0B8-B094-457C-9C54-743A6573205B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1E1CB-71D5-DFA2-59CE-B1DA9320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E4438-8184-3526-060D-4822111B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A89-5068-4637-9E9A-A2862DA65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53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B14A8-62A8-000D-C352-8E587BA1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0B8-B094-457C-9C54-743A6573205B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A5147-7E11-68B1-E5EA-F724DB9C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D7E94-2BA5-4C97-C2C7-328B6FEA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A89-5068-4637-9E9A-A2862DA65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59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F33B-088B-1858-84BB-4971F925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1E72-BC3B-A711-574C-83FD9D51A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94C41-B6A7-FF75-2D9A-D02B3D77E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3BA6F-8E63-26A9-709B-FE106B81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0B8-B094-457C-9C54-743A6573205B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ADBBD-8585-3B1C-801E-F52A3877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E3322-8EC6-EC33-85B5-49C56C78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A89-5068-4637-9E9A-A2862DA65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4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AE5E-DC67-251F-4DA0-067F62BE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0B0D3-4325-FE57-68D9-9564D751B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61A4A-DF31-0568-EDEB-5209F7698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43E25-3828-B0FF-3812-B670D913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0B8-B094-457C-9C54-743A6573205B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8F654-F662-A3D4-85DF-49F3F8B4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BB43D-FBFB-AE9E-25A7-3E1595BB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A89-5068-4637-9E9A-A2862DA65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63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A5B28-A9D3-8697-C901-E7580BAE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2E3B1-031D-544C-9324-381FFB4D5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26378-694C-D913-AE9A-B1511695E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6D0B8-B094-457C-9C54-743A6573205B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4F932-539F-731E-2B94-5BD58104D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81CE5-76F7-61B4-5535-612293293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86A89-5068-4637-9E9A-A2862DA65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8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DC2ECC-B06D-F933-28A0-2A9346647485}"/>
              </a:ext>
            </a:extLst>
          </p:cNvPr>
          <p:cNvSpPr/>
          <p:nvPr/>
        </p:nvSpPr>
        <p:spPr>
          <a:xfrm>
            <a:off x="0" y="-25629"/>
            <a:ext cx="12782550" cy="1122363"/>
          </a:xfrm>
          <a:custGeom>
            <a:avLst/>
            <a:gdLst>
              <a:gd name="connsiteX0" fmla="*/ 5763827 w 12192000"/>
              <a:gd name="connsiteY0" fmla="*/ 0 h 1122363"/>
              <a:gd name="connsiteX1" fmla="*/ 6303146 w 12192000"/>
              <a:gd name="connsiteY1" fmla="*/ 0 h 1122363"/>
              <a:gd name="connsiteX2" fmla="*/ 6301249 w 12192000"/>
              <a:gd name="connsiteY2" fmla="*/ 11847 h 1122363"/>
              <a:gd name="connsiteX3" fmla="*/ 12192000 w 12192000"/>
              <a:gd name="connsiteY3" fmla="*/ 11847 h 1122363"/>
              <a:gd name="connsiteX4" fmla="*/ 12192000 w 12192000"/>
              <a:gd name="connsiteY4" fmla="*/ 816084 h 1122363"/>
              <a:gd name="connsiteX5" fmla="*/ 6172431 w 12192000"/>
              <a:gd name="connsiteY5" fmla="*/ 816084 h 1122363"/>
              <a:gd name="connsiteX6" fmla="*/ 6123373 w 12192000"/>
              <a:gd name="connsiteY6" fmla="*/ 1122363 h 1122363"/>
              <a:gd name="connsiteX7" fmla="*/ 6096000 w 12192000"/>
              <a:gd name="connsiteY7" fmla="*/ 1122363 h 1122363"/>
              <a:gd name="connsiteX8" fmla="*/ 5584054 w 12192000"/>
              <a:gd name="connsiteY8" fmla="*/ 1122363 h 1122363"/>
              <a:gd name="connsiteX9" fmla="*/ 0 w 12192000"/>
              <a:gd name="connsiteY9" fmla="*/ 1122363 h 1122363"/>
              <a:gd name="connsiteX10" fmla="*/ 0 w 12192000"/>
              <a:gd name="connsiteY10" fmla="*/ 829400 h 1122363"/>
              <a:gd name="connsiteX11" fmla="*/ 5630979 w 12192000"/>
              <a:gd name="connsiteY11" fmla="*/ 829400 h 112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1122363">
                <a:moveTo>
                  <a:pt x="5763827" y="0"/>
                </a:moveTo>
                <a:lnTo>
                  <a:pt x="6303146" y="0"/>
                </a:lnTo>
                <a:lnTo>
                  <a:pt x="6301249" y="11847"/>
                </a:lnTo>
                <a:lnTo>
                  <a:pt x="12192000" y="11847"/>
                </a:lnTo>
                <a:lnTo>
                  <a:pt x="12192000" y="816084"/>
                </a:lnTo>
                <a:lnTo>
                  <a:pt x="6172431" y="816084"/>
                </a:lnTo>
                <a:lnTo>
                  <a:pt x="6123373" y="1122363"/>
                </a:lnTo>
                <a:lnTo>
                  <a:pt x="6096000" y="1122363"/>
                </a:lnTo>
                <a:lnTo>
                  <a:pt x="5584054" y="1122363"/>
                </a:lnTo>
                <a:lnTo>
                  <a:pt x="0" y="1122363"/>
                </a:lnTo>
                <a:lnTo>
                  <a:pt x="0" y="829400"/>
                </a:lnTo>
                <a:lnTo>
                  <a:pt x="5630979" y="829400"/>
                </a:lnTo>
                <a:close/>
              </a:path>
            </a:pathLst>
          </a:custGeom>
          <a:gradFill flip="none" rotWithShape="1">
            <a:gsLst>
              <a:gs pos="40000">
                <a:srgbClr val="0073B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0AF155E-72C8-242A-7C59-06A366853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5" y="-137625"/>
            <a:ext cx="2225372" cy="12517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67C7D3-6C13-184B-9933-FA208F3B6745}"/>
              </a:ext>
            </a:extLst>
          </p:cNvPr>
          <p:cNvSpPr txBox="1"/>
          <p:nvPr/>
        </p:nvSpPr>
        <p:spPr>
          <a:xfrm>
            <a:off x="2499748" y="293832"/>
            <a:ext cx="3419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3B0"/>
                </a:solidFill>
              </a:rPr>
              <a:t>PROFILE ANALYTICS</a:t>
            </a:r>
            <a:endParaRPr lang="en-IN" sz="2800" b="1" dirty="0">
              <a:solidFill>
                <a:srgbClr val="0073B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EC486E-D214-7FEA-170E-BC4AD108738C}"/>
              </a:ext>
            </a:extLst>
          </p:cNvPr>
          <p:cNvSpPr/>
          <p:nvPr/>
        </p:nvSpPr>
        <p:spPr>
          <a:xfrm>
            <a:off x="186431" y="1269507"/>
            <a:ext cx="1651247" cy="83450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63500">
              <a:srgbClr val="0073B0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627183-77A3-1975-476E-7893EEBCF289}"/>
              </a:ext>
            </a:extLst>
          </p:cNvPr>
          <p:cNvSpPr/>
          <p:nvPr/>
        </p:nvSpPr>
        <p:spPr>
          <a:xfrm>
            <a:off x="2007971" y="1284302"/>
            <a:ext cx="1651247" cy="83450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63500">
              <a:srgbClr val="0073B0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DB850E-F4CC-8562-EA49-CD95C1D5A0F1}"/>
              </a:ext>
            </a:extLst>
          </p:cNvPr>
          <p:cNvSpPr/>
          <p:nvPr/>
        </p:nvSpPr>
        <p:spPr>
          <a:xfrm>
            <a:off x="3848331" y="1284301"/>
            <a:ext cx="1651247" cy="83450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63500">
              <a:srgbClr val="0073B0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C908F0-0A07-1031-7F12-250B0B901133}"/>
              </a:ext>
            </a:extLst>
          </p:cNvPr>
          <p:cNvSpPr/>
          <p:nvPr/>
        </p:nvSpPr>
        <p:spPr>
          <a:xfrm>
            <a:off x="6673602" y="1282083"/>
            <a:ext cx="1651247" cy="83450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63500">
              <a:srgbClr val="0073B0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4A90AF-D2A2-F543-3A02-600E4E711D4D}"/>
              </a:ext>
            </a:extLst>
          </p:cNvPr>
          <p:cNvSpPr/>
          <p:nvPr/>
        </p:nvSpPr>
        <p:spPr>
          <a:xfrm>
            <a:off x="8513962" y="1269507"/>
            <a:ext cx="1651247" cy="83450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63500">
              <a:srgbClr val="0073B0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7CE507-C489-0850-C239-4DBE140CC6E6}"/>
              </a:ext>
            </a:extLst>
          </p:cNvPr>
          <p:cNvSpPr/>
          <p:nvPr/>
        </p:nvSpPr>
        <p:spPr>
          <a:xfrm>
            <a:off x="10354322" y="1269507"/>
            <a:ext cx="1651247" cy="83450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63500">
              <a:srgbClr val="0073B0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3F857A-5FAF-99C2-FACF-5D03D13544FC}"/>
              </a:ext>
            </a:extLst>
          </p:cNvPr>
          <p:cNvSpPr/>
          <p:nvPr/>
        </p:nvSpPr>
        <p:spPr>
          <a:xfrm>
            <a:off x="186429" y="2316067"/>
            <a:ext cx="5909570" cy="13449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63500">
              <a:srgbClr val="0073B0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8962AC-846B-CCFA-898D-EAE79E85ADA9}"/>
              </a:ext>
            </a:extLst>
          </p:cNvPr>
          <p:cNvSpPr/>
          <p:nvPr/>
        </p:nvSpPr>
        <p:spPr>
          <a:xfrm>
            <a:off x="6263323" y="2316067"/>
            <a:ext cx="5702754" cy="25222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63500">
              <a:srgbClr val="0073B0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863C8D-659E-47AE-4983-5CEA0E6705F6}"/>
              </a:ext>
            </a:extLst>
          </p:cNvPr>
          <p:cNvSpPr/>
          <p:nvPr/>
        </p:nvSpPr>
        <p:spPr>
          <a:xfrm>
            <a:off x="186429" y="3857625"/>
            <a:ext cx="5909570" cy="28670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63500">
              <a:srgbClr val="0073B0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95A3038-4D2F-5625-4F27-E74B188AC833}"/>
              </a:ext>
            </a:extLst>
          </p:cNvPr>
          <p:cNvSpPr/>
          <p:nvPr/>
        </p:nvSpPr>
        <p:spPr>
          <a:xfrm>
            <a:off x="9421241" y="4990731"/>
            <a:ext cx="2584328" cy="17015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63500">
              <a:srgbClr val="0073B0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C88C7E3-BB4C-2083-6DB0-BD79C06BE857}"/>
              </a:ext>
            </a:extLst>
          </p:cNvPr>
          <p:cNvSpPr/>
          <p:nvPr/>
        </p:nvSpPr>
        <p:spPr>
          <a:xfrm>
            <a:off x="6408751" y="4990731"/>
            <a:ext cx="2699738" cy="17015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63500">
              <a:srgbClr val="0073B0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95B20B3-BABC-4AAE-9850-E141F0E9F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31" y="1544797"/>
            <a:ext cx="523442" cy="52547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73EA82E-BF09-0535-1133-B42CA8020DEC}"/>
              </a:ext>
            </a:extLst>
          </p:cNvPr>
          <p:cNvSpPr txBox="1"/>
          <p:nvPr/>
        </p:nvSpPr>
        <p:spPr>
          <a:xfrm>
            <a:off x="517926" y="1246753"/>
            <a:ext cx="1290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3B0"/>
                </a:solidFill>
              </a:rPr>
              <a:t>Connections</a:t>
            </a:r>
            <a:endParaRPr lang="en-IN" sz="1400" b="1" dirty="0">
              <a:solidFill>
                <a:srgbClr val="0073B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9A1DD9-89A9-FED9-E79B-68F69E0D3DF5}"/>
              </a:ext>
            </a:extLst>
          </p:cNvPr>
          <p:cNvSpPr txBox="1"/>
          <p:nvPr/>
        </p:nvSpPr>
        <p:spPr>
          <a:xfrm>
            <a:off x="6692424" y="1279663"/>
            <a:ext cx="204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3B0"/>
                </a:solidFill>
              </a:rPr>
              <a:t>Organization pages</a:t>
            </a:r>
            <a:endParaRPr lang="en-IN" sz="1400" b="1" dirty="0">
              <a:solidFill>
                <a:srgbClr val="0073B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708057-3990-F8B4-9D2A-B60945F41A3E}"/>
              </a:ext>
            </a:extLst>
          </p:cNvPr>
          <p:cNvSpPr txBox="1"/>
          <p:nvPr/>
        </p:nvSpPr>
        <p:spPr>
          <a:xfrm>
            <a:off x="4070936" y="1269507"/>
            <a:ext cx="123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3B0"/>
                </a:solidFill>
              </a:rPr>
              <a:t>Companies</a:t>
            </a:r>
            <a:endParaRPr lang="en-IN" sz="1400" b="1" dirty="0">
              <a:solidFill>
                <a:srgbClr val="0073B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63005F-0618-0EFB-0BB9-AA507B34A475}"/>
              </a:ext>
            </a:extLst>
          </p:cNvPr>
          <p:cNvSpPr txBox="1"/>
          <p:nvPr/>
        </p:nvSpPr>
        <p:spPr>
          <a:xfrm>
            <a:off x="2262917" y="1256920"/>
            <a:ext cx="1178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3B0"/>
                </a:solidFill>
              </a:rPr>
              <a:t>Invitations</a:t>
            </a:r>
            <a:endParaRPr lang="en-IN" sz="1400" b="1" dirty="0">
              <a:solidFill>
                <a:srgbClr val="0073B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CA6964-7E04-1A1E-8F3B-E622C5344FE9}"/>
              </a:ext>
            </a:extLst>
          </p:cNvPr>
          <p:cNvSpPr txBox="1"/>
          <p:nvPr/>
        </p:nvSpPr>
        <p:spPr>
          <a:xfrm>
            <a:off x="8632655" y="1279664"/>
            <a:ext cx="204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3B0"/>
                </a:solidFill>
              </a:rPr>
              <a:t>Work Experience</a:t>
            </a:r>
            <a:endParaRPr lang="en-IN" sz="1400" b="1" dirty="0">
              <a:solidFill>
                <a:srgbClr val="0073B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262B17-6670-7F2C-691F-9DFFF384AA1F}"/>
              </a:ext>
            </a:extLst>
          </p:cNvPr>
          <p:cNvSpPr txBox="1"/>
          <p:nvPr/>
        </p:nvSpPr>
        <p:spPr>
          <a:xfrm>
            <a:off x="10500012" y="1271987"/>
            <a:ext cx="1683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3B0"/>
                </a:solidFill>
              </a:rPr>
              <a:t>LinkedIn courses</a:t>
            </a:r>
            <a:endParaRPr lang="en-IN" sz="1400" b="1" dirty="0">
              <a:solidFill>
                <a:srgbClr val="0073B0"/>
              </a:solidFill>
            </a:endParaRPr>
          </a:p>
        </p:txBody>
      </p:sp>
      <p:pic>
        <p:nvPicPr>
          <p:cNvPr id="1026" name="Picture 2" descr="Invite friends Vector Icons free download in SVG, PNG Format">
            <a:extLst>
              <a:ext uri="{FF2B5EF4-FFF2-40B4-BE49-F238E27FC236}">
                <a16:creationId xmlns:a16="http://schemas.microsoft.com/office/drawing/2014/main" id="{E84B8173-009C-5222-4B61-A05F0F79C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14" y="1595474"/>
            <a:ext cx="468526" cy="46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DD57FE9-2452-A6BC-12D5-AE01A2EDB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0128" y="1587440"/>
            <a:ext cx="518714" cy="4722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7E1B07E-62FE-D605-C3E1-A5E170BA0BC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0800" y="1554572"/>
            <a:ext cx="590632" cy="505920"/>
          </a:xfrm>
          <a:prstGeom prst="rect">
            <a:avLst/>
          </a:prstGeom>
        </p:spPr>
      </p:pic>
      <p:sp>
        <p:nvSpPr>
          <p:cNvPr id="39" name="AutoShape 4" descr="Working Vector SVG Icon - SVG Repo">
            <a:extLst>
              <a:ext uri="{FF2B5EF4-FFF2-40B4-BE49-F238E27FC236}">
                <a16:creationId xmlns:a16="http://schemas.microsoft.com/office/drawing/2014/main" id="{E4ED3E60-6A2F-8771-60FD-24EDDCE020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E6D384E-935A-D415-C638-C3506DA0D81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8052" y="1559269"/>
            <a:ext cx="520438" cy="49999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00276A5-5073-B6C5-33BF-409959E7B4EB}"/>
              </a:ext>
            </a:extLst>
          </p:cNvPr>
          <p:cNvSpPr txBox="1"/>
          <p:nvPr/>
        </p:nvSpPr>
        <p:spPr>
          <a:xfrm>
            <a:off x="1951400" y="2330861"/>
            <a:ext cx="2379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3B0"/>
                </a:solidFill>
              </a:rPr>
              <a:t>Total connections by month</a:t>
            </a:r>
            <a:endParaRPr lang="en-IN" sz="1400" b="1" dirty="0">
              <a:solidFill>
                <a:srgbClr val="0073B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BAFCFC-AF9B-4B09-A644-77A4E2143C68}"/>
              </a:ext>
            </a:extLst>
          </p:cNvPr>
          <p:cNvSpPr txBox="1"/>
          <p:nvPr/>
        </p:nvSpPr>
        <p:spPr>
          <a:xfrm>
            <a:off x="1658892" y="3873091"/>
            <a:ext cx="296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3B0"/>
                </a:solidFill>
              </a:rPr>
              <a:t>Top 10 companies by connection</a:t>
            </a:r>
            <a:endParaRPr lang="en-IN" sz="1400" b="1" dirty="0">
              <a:solidFill>
                <a:srgbClr val="0073B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6F2592-9967-EEA3-0965-21C16EEC6983}"/>
              </a:ext>
            </a:extLst>
          </p:cNvPr>
          <p:cNvSpPr txBox="1"/>
          <p:nvPr/>
        </p:nvSpPr>
        <p:spPr>
          <a:xfrm>
            <a:off x="7818727" y="2303491"/>
            <a:ext cx="296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3B0"/>
                </a:solidFill>
              </a:rPr>
              <a:t>Total connection by position</a:t>
            </a:r>
            <a:endParaRPr lang="en-IN" sz="1400" b="1" dirty="0">
              <a:solidFill>
                <a:srgbClr val="0073B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8CF9DA-C81A-13FA-DE0E-13BC947143FD}"/>
              </a:ext>
            </a:extLst>
          </p:cNvPr>
          <p:cNvSpPr txBox="1"/>
          <p:nvPr/>
        </p:nvSpPr>
        <p:spPr>
          <a:xfrm>
            <a:off x="9227356" y="5050435"/>
            <a:ext cx="296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3B0"/>
                </a:solidFill>
              </a:rPr>
              <a:t>Messages</a:t>
            </a:r>
            <a:endParaRPr lang="en-IN" sz="1400" b="1" dirty="0">
              <a:solidFill>
                <a:srgbClr val="0073B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FABEC0-5645-C650-17A2-8AC8A5CA209D}"/>
              </a:ext>
            </a:extLst>
          </p:cNvPr>
          <p:cNvSpPr txBox="1"/>
          <p:nvPr/>
        </p:nvSpPr>
        <p:spPr>
          <a:xfrm>
            <a:off x="6232894" y="5050389"/>
            <a:ext cx="296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3B0"/>
                </a:solidFill>
              </a:rPr>
              <a:t>Invitations</a:t>
            </a:r>
            <a:endParaRPr lang="en-IN" sz="1400" b="1" dirty="0">
              <a:solidFill>
                <a:srgbClr val="0073B0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9995030-8E95-83E3-A5D1-7E93EB7DCF2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83402" y="1554530"/>
            <a:ext cx="525169" cy="5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0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20BCE10485</dc:creator>
  <cp:lastModifiedBy>20BCE10485</cp:lastModifiedBy>
  <cp:revision>4</cp:revision>
  <dcterms:created xsi:type="dcterms:W3CDTF">2024-03-07T04:45:27Z</dcterms:created>
  <dcterms:modified xsi:type="dcterms:W3CDTF">2024-03-09T06:41:44Z</dcterms:modified>
</cp:coreProperties>
</file>