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8DE3-C630-4663-8B23-D85CC2514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61422-9937-4C58-A0AF-1BC873C95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9FDCC-F2BE-4442-A7AB-E58389A0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F58A-F826-448F-9AA5-E22934F0ADF1}" type="datetimeFigureOut">
              <a:rPr lang="en-US" smtClean="0"/>
              <a:t>19/05/2022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849CA-8B66-485F-9902-3FEC9616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A40ED-88B5-42BF-82C3-325C685F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7553-BF9E-45B8-B3B8-B2148C03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89F32-5D84-4C36-B349-02393BD6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43D97-CFB5-40B4-B01D-147C30A1A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41D1-1695-4DA9-BA4D-7BDD02B4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F58A-F826-448F-9AA5-E22934F0ADF1}" type="datetimeFigureOut">
              <a:rPr lang="en-US" smtClean="0"/>
              <a:t>19/05/2022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1166A-BCCA-4224-95D8-92B79183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72597-90F8-4C56-8413-E89A2240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7553-BF9E-45B8-B3B8-B2148C03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9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F9E04-C741-455C-B95B-4D1EE9DD1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DE081-CF09-44A6-A594-FA59A676F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D6945-5CA2-4079-AC48-36685AB2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F58A-F826-448F-9AA5-E22934F0ADF1}" type="datetimeFigureOut">
              <a:rPr lang="en-US" smtClean="0"/>
              <a:t>19/05/2022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78802-21B6-4B94-A21F-8C6DAB51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81EF7-75AE-44BA-993E-AC38132D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7553-BF9E-45B8-B3B8-B2148C03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7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9DBF-E1E4-4325-8307-254887DE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B2A2-C064-46CC-AA59-5D1C2BB7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957CB-7863-457B-BE86-89FCB026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F58A-F826-448F-9AA5-E22934F0ADF1}" type="datetimeFigureOut">
              <a:rPr lang="en-US" smtClean="0"/>
              <a:t>19/05/2022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C67C9-618A-4B53-A373-14873910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60166-8D17-4A03-8E97-70BE0D63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7553-BF9E-45B8-B3B8-B2148C03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5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BAC7-114E-4273-A183-691713E0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9016-C0EE-4E08-9FA9-E1A4E2E9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C7615-8984-480F-8391-79240D11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F58A-F826-448F-9AA5-E22934F0ADF1}" type="datetimeFigureOut">
              <a:rPr lang="en-US" smtClean="0"/>
              <a:t>19/05/2022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4D350-09AE-41F2-BD67-7B852BA3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1F1CA-CA15-4815-9449-C4A0978B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7553-BF9E-45B8-B3B8-B2148C03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4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3A09-CE12-4556-B49E-0A554D9D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D623-1C6E-4A9B-8328-AD39F2378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5511A-64E6-4340-922F-9C8F5F83E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E4DC0-62BF-4999-8F88-CA0B71A4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F58A-F826-448F-9AA5-E22934F0ADF1}" type="datetimeFigureOut">
              <a:rPr lang="en-US" smtClean="0"/>
              <a:t>19/05/2022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14423-7AC5-4AD1-A0D5-E25B8DBF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1C7D5-83A4-49C6-80F1-EEE1D2CD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7553-BF9E-45B8-B3B8-B2148C03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5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E791-8B51-49A3-BDEF-D0AE6129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D4A9-6C06-48F3-A47D-17C1692E6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D8E2A-BDA3-49DC-ABBF-1016929CF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0E3EB-3915-40D4-A02F-A3D2FD718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C9877-4A0F-43D4-9806-139EB8E4E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D3594-9205-4904-AA80-190353A3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F58A-F826-448F-9AA5-E22934F0ADF1}" type="datetimeFigureOut">
              <a:rPr lang="en-US" smtClean="0"/>
              <a:t>19/05/2022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8AA9C-4630-454D-AAD0-E9BFB7EC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95320-4B1E-4AD6-9F79-EA1A9888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7553-BF9E-45B8-B3B8-B2148C03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8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5006-5209-4BAF-A9AE-1E8F0089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5264B-02BE-46BC-A751-ADB91DCC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F58A-F826-448F-9AA5-E22934F0ADF1}" type="datetimeFigureOut">
              <a:rPr lang="en-US" smtClean="0"/>
              <a:t>19/05/2022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F6EE4-405C-4DD7-AAC4-84421EA8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78DA4-4411-44E9-A385-82B4676D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7553-BF9E-45B8-B3B8-B2148C03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1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F78BF-2060-46F9-B292-1C76F714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F58A-F826-448F-9AA5-E22934F0ADF1}" type="datetimeFigureOut">
              <a:rPr lang="en-US" smtClean="0"/>
              <a:t>19/05/2022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F920A-BB63-404C-BE8B-0DAE5AA0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74698-2989-4316-923F-CB80D03F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7553-BF9E-45B8-B3B8-B2148C03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7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B6C5-C7C8-483E-B9E9-9656E314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66DC-CA26-433D-8DBF-56D2CA09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19DBB-98EA-41CA-8A09-BD3A1B59C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73891-D3AE-4259-9800-163A836D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F58A-F826-448F-9AA5-E22934F0ADF1}" type="datetimeFigureOut">
              <a:rPr lang="en-US" smtClean="0"/>
              <a:t>19/05/2022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0A22F-CAD6-41F0-BB5D-24F7879A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C9667-DF88-4A93-82EC-5077626B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7553-BF9E-45B8-B3B8-B2148C03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4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DC44-7E23-4238-A62F-7A4794A9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4E527C-6C07-448C-A6AF-D60CC09C2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7A329-06FA-4BAC-97D8-7340183F1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2922B-B0F1-4FF3-8506-78AA52CE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F58A-F826-448F-9AA5-E22934F0ADF1}" type="datetimeFigureOut">
              <a:rPr lang="en-US" smtClean="0"/>
              <a:t>19/05/2022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9172-808E-43BA-A816-4B4A5E22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AF70E-1043-49E7-B392-1FB3E11C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7553-BF9E-45B8-B3B8-B2148C03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D4A08-125E-4A5F-93D1-5D883F58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871CE-714C-47E0-A612-53EAD8D8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3BA51-16C8-4A78-9CB6-AF434901C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6F58A-F826-448F-9AA5-E22934F0ADF1}" type="datetimeFigureOut">
              <a:rPr lang="en-US" smtClean="0"/>
              <a:t>19/05/2022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83093-5012-4C8F-8EF8-5C3960E0D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A09F5-86A8-4F12-95EB-33D98167C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E7553-BF9E-45B8-B3B8-B2148C03F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3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61D130-08AC-4E4B-9BCC-10EE3289E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40" r="11097" b="11537"/>
          <a:stretch/>
        </p:blipFill>
        <p:spPr>
          <a:xfrm>
            <a:off x="4575526" y="316194"/>
            <a:ext cx="7533865" cy="3973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EADB04-D924-427E-BB7E-6DA9532E62E4}"/>
              </a:ext>
            </a:extLst>
          </p:cNvPr>
          <p:cNvSpPr txBox="1"/>
          <p:nvPr/>
        </p:nvSpPr>
        <p:spPr>
          <a:xfrm>
            <a:off x="151002" y="174733"/>
            <a:ext cx="48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หน้า </a:t>
            </a:r>
            <a:r>
              <a:rPr lang="en-US" sz="2400" b="1" dirty="0"/>
              <a:t>Work permit online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F8243-F06D-4E18-897D-2F43A1CF3A13}"/>
              </a:ext>
            </a:extLst>
          </p:cNvPr>
          <p:cNvSpPr txBox="1"/>
          <p:nvPr/>
        </p:nvSpPr>
        <p:spPr>
          <a:xfrm>
            <a:off x="151002" y="2149202"/>
            <a:ext cx="4362274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th-TH" sz="1400" b="1" dirty="0">
                <a:solidFill>
                  <a:schemeClr val="bg1"/>
                </a:solidFill>
              </a:rPr>
              <a:t>ตรวจสอบความเกี่ยวข้องกับระบบแจ้งเหตุเพลิงไหม้ (</a:t>
            </a:r>
            <a:r>
              <a:rPr lang="en-US" sz="1400" b="1" dirty="0">
                <a:solidFill>
                  <a:schemeClr val="bg1"/>
                </a:solidFill>
              </a:rPr>
              <a:t>Fire Alarm System</a:t>
            </a:r>
            <a:r>
              <a:rPr lang="th-TH" sz="1400" b="1" dirty="0">
                <a:solidFill>
                  <a:schemeClr val="bg1"/>
                </a:solidFill>
              </a:rPr>
              <a:t>)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462C6B-3F9E-4388-8034-56BE152F89B8}"/>
              </a:ext>
            </a:extLst>
          </p:cNvPr>
          <p:cNvCxnSpPr>
            <a:stCxn id="7" idx="3"/>
          </p:cNvCxnSpPr>
          <p:nvPr/>
        </p:nvCxnSpPr>
        <p:spPr>
          <a:xfrm>
            <a:off x="4513276" y="2303091"/>
            <a:ext cx="3492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E032D5-F0ED-4BB3-9D86-6303D6EDBD10}"/>
              </a:ext>
            </a:extLst>
          </p:cNvPr>
          <p:cNvSpPr txBox="1"/>
          <p:nvPr/>
        </p:nvSpPr>
        <p:spPr>
          <a:xfrm>
            <a:off x="2588003" y="2462884"/>
            <a:ext cx="268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rgbClr val="FF0000"/>
                </a:solidFill>
              </a:rPr>
              <a:t>แทรกหัวข้อการตรวจสอบเพิ่มเติมตรงนี้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622870-AC5D-48D4-9137-325A2B55EBA1}"/>
              </a:ext>
            </a:extLst>
          </p:cNvPr>
          <p:cNvGrpSpPr/>
          <p:nvPr/>
        </p:nvGrpSpPr>
        <p:grpSpPr>
          <a:xfrm>
            <a:off x="151002" y="4770376"/>
            <a:ext cx="7949269" cy="1926621"/>
            <a:chOff x="286637" y="4756646"/>
            <a:chExt cx="7949269" cy="19266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B0D20A9-9277-4476-9EEF-95CA8A4DC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637" y="4756646"/>
              <a:ext cx="7949269" cy="192662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7E425E-D6AD-4D9D-8054-7A33B9662714}"/>
                </a:ext>
              </a:extLst>
            </p:cNvPr>
            <p:cNvSpPr txBox="1"/>
            <p:nvPr/>
          </p:nvSpPr>
          <p:spPr>
            <a:xfrm>
              <a:off x="325642" y="4821316"/>
              <a:ext cx="4362274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th-TH" sz="1400" b="1" dirty="0">
                  <a:solidFill>
                    <a:schemeClr val="bg1"/>
                  </a:solidFill>
                </a:rPr>
                <a:t>ตรวจสอบความเกี่ยวข้องกับระบบแจ้งเหตุเพลิงไหม้ (</a:t>
              </a:r>
              <a:r>
                <a:rPr lang="en-US" sz="1400" b="1" dirty="0">
                  <a:solidFill>
                    <a:schemeClr val="bg1"/>
                  </a:solidFill>
                </a:rPr>
                <a:t>Fire Alarm System</a:t>
              </a:r>
              <a:r>
                <a:rPr lang="th-TH" sz="1400" b="1" dirty="0">
                  <a:solidFill>
                    <a:schemeClr val="bg1"/>
                  </a:solidFill>
                </a:rPr>
                <a:t>)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D7DEAA-FE2A-4F43-BEA1-9210FCDD3886}"/>
                </a:ext>
              </a:extLst>
            </p:cNvPr>
            <p:cNvSpPr txBox="1"/>
            <p:nvPr/>
          </p:nvSpPr>
          <p:spPr>
            <a:xfrm>
              <a:off x="1606610" y="5629180"/>
              <a:ext cx="250305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1200" b="1" dirty="0"/>
                <a:t>งานที่ทำเกี่ยวข้องกับระบบแจ้งเหตุเพลิงไหม้</a:t>
              </a:r>
              <a:endParaRPr lang="en-US" sz="12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A26062-A44F-4F24-9D6A-8D29CBBACB5A}"/>
                </a:ext>
              </a:extLst>
            </p:cNvPr>
            <p:cNvSpPr txBox="1"/>
            <p:nvPr/>
          </p:nvSpPr>
          <p:spPr>
            <a:xfrm>
              <a:off x="1990347" y="5906179"/>
              <a:ext cx="193989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b="1" dirty="0"/>
                <a:t>รายละเอียดเพิ่มเติม</a:t>
              </a:r>
              <a:endParaRPr lang="en-US" sz="1200" b="1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7B5705E-A160-4DA4-BD9D-BE3CE2E24BDB}"/>
              </a:ext>
            </a:extLst>
          </p:cNvPr>
          <p:cNvSpPr/>
          <p:nvPr/>
        </p:nvSpPr>
        <p:spPr>
          <a:xfrm>
            <a:off x="83890" y="4639112"/>
            <a:ext cx="8016381" cy="2044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29031077-C307-44B2-B0EE-6BCF54A2B329}"/>
              </a:ext>
            </a:extLst>
          </p:cNvPr>
          <p:cNvSpPr/>
          <p:nvPr/>
        </p:nvSpPr>
        <p:spPr>
          <a:xfrm>
            <a:off x="1625033" y="2957066"/>
            <a:ext cx="1199626" cy="1599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9F4F72-DD99-4F06-912C-3FAB790251D4}"/>
              </a:ext>
            </a:extLst>
          </p:cNvPr>
          <p:cNvSpPr txBox="1"/>
          <p:nvPr/>
        </p:nvSpPr>
        <p:spPr>
          <a:xfrm>
            <a:off x="190007" y="4193774"/>
            <a:ext cx="183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/>
              <a:t>รายละเอียด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1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466F38-F3C4-4664-8261-3EE58D396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47" y="570451"/>
            <a:ext cx="7484953" cy="53102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CBF32F-A8F5-4267-A489-7CFDA33FCA90}"/>
              </a:ext>
            </a:extLst>
          </p:cNvPr>
          <p:cNvCxnSpPr>
            <a:cxnSpLocks/>
          </p:cNvCxnSpPr>
          <p:nvPr/>
        </p:nvCxnSpPr>
        <p:spPr>
          <a:xfrm>
            <a:off x="4401084" y="4268624"/>
            <a:ext cx="71784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51F736F-3D6F-4239-84A3-B8825DE4B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69"/>
          <a:stretch/>
        </p:blipFill>
        <p:spPr>
          <a:xfrm>
            <a:off x="129132" y="3966645"/>
            <a:ext cx="4075400" cy="8950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ED0E4E8-3852-49D4-8AA0-FD2D33AD77FF}"/>
              </a:ext>
            </a:extLst>
          </p:cNvPr>
          <p:cNvSpPr/>
          <p:nvPr/>
        </p:nvSpPr>
        <p:spPr>
          <a:xfrm>
            <a:off x="76912" y="3689646"/>
            <a:ext cx="37717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1200" b="1" dirty="0"/>
              <a:t>ตรวจสอบความเกี่ยวข้องกับระบบแจ้งเหตุเพลิงไหม้ (</a:t>
            </a:r>
            <a:r>
              <a:rPr lang="en-US" sz="1200" b="1" dirty="0"/>
              <a:t>Fire Alarm System</a:t>
            </a:r>
            <a:r>
              <a:rPr lang="th-TH" sz="1200" b="1" dirty="0"/>
              <a:t>)</a:t>
            </a:r>
            <a:endParaRPr 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5A5930-EBB6-48CA-8192-EB402214398D}"/>
              </a:ext>
            </a:extLst>
          </p:cNvPr>
          <p:cNvSpPr txBox="1"/>
          <p:nvPr/>
        </p:nvSpPr>
        <p:spPr>
          <a:xfrm>
            <a:off x="76912" y="4414168"/>
            <a:ext cx="118523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h-TH" sz="1200" b="1" dirty="0"/>
              <a:t>รายละเอียดเพิ่มเติม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2283F-00B4-41C2-9603-2DBDF17E7862}"/>
              </a:ext>
            </a:extLst>
          </p:cNvPr>
          <p:cNvSpPr txBox="1"/>
          <p:nvPr/>
        </p:nvSpPr>
        <p:spPr>
          <a:xfrm>
            <a:off x="151002" y="174733"/>
            <a:ext cx="48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/>
              <a:t>หน้า ใบ </a:t>
            </a:r>
            <a:r>
              <a:rPr lang="en-US" sz="2400" b="1" dirty="0"/>
              <a:t>Work permit</a:t>
            </a:r>
            <a:r>
              <a:rPr lang="th-TH" sz="2400" b="1" dirty="0"/>
              <a:t> ทีเป็น </a:t>
            </a:r>
            <a:r>
              <a:rPr lang="en-US" sz="2400" b="1" dirty="0"/>
              <a:t>pdf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196BB1-7270-4392-B6D9-575164874F77}"/>
              </a:ext>
            </a:extLst>
          </p:cNvPr>
          <p:cNvSpPr txBox="1"/>
          <p:nvPr/>
        </p:nvSpPr>
        <p:spPr>
          <a:xfrm>
            <a:off x="4114430" y="4321835"/>
            <a:ext cx="11852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rgbClr val="FF0000"/>
                </a:solidFill>
              </a:rPr>
              <a:t>แทรกหัวข้อใหม่</a:t>
            </a:r>
          </a:p>
          <a:p>
            <a:r>
              <a:rPr lang="th-TH" sz="1400" dirty="0">
                <a:solidFill>
                  <a:srgbClr val="FF0000"/>
                </a:solidFill>
              </a:rPr>
              <a:t>ก่อนหัวข้อระบบความปลอดภัย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544C70-D7F1-4F21-BC02-B3FC3E15B4C7}"/>
              </a:ext>
            </a:extLst>
          </p:cNvPr>
          <p:cNvSpPr/>
          <p:nvPr/>
        </p:nvSpPr>
        <p:spPr>
          <a:xfrm>
            <a:off x="0" y="3429000"/>
            <a:ext cx="4114430" cy="149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7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008452 (Sasithorn Wisanlerdsiri)</dc:creator>
  <cp:lastModifiedBy>008452 (Sasithorn Wisanlerdsiri)</cp:lastModifiedBy>
  <cp:revision>4</cp:revision>
  <cp:lastPrinted>2022-05-06T02:46:26Z</cp:lastPrinted>
  <dcterms:created xsi:type="dcterms:W3CDTF">2022-05-06T02:34:18Z</dcterms:created>
  <dcterms:modified xsi:type="dcterms:W3CDTF">2022-05-19T07:43:03Z</dcterms:modified>
</cp:coreProperties>
</file>