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6" r:id="rId3"/>
    <p:sldId id="277" r:id="rId4"/>
    <p:sldId id="259" r:id="rId5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754">
          <p15:clr>
            <a:srgbClr val="A4A3A4"/>
          </p15:clr>
        </p15:guide>
        <p15:guide id="3" pos="204">
          <p15:clr>
            <a:srgbClr val="A4A3A4"/>
          </p15:clr>
        </p15:guide>
        <p15:guide id="4" pos="2835">
          <p15:clr>
            <a:srgbClr val="A4A3A4"/>
          </p15:clr>
        </p15:guide>
        <p15:guide id="5" pos="54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-74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F58"/>
    <a:srgbClr val="F2F2F2"/>
    <a:srgbClr val="C2ECFF"/>
    <a:srgbClr val="FFC4CA"/>
    <a:srgbClr val="000000"/>
    <a:srgbClr val="D90013"/>
    <a:srgbClr val="272727"/>
    <a:srgbClr val="3C3C3B"/>
    <a:srgbClr val="B70E2E"/>
    <a:srgbClr val="2A3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4" autoAdjust="0"/>
    <p:restoredTop sz="99742" autoAdjust="0"/>
  </p:normalViewPr>
  <p:slideViewPr>
    <p:cSldViewPr snapToObjects="1">
      <p:cViewPr varScale="1">
        <p:scale>
          <a:sx n="116" d="100"/>
          <a:sy n="116" d="100"/>
        </p:scale>
        <p:origin x="822" y="108"/>
      </p:cViewPr>
      <p:guideLst>
        <p:guide orient="horz" pos="4065"/>
        <p:guide orient="horz" pos="754"/>
        <p:guide pos="204"/>
        <p:guide pos="2835"/>
        <p:guide pos="5489"/>
      </p:guideLst>
    </p:cSldViewPr>
  </p:slideViewPr>
  <p:outlineViewPr>
    <p:cViewPr>
      <p:scale>
        <a:sx n="100" d="100"/>
        <a:sy n="100" d="100"/>
      </p:scale>
      <p:origin x="84" y="40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7" d="100"/>
          <a:sy n="77" d="100"/>
        </p:scale>
        <p:origin x="-2196" y="-108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9661864"/>
        <c:axId val="389660296"/>
      </c:barChart>
      <c:catAx>
        <c:axId val="389661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660296"/>
        <c:crosses val="autoZero"/>
        <c:auto val="1"/>
        <c:lblAlgn val="ctr"/>
        <c:lblOffset val="100"/>
        <c:noMultiLvlLbl val="0"/>
      </c:catAx>
      <c:valAx>
        <c:axId val="389660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661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19413" cy="493712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2"/>
            <a:ext cx="2919412" cy="493712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15A60926-4513-4E89-95F9-07A3B6FB9AD0}" type="datetimeFigureOut">
              <a:rPr kumimoji="1" lang="ja-JP" altLang="en-US" smtClean="0"/>
              <a:pPr/>
              <a:t>2022/4/20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371014"/>
            <a:ext cx="2919413" cy="493712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3712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6C486E6F-929B-4442-9698-9FDC078C6C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622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3" y="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6" y="4686302"/>
            <a:ext cx="4938713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37260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3" y="937260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CEACEB6F-BDF0-4BFE-B593-680678E76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499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3" name="図形グループ 8202"/>
          <p:cNvGrpSpPr/>
          <p:nvPr userDrawn="1"/>
        </p:nvGrpSpPr>
        <p:grpSpPr>
          <a:xfrm>
            <a:off x="8550210" y="0"/>
            <a:ext cx="597600" cy="6473993"/>
            <a:chOff x="8550210" y="0"/>
            <a:chExt cx="597600" cy="6473993"/>
          </a:xfrm>
        </p:grpSpPr>
        <p:cxnSp>
          <p:nvCxnSpPr>
            <p:cNvPr id="25" name="直線コネクタ 24"/>
            <p:cNvCxnSpPr/>
            <p:nvPr userDrawn="1"/>
          </p:nvCxnSpPr>
          <p:spPr>
            <a:xfrm>
              <a:off x="8560800" y="0"/>
              <a:ext cx="0" cy="6473993"/>
            </a:xfrm>
            <a:prstGeom prst="line">
              <a:avLst/>
            </a:prstGeom>
            <a:ln>
              <a:solidFill>
                <a:srgbClr val="D9001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 userDrawn="1"/>
          </p:nvCxnSpPr>
          <p:spPr>
            <a:xfrm>
              <a:off x="8550210" y="6470183"/>
              <a:ext cx="597600" cy="0"/>
            </a:xfrm>
            <a:prstGeom prst="line">
              <a:avLst/>
            </a:prstGeom>
            <a:ln>
              <a:solidFill>
                <a:srgbClr val="D9001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3" name="図形グループ 8192"/>
          <p:cNvGrpSpPr/>
          <p:nvPr userDrawn="1"/>
        </p:nvGrpSpPr>
        <p:grpSpPr>
          <a:xfrm>
            <a:off x="539552" y="6021288"/>
            <a:ext cx="8604448" cy="836712"/>
            <a:chOff x="539552" y="6021288"/>
            <a:chExt cx="8604448" cy="836712"/>
          </a:xfrm>
        </p:grpSpPr>
        <p:sp useBgFill="1">
          <p:nvSpPr>
            <p:cNvPr id="13" name="Line 9"/>
            <p:cNvSpPr>
              <a:spLocks noChangeShapeType="1"/>
            </p:cNvSpPr>
            <p:nvPr userDrawn="1"/>
          </p:nvSpPr>
          <p:spPr bwMode="auto">
            <a:xfrm>
              <a:off x="539552" y="6026400"/>
              <a:ext cx="8604448" cy="0"/>
            </a:xfrm>
            <a:prstGeom prst="line">
              <a:avLst/>
            </a:prstGeom>
            <a:ln w="12700">
              <a:solidFill>
                <a:srgbClr val="444F5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latin typeface="Arial" charset="0"/>
                <a:ea typeface="ＭＳ Ｐゴシック" pitchFamily="1" charset="-128"/>
              </a:endParaRPr>
            </a:p>
          </p:txBody>
        </p:sp>
        <p:sp useBgFill="1">
          <p:nvSpPr>
            <p:cNvPr id="35" name="Line 9"/>
            <p:cNvSpPr>
              <a:spLocks noChangeShapeType="1"/>
            </p:cNvSpPr>
            <p:nvPr userDrawn="1"/>
          </p:nvSpPr>
          <p:spPr bwMode="auto">
            <a:xfrm rot="5400000">
              <a:off x="126000" y="6439644"/>
              <a:ext cx="836712" cy="0"/>
            </a:xfrm>
            <a:prstGeom prst="line">
              <a:avLst/>
            </a:prstGeom>
            <a:ln w="12700">
              <a:solidFill>
                <a:srgbClr val="444F5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11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539552" y="2564904"/>
            <a:ext cx="7589235" cy="864096"/>
          </a:xfrm>
        </p:spPr>
        <p:txBody>
          <a:bodyPr/>
          <a:lstStyle>
            <a:lvl1pPr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altLang="ja-JP" dirty="0" smtClean="0"/>
              <a:t>Title</a:t>
            </a:r>
            <a:endParaRPr lang="en-US" altLang="ja-JP" dirty="0"/>
          </a:p>
        </p:txBody>
      </p:sp>
      <p:sp>
        <p:nvSpPr>
          <p:cNvPr id="12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539553" y="4844752"/>
            <a:ext cx="3744416" cy="1176536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1800" baseline="0"/>
            </a:lvl1pPr>
          </a:lstStyle>
          <a:p>
            <a:r>
              <a:rPr lang="en-US" altLang="ja-JP" dirty="0" smtClean="0"/>
              <a:t>Date</a:t>
            </a:r>
            <a:endParaRPr lang="ja-JP" altLang="en-US" dirty="0"/>
          </a:p>
        </p:txBody>
      </p:sp>
      <p:pic>
        <p:nvPicPr>
          <p:cNvPr id="6" name="Picture 23" descr="rohm_brand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404664"/>
            <a:ext cx="168457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688032" y="6469305"/>
            <a:ext cx="31074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 smtClean="0">
                <a:solidFill>
                  <a:srgbClr val="272727"/>
                </a:solidFill>
                <a:cs typeface="Arial" pitchFamily="34" charset="0"/>
              </a:rPr>
              <a:t>©  2019 ROHM</a:t>
            </a:r>
            <a:r>
              <a:rPr lang="en-US" altLang="ja-JP" sz="700" kern="1200" baseline="0" dirty="0" smtClean="0">
                <a:solidFill>
                  <a:srgbClr val="272727"/>
                </a:solidFill>
                <a:cs typeface="Arial" pitchFamily="34" charset="0"/>
              </a:rPr>
              <a:t> Integrated Systems (Thailand) </a:t>
            </a:r>
            <a:r>
              <a:rPr lang="en-US" altLang="ja-JP" sz="700" kern="1200" baseline="0" dirty="0" err="1" smtClean="0">
                <a:solidFill>
                  <a:srgbClr val="272727"/>
                </a:solidFill>
                <a:cs typeface="Arial" pitchFamily="34" charset="0"/>
              </a:rPr>
              <a:t>Co.,Ltd</a:t>
            </a:r>
            <a:r>
              <a:rPr lang="en-US" altLang="ja-JP" sz="700" kern="1200" baseline="0" dirty="0" smtClean="0">
                <a:solidFill>
                  <a:srgbClr val="272727"/>
                </a:solidFill>
                <a:cs typeface="Arial" pitchFamily="34" charset="0"/>
              </a:rPr>
              <a:t>.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FontTx/>
              <a:buNone/>
              <a:defRPr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6255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22263" y="1183382"/>
            <a:ext cx="8382000" cy="949474"/>
          </a:xfrm>
        </p:spPr>
        <p:txBody>
          <a:bodyPr/>
          <a:lstStyle>
            <a:lvl1pPr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4" name="正方形/長方形 3"/>
          <p:cNvSpPr/>
          <p:nvPr userDrawn="1"/>
        </p:nvSpPr>
        <p:spPr>
          <a:xfrm>
            <a:off x="7465020" y="849412"/>
            <a:ext cx="1231000" cy="239714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400" b="1" dirty="0">
                <a:solidFill>
                  <a:schemeClr val="accent1"/>
                </a:solidFill>
                <a:cs typeface="メイリオ" panose="020B0604030504040204" pitchFamily="50" charset="-128"/>
              </a:rPr>
              <a:t>C</a:t>
            </a:r>
            <a:r>
              <a:rPr lang="en-US" altLang="ja-JP" sz="1400" b="1" dirty="0" smtClean="0">
                <a:solidFill>
                  <a:schemeClr val="accent1"/>
                </a:solidFill>
                <a:cs typeface="メイリオ" panose="020B0604030504040204" pitchFamily="50" charset="-128"/>
              </a:rPr>
              <a:t>onfidential</a:t>
            </a:r>
            <a:endParaRPr kumimoji="1" lang="ja-JP" altLang="en-US" sz="1400" b="1" dirty="0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22263" y="2990267"/>
            <a:ext cx="8382000" cy="877466"/>
          </a:xfrm>
        </p:spPr>
        <p:txBody>
          <a:bodyPr anchor="ctr"/>
          <a:lstStyle>
            <a:lvl1pPr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8594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603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869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エンド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rohm_brand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0053" y="2239862"/>
            <a:ext cx="2529486" cy="194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3563888" y="6674405"/>
            <a:ext cx="20882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kern="1200" smtClean="0">
                <a:solidFill>
                  <a:srgbClr val="272727"/>
                </a:solidFill>
                <a:cs typeface="Arial" pitchFamily="34" charset="0"/>
              </a:rPr>
              <a:t>©  2019 </a:t>
            </a:r>
            <a:r>
              <a:rPr lang="en-US" altLang="ja-JP" sz="600" kern="1200" dirty="0" smtClean="0">
                <a:solidFill>
                  <a:srgbClr val="272727"/>
                </a:solidFill>
                <a:cs typeface="Arial" pitchFamily="34" charset="0"/>
              </a:rPr>
              <a:t>ROHM</a:t>
            </a:r>
            <a:r>
              <a:rPr lang="en-US" altLang="ja-JP" sz="600" kern="1200" baseline="0" dirty="0" smtClean="0">
                <a:solidFill>
                  <a:srgbClr val="272727"/>
                </a:solidFill>
                <a:cs typeface="Arial" pitchFamily="34" charset="0"/>
              </a:rPr>
              <a:t> Integrated Systems (Thailand) </a:t>
            </a:r>
            <a:r>
              <a:rPr lang="en-US" altLang="ja-JP" sz="600" kern="1200" baseline="0" dirty="0" err="1" smtClean="0">
                <a:solidFill>
                  <a:srgbClr val="272727"/>
                </a:solidFill>
                <a:cs typeface="Arial" pitchFamily="34" charset="0"/>
              </a:rPr>
              <a:t>Co.,Ltd</a:t>
            </a:r>
            <a:r>
              <a:rPr lang="en-US" altLang="ja-JP" sz="600" kern="1200" baseline="0" dirty="0" smtClean="0">
                <a:solidFill>
                  <a:srgbClr val="272727"/>
                </a:solidFill>
                <a:cs typeface="Arial" pitchFamily="34" charset="0"/>
              </a:rPr>
              <a:t>.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6563020"/>
            <a:ext cx="2590800" cy="1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268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64" userDrawn="1">
          <p15:clr>
            <a:srgbClr val="FBAE40"/>
          </p15:clr>
        </p15:guide>
        <p15:guide id="3" pos="3696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Line 9"/>
          <p:cNvSpPr>
            <a:spLocks noChangeShapeType="1"/>
          </p:cNvSpPr>
          <p:nvPr userDrawn="1"/>
        </p:nvSpPr>
        <p:spPr bwMode="auto">
          <a:xfrm rot="16200000" flipV="1">
            <a:off x="5452534" y="3429000"/>
            <a:ext cx="6858000" cy="0"/>
          </a:xfrm>
          <a:prstGeom prst="line">
            <a:avLst/>
          </a:prstGeom>
          <a:ln w="25400">
            <a:solidFill>
              <a:srgbClr val="D9001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charset="0"/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44624"/>
            <a:ext cx="7706121" cy="67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Title</a:t>
            </a:r>
            <a:r>
              <a:rPr lang="ja-JP" altLang="en-US" dirty="0" smtClean="0"/>
              <a:t>　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895350"/>
            <a:ext cx="8382000" cy="94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Text</a:t>
            </a:r>
          </a:p>
        </p:txBody>
      </p:sp>
      <p:sp useBgFill="1"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444F5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7702944" y="6465045"/>
            <a:ext cx="1008112" cy="38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dirty="0" smtClean="0"/>
              <a:t>P. </a:t>
            </a:r>
            <a:fld id="{D3322D54-75E1-4158-8758-41968877A363}" type="slidenum">
              <a:rPr lang="en-US" altLang="ja-JP" smtClean="0"/>
              <a:pPr algn="r"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11" name="Picture 23" descr="rohm_brandmark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3056" y="138658"/>
            <a:ext cx="648000" cy="49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51520" y="6469305"/>
            <a:ext cx="31074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 smtClean="0">
                <a:solidFill>
                  <a:srgbClr val="272727"/>
                </a:solidFill>
                <a:cs typeface="Arial" pitchFamily="34" charset="0"/>
              </a:rPr>
              <a:t>©  2019 ROHM</a:t>
            </a:r>
            <a:r>
              <a:rPr lang="en-US" altLang="ja-JP" sz="700" kern="1200" baseline="0" dirty="0" smtClean="0">
                <a:solidFill>
                  <a:srgbClr val="272727"/>
                </a:solidFill>
                <a:cs typeface="Arial" pitchFamily="34" charset="0"/>
              </a:rPr>
              <a:t> Integrated Systems (Thailand) </a:t>
            </a:r>
            <a:r>
              <a:rPr lang="en-US" altLang="ja-JP" sz="700" kern="1200" baseline="0" dirty="0" err="1" smtClean="0">
                <a:solidFill>
                  <a:srgbClr val="272727"/>
                </a:solidFill>
                <a:cs typeface="Arial" pitchFamily="34" charset="0"/>
              </a:rPr>
              <a:t>Co.,Ltd</a:t>
            </a:r>
            <a:r>
              <a:rPr lang="en-US" altLang="ja-JP" sz="700" kern="1200" baseline="0" dirty="0" smtClean="0">
                <a:solidFill>
                  <a:srgbClr val="272727"/>
                </a:solidFill>
                <a:cs typeface="Arial" pitchFamily="34" charset="0"/>
              </a:rPr>
              <a:t>.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9" r:id="rId2"/>
    <p:sldLayoutId id="2147483965" r:id="rId3"/>
    <p:sldLayoutId id="2147483964" r:id="rId4"/>
    <p:sldLayoutId id="2147483953" r:id="rId5"/>
    <p:sldLayoutId id="2147483954" r:id="rId6"/>
    <p:sldLayoutId id="214748396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aseline="0">
          <a:solidFill>
            <a:schemeClr val="tx2"/>
          </a:solidFill>
          <a:latin typeface="Arial" panose="020B0604020202020204" pitchFamily="34" charset="0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9pPr>
    </p:titleStyle>
    <p:bodyStyle>
      <a:lvl1pPr marL="0" indent="0" algn="l" rtl="0" eaLnBrk="0" fontAlgn="base" hangingPunct="0">
        <a:spcBef>
          <a:spcPts val="400"/>
        </a:spcBef>
        <a:spcAft>
          <a:spcPct val="0"/>
        </a:spcAft>
        <a:buFontTx/>
        <a:buNone/>
        <a:defRPr kumimoji="1" sz="1800" baseline="0">
          <a:solidFill>
            <a:schemeClr val="tx2"/>
          </a:solidFill>
          <a:latin typeface="Arial" panose="020B0604020202020204" pitchFamily="34" charset="0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8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6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Skill Test and Patrol Online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26 Mar 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0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-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994" y="1250663"/>
            <a:ext cx="7200800" cy="4434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0032" y="1196752"/>
            <a:ext cx="2304256" cy="1161633"/>
          </a:xfrm>
          <a:prstGeom prst="leftArrow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th-TH" sz="1600" dirty="0" smtClean="0">
                <a:solidFill>
                  <a:schemeClr val="accent6"/>
                </a:solidFill>
                <a:latin typeface="+mn-ea"/>
                <a:ea typeface="+mn-ea"/>
                <a:cs typeface="メイリオ" panose="020B0604030504040204" pitchFamily="50" charset="-128"/>
              </a:rPr>
              <a:t>ข้อมูลพนักงานทั้งหมดและแยกตาม </a:t>
            </a:r>
            <a:r>
              <a:rPr lang="en-US" sz="1600" dirty="0" smtClean="0">
                <a:solidFill>
                  <a:schemeClr val="accent6"/>
                </a:solidFill>
                <a:latin typeface="+mn-ea"/>
                <a:ea typeface="+mn-ea"/>
                <a:cs typeface="メイリオ" panose="020B0604030504040204" pitchFamily="50" charset="-128"/>
              </a:rPr>
              <a:t>DIV.</a:t>
            </a:r>
            <a:endParaRPr kumimoji="1" lang="en-US" sz="1600" dirty="0" smtClean="0">
              <a:solidFill>
                <a:schemeClr val="accent6"/>
              </a:solidFill>
              <a:latin typeface="+mn-ea"/>
              <a:ea typeface="+mn-ea"/>
              <a:cs typeface="メイリオ" panose="020B0604030504040204" pitchFamily="50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675968"/>
            <a:ext cx="1656184" cy="13216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030524"/>
            <a:ext cx="5256584" cy="16545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8" y="4030523"/>
            <a:ext cx="1584176" cy="16152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4705" y="2678332"/>
            <a:ext cx="5143679" cy="131924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8993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– Test detail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51920" y="190425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th-TH" sz="1800" dirty="0" smtClean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rPr>
              <a:t>สามารถค้นหาจากหน่วยงานหรือชุดข้อสอบได้</a:t>
            </a:r>
            <a:endParaRPr kumimoji="1" lang="en-US" sz="1800" dirty="0" smtClean="0">
              <a:solidFill>
                <a:schemeClr val="tx2"/>
              </a:solidFill>
              <a:latin typeface="+mn-ea"/>
              <a:ea typeface="+mn-ea"/>
              <a:cs typeface="メイリオ" panose="020B0604030504040204" pitchFamily="50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184576" cy="9205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634475" y="980728"/>
            <a:ext cx="914400" cy="92057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</a:pPr>
            <a:r>
              <a:rPr kumimoji="1" lang="en-US" sz="1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Search</a:t>
            </a:r>
            <a:endParaRPr kumimoji="1" lang="en-US" sz="14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04248" y="980728"/>
            <a:ext cx="914400" cy="92057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</a:pPr>
            <a:r>
              <a:rPr kumimoji="1" lang="en-US" sz="1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Reset</a:t>
            </a:r>
            <a:endParaRPr kumimoji="1" lang="en-US" sz="14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598867892"/>
              </p:ext>
            </p:extLst>
          </p:nvPr>
        </p:nvGraphicFramePr>
        <p:xfrm>
          <a:off x="539551" y="1926821"/>
          <a:ext cx="2686695" cy="2726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t="2497" b="45080"/>
          <a:stretch/>
        </p:blipFill>
        <p:spPr>
          <a:xfrm>
            <a:off x="567653" y="4805403"/>
            <a:ext cx="8136904" cy="1512168"/>
          </a:xfrm>
          <a:prstGeom prst="rect">
            <a:avLst/>
          </a:prstGeom>
        </p:spPr>
      </p:pic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903259231"/>
              </p:ext>
            </p:extLst>
          </p:nvPr>
        </p:nvGraphicFramePr>
        <p:xfrm>
          <a:off x="3226246" y="1988840"/>
          <a:ext cx="537820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8968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9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しいプレゼンテーション">
  <a:themeElements>
    <a:clrScheme name="ロームカラー　パワポ　指定色">
      <a:dk1>
        <a:srgbClr val="000000"/>
      </a:dk1>
      <a:lt1>
        <a:sysClr val="window" lastClr="FFFFFF"/>
      </a:lt1>
      <a:dk2>
        <a:srgbClr val="444F58"/>
      </a:dk2>
      <a:lt2>
        <a:srgbClr val="D3D9DC"/>
      </a:lt2>
      <a:accent1>
        <a:srgbClr val="D90013"/>
      </a:accent1>
      <a:accent2>
        <a:srgbClr val="008CCE"/>
      </a:accent2>
      <a:accent3>
        <a:srgbClr val="CED700"/>
      </a:accent3>
      <a:accent4>
        <a:srgbClr val="8DBADA"/>
      </a:accent4>
      <a:accent5>
        <a:srgbClr val="9CA0CC"/>
      </a:accent5>
      <a:accent6>
        <a:srgbClr val="F7AC00"/>
      </a:accent6>
      <a:hlink>
        <a:srgbClr val="0000FF"/>
      </a:hlink>
      <a:folHlink>
        <a:srgbClr val="800080"/>
      </a:folHlink>
    </a:clrScheme>
    <a:fontScheme name="ユーザー定義 5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ts val="400"/>
          </a:spcBef>
          <a:defRPr kumimoji="1" sz="1800" dirty="0" smtClean="0">
            <a:solidFill>
              <a:schemeClr val="tx2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400"/>
          </a:spcBef>
          <a:defRPr kumimoji="1" sz="1800" dirty="0" smtClean="0">
            <a:solidFill>
              <a:schemeClr val="tx2"/>
            </a:solidFill>
            <a:latin typeface="+mn-ea"/>
            <a:ea typeface="+mn-ea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3">
        <a:dk1>
          <a:srgbClr val="444F58"/>
        </a:dk1>
        <a:lt1>
          <a:srgbClr val="FFFFFF"/>
        </a:lt1>
        <a:dk2>
          <a:srgbClr val="444F58"/>
        </a:dk2>
        <a:lt2>
          <a:srgbClr val="808080"/>
        </a:lt2>
        <a:accent1>
          <a:srgbClr val="BBE0E3"/>
        </a:accent1>
        <a:accent2>
          <a:srgbClr val="D90013"/>
        </a:accent2>
        <a:accent3>
          <a:srgbClr val="FFFFFF"/>
        </a:accent3>
        <a:accent4>
          <a:srgbClr val="39424A"/>
        </a:accent4>
        <a:accent5>
          <a:srgbClr val="DAEDEF"/>
        </a:accent5>
        <a:accent6>
          <a:srgbClr val="C4001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5074</TotalTime>
  <Words>36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ゴシック</vt:lpstr>
      <vt:lpstr>ＭＳ Ｐゴシック</vt:lpstr>
      <vt:lpstr>Arial</vt:lpstr>
      <vt:lpstr>メイリオ</vt:lpstr>
      <vt:lpstr>Meiryo UI</vt:lpstr>
      <vt:lpstr>新しいプレゼンテーション</vt:lpstr>
      <vt:lpstr>Skill Test and Patrol Online</vt:lpstr>
      <vt:lpstr>Dashboard - Home</vt:lpstr>
      <vt:lpstr>Dashboard – Test detail</vt:lpstr>
      <vt:lpstr>PowerPoint Presentation</vt:lpstr>
    </vt:vector>
  </TitlesOfParts>
  <Company>Landor Associates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ROHM</dc:creator>
  <cp:lastModifiedBy>009314 (Wiwat Yabussadee)</cp:lastModifiedBy>
  <cp:revision>438</cp:revision>
  <cp:lastPrinted>2015-10-26T08:19:58Z</cp:lastPrinted>
  <dcterms:created xsi:type="dcterms:W3CDTF">2008-11-28T05:15:36Z</dcterms:created>
  <dcterms:modified xsi:type="dcterms:W3CDTF">2022-04-20T06:44:12Z</dcterms:modified>
</cp:coreProperties>
</file>