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63" r:id="rId3"/>
    <p:sldId id="266" r:id="rId4"/>
    <p:sldId id="267" r:id="rId5"/>
    <p:sldId id="268" r:id="rId6"/>
    <p:sldId id="270" r:id="rId7"/>
    <p:sldId id="256" r:id="rId8"/>
    <p:sldId id="257" r:id="rId9"/>
    <p:sldId id="271" r:id="rId10"/>
    <p:sldId id="280" r:id="rId11"/>
    <p:sldId id="261" r:id="rId12"/>
    <p:sldId id="258" r:id="rId13"/>
    <p:sldId id="277" r:id="rId14"/>
    <p:sldId id="264" r:id="rId15"/>
    <p:sldId id="278" r:id="rId16"/>
    <p:sldId id="279" r:id="rId17"/>
    <p:sldId id="281" r:id="rId18"/>
    <p:sldId id="259" r:id="rId19"/>
    <p:sldId id="265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E4E7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15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294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78F5C0-1B3D-4043-924E-568CD3E0231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73B41A-6B96-4C69-909A-F3539D80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6D93-56C5-40E8-9236-526B32EF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90700"/>
            <a:ext cx="7315200" cy="3276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Team</a:t>
            </a:r>
            <a:r>
              <a:rPr lang="en-US" sz="8000" dirty="0">
                <a:latin typeface="Algerian" panose="04020705040A02060702" pitchFamily="82" charset="0"/>
              </a:rPr>
              <a:t> 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Trojans</a:t>
            </a:r>
            <a:r>
              <a:rPr lang="en-US" sz="11500" b="1" dirty="0">
                <a:latin typeface="Algerian" panose="04020705040A02060702" pitchFamily="82" charset="0"/>
              </a:rPr>
              <a:t> </a:t>
            </a:r>
            <a:endParaRPr lang="en-US" sz="8000" dirty="0">
              <a:solidFill>
                <a:srgbClr val="CC00CC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bup logo">
            <a:extLst>
              <a:ext uri="{FF2B5EF4-FFF2-40B4-BE49-F238E27FC236}">
                <a16:creationId xmlns:a16="http://schemas.microsoft.com/office/drawing/2014/main" id="{751A830E-DD4F-4BD3-AF87-D1D3780F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9852"/>
            <a:ext cx="2476500" cy="251460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62000" dir="6000000" sx="106000" sy="106000" algn="ctr" rotWithShape="0">
              <a:schemeClr val="accent2">
                <a:lumMod val="50000"/>
                <a:alpha val="80000"/>
              </a:scheme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2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C5EB788E-1E42-4234-B3AE-55EE85AE7676}"/>
              </a:ext>
            </a:extLst>
          </p:cNvPr>
          <p:cNvSpPr/>
          <p:nvPr/>
        </p:nvSpPr>
        <p:spPr>
          <a:xfrm>
            <a:off x="0" y="1447800"/>
            <a:ext cx="4495801" cy="35814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Collection of Trashes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623D84D-6B5C-4BBF-B0F0-E3E8E3F6F297}"/>
              </a:ext>
            </a:extLst>
          </p:cNvPr>
          <p:cNvSpPr/>
          <p:nvPr/>
        </p:nvSpPr>
        <p:spPr>
          <a:xfrm>
            <a:off x="4648200" y="1447800"/>
            <a:ext cx="4419600" cy="358140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3"/>
                </a:solidFill>
              </a:rPr>
              <a:t>Processing of Trash</a:t>
            </a:r>
          </a:p>
        </p:txBody>
      </p:sp>
    </p:spTree>
    <p:extLst>
      <p:ext uri="{BB962C8B-B14F-4D97-AF65-F5344CB8AC3E}">
        <p14:creationId xmlns:p14="http://schemas.microsoft.com/office/powerpoint/2010/main" val="12590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A46E-9E8A-47E0-AA1C-5EF0F86A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548640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rPr>
              <a:t>Collecting the wastes around us</a:t>
            </a:r>
          </a:p>
        </p:txBody>
      </p:sp>
    </p:spTree>
    <p:extLst>
      <p:ext uri="{BB962C8B-B14F-4D97-AF65-F5344CB8AC3E}">
        <p14:creationId xmlns:p14="http://schemas.microsoft.com/office/powerpoint/2010/main" val="161588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563A-7E3D-45EC-B844-53019279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98" y="0"/>
            <a:ext cx="9452298" cy="685800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79B446-EF20-42F9-8665-07E247BE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113" y="72211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2890E5-AF0B-46EA-9998-43989E427958}"/>
              </a:ext>
            </a:extLst>
          </p:cNvPr>
          <p:cNvSpPr/>
          <p:nvPr/>
        </p:nvSpPr>
        <p:spPr>
          <a:xfrm>
            <a:off x="76200" y="152400"/>
            <a:ext cx="3962400" cy="222839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  <a:t>Household Waste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4024BC-B846-48F4-81FF-A8C9C5AB3947}"/>
              </a:ext>
            </a:extLst>
          </p:cNvPr>
          <p:cNvSpPr/>
          <p:nvPr/>
        </p:nvSpPr>
        <p:spPr>
          <a:xfrm>
            <a:off x="329414" y="3124200"/>
            <a:ext cx="3962400" cy="22283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Garamond Pro Bold" panose="02020702060506020403" pitchFamily="18" charset="0"/>
              </a:rPr>
              <a:t>Industrial Waste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E32E91-322E-4F16-BFCB-BBFF4DC2FDF8}"/>
              </a:ext>
            </a:extLst>
          </p:cNvPr>
          <p:cNvSpPr/>
          <p:nvPr/>
        </p:nvSpPr>
        <p:spPr>
          <a:xfrm>
            <a:off x="4672053" y="3991204"/>
            <a:ext cx="4164528" cy="23333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3"/>
                </a:solidFill>
                <a:latin typeface="Adobe Garamond Pro Bold" panose="02020702060506020403" pitchFamily="18" charset="0"/>
              </a:rPr>
              <a:t>Schools, Colleges &amp; Universities</a:t>
            </a:r>
            <a:endParaRPr lang="en-US" sz="3200" b="1" dirty="0">
              <a:ln/>
              <a:solidFill>
                <a:schemeClr val="accent3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EA873-22C7-452C-ACC3-CBCD309D1107}"/>
              </a:ext>
            </a:extLst>
          </p:cNvPr>
          <p:cNvSpPr/>
          <p:nvPr/>
        </p:nvSpPr>
        <p:spPr>
          <a:xfrm>
            <a:off x="4672053" y="867003"/>
            <a:ext cx="3808167" cy="240959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latin typeface="Adobe Garamond Pro Bold" panose="02020702060506020403" pitchFamily="18" charset="0"/>
              </a:rPr>
              <a:t>Hospital</a:t>
            </a:r>
            <a:endParaRPr lang="en-US" sz="4000" b="1" dirty="0">
              <a:ln/>
              <a:solidFill>
                <a:schemeClr val="accent3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DF995C-10BF-4D52-B4EE-FA588A1D0CA6}"/>
              </a:ext>
            </a:extLst>
          </p:cNvPr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CE4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2FBAE-54BC-4037-B9DE-8A74C0198D77}"/>
              </a:ext>
            </a:extLst>
          </p:cNvPr>
          <p:cNvSpPr txBox="1"/>
          <p:nvPr/>
        </p:nvSpPr>
        <p:spPr>
          <a:xfrm>
            <a:off x="228600" y="76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Eras Bold ITC" panose="020B0907030504020204" pitchFamily="34" charset="0"/>
              </a:rPr>
              <a:t>Collection of  Waste</a:t>
            </a:r>
            <a:endParaRPr lang="en-US" dirty="0">
              <a:latin typeface="Eras Bold ITC" panose="020B0907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1EA13-CB1F-4E70-830B-BB0AE4A0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D53B7-0EC5-468C-B786-6B743DDCE75A}"/>
              </a:ext>
            </a:extLst>
          </p:cNvPr>
          <p:cNvSpPr txBox="1"/>
          <p:nvPr/>
        </p:nvSpPr>
        <p:spPr>
          <a:xfrm rot="10800000" flipH="1" flipV="1">
            <a:off x="413331" y="3354053"/>
            <a:ext cx="74352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To be edited</a:t>
            </a:r>
          </a:p>
        </p:txBody>
      </p:sp>
    </p:spTree>
    <p:extLst>
      <p:ext uri="{BB962C8B-B14F-4D97-AF65-F5344CB8AC3E}">
        <p14:creationId xmlns:p14="http://schemas.microsoft.com/office/powerpoint/2010/main" val="148570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FEE863E3-1A3C-4B6C-A8DE-C22E3B9F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436" cy="6858000"/>
          </a:xfrm>
          <a:prstGeom prst="rect">
            <a:avLst/>
          </a:prstGeom>
        </p:spPr>
      </p:pic>
      <p:sp>
        <p:nvSpPr>
          <p:cNvPr id="6" name="Oval 17">
            <a:extLst>
              <a:ext uri="{FF2B5EF4-FFF2-40B4-BE49-F238E27FC236}">
                <a16:creationId xmlns:a16="http://schemas.microsoft.com/office/drawing/2014/main" id="{F2119252-2898-4F01-9FD2-282762FC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645" y="951478"/>
            <a:ext cx="3381515" cy="15267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Household wastes</a:t>
            </a:r>
            <a:endParaRPr lang="en-US" altLang="en-US" sz="3000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DE22F9DF-33CA-41A8-9EA1-D5105A9B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6" y="2392621"/>
            <a:ext cx="1676400" cy="97642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types of wastes</a:t>
            </a:r>
            <a:endParaRPr lang="en-US" altLang="en-US" sz="3000" dirty="0"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313B8DF3-96DA-415D-846F-E6A400429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795" y="3691216"/>
            <a:ext cx="2008135" cy="1526753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Elevator system</a:t>
            </a:r>
            <a:endParaRPr lang="en-US" altLang="en-US" sz="788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Dumps Wastes in the Trash Can</a:t>
            </a:r>
            <a:endParaRPr lang="en-US" altLang="en-US" sz="21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63FE0CC2-0A3F-4634-A98B-541A1161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160" y="3675103"/>
            <a:ext cx="2343320" cy="158269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BD4B4"/>
              </a:gs>
            </a:gsLst>
            <a:lin ang="54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Collector trucks will collect trash in due time</a:t>
            </a:r>
            <a:endParaRPr lang="en-US" altLang="en-US" sz="27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0E14BC18-8401-4F28-8803-444F979B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76" y="3962400"/>
            <a:ext cx="2008135" cy="132119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Bin Alongside the window</a:t>
            </a:r>
            <a:endParaRPr lang="en-US" altLang="en-US" sz="21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74BB1A-E616-41C8-AE56-86E4F049C3B4}"/>
              </a:ext>
            </a:extLst>
          </p:cNvPr>
          <p:cNvSpPr/>
          <p:nvPr/>
        </p:nvSpPr>
        <p:spPr>
          <a:xfrm>
            <a:off x="2294613" y="4333055"/>
            <a:ext cx="935182" cy="63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8CB7539-7365-43AC-94C3-76C46A835875}"/>
              </a:ext>
            </a:extLst>
          </p:cNvPr>
          <p:cNvSpPr/>
          <p:nvPr/>
        </p:nvSpPr>
        <p:spPr>
          <a:xfrm>
            <a:off x="983673" y="3429001"/>
            <a:ext cx="630382" cy="60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9BA8E2-6A0B-4143-AF26-66EAFDAE86AF}"/>
              </a:ext>
            </a:extLst>
          </p:cNvPr>
          <p:cNvSpPr/>
          <p:nvPr/>
        </p:nvSpPr>
        <p:spPr>
          <a:xfrm>
            <a:off x="5299364" y="4258542"/>
            <a:ext cx="1012796" cy="51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12078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factory next to a grill&#10;&#10;Description automatically generated">
            <a:extLst>
              <a:ext uri="{FF2B5EF4-FFF2-40B4-BE49-F238E27FC236}">
                <a16:creationId xmlns:a16="http://schemas.microsoft.com/office/drawing/2014/main" id="{4541D6E4-98E9-44AE-BB0D-51865C0D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val 18">
            <a:extLst>
              <a:ext uri="{FF2B5EF4-FFF2-40B4-BE49-F238E27FC236}">
                <a16:creationId xmlns:a16="http://schemas.microsoft.com/office/drawing/2014/main" id="{5FE78C7A-9733-4DDD-9449-1A4C78A1E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4" y="928892"/>
            <a:ext cx="2635625" cy="14354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700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Industrial wastes</a:t>
            </a:r>
            <a:endParaRPr lang="en-US" altLang="en-US" sz="3300" dirty="0">
              <a:solidFill>
                <a:schemeClr val="accent6">
                  <a:lumMod val="50000"/>
                </a:schemeClr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AutoShape 15">
            <a:extLst>
              <a:ext uri="{FF2B5EF4-FFF2-40B4-BE49-F238E27FC236}">
                <a16:creationId xmlns:a16="http://schemas.microsoft.com/office/drawing/2014/main" id="{537BF1E8-3B0D-4F9B-832C-8EF803F72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4" y="3124413"/>
            <a:ext cx="2689412" cy="163619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Degradable waste, chemicals, hazardous waste, toxic waste, ignitable waste</a:t>
            </a:r>
            <a:endParaRPr lang="en-US" altLang="en-US" sz="2700" dirty="0">
              <a:latin typeface="Comic Sans MS" panose="030F0702030302020204" pitchFamily="66" charset="0"/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55DE0D2D-522D-4239-8054-C7DFCB14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447" y="3396222"/>
            <a:ext cx="1916406" cy="10925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Gathered in separate cans</a:t>
            </a:r>
            <a:endParaRPr lang="en-US" altLang="en-US" sz="1350" dirty="0">
              <a:latin typeface="Bookman Old Style" panose="020506040505050202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1757D7-DD84-4F96-978B-7C04D9BB8177}"/>
              </a:ext>
            </a:extLst>
          </p:cNvPr>
          <p:cNvSpPr/>
          <p:nvPr/>
        </p:nvSpPr>
        <p:spPr>
          <a:xfrm>
            <a:off x="2901746" y="3774068"/>
            <a:ext cx="1149723" cy="42358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FE9CD777-A96B-4D26-9E15-89D843791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408" y="3396222"/>
            <a:ext cx="1690617" cy="103121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Goes to Processing zone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41F828-6B09-4595-97B7-F8549F727753}"/>
              </a:ext>
            </a:extLst>
          </p:cNvPr>
          <p:cNvSpPr/>
          <p:nvPr/>
        </p:nvSpPr>
        <p:spPr>
          <a:xfrm>
            <a:off x="6093619" y="3700040"/>
            <a:ext cx="919023" cy="42358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886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7">
            <a:extLst>
              <a:ext uri="{FF2B5EF4-FFF2-40B4-BE49-F238E27FC236}">
                <a16:creationId xmlns:a16="http://schemas.microsoft.com/office/drawing/2014/main" id="{78BE1A7E-5C93-4FF6-A909-7384342C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51478"/>
            <a:ext cx="5029199" cy="308712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</a:rPr>
              <a:t>Hospital waste</a:t>
            </a:r>
          </a:p>
        </p:txBody>
      </p:sp>
    </p:spTree>
    <p:extLst>
      <p:ext uri="{BB962C8B-B14F-4D97-AF65-F5344CB8AC3E}">
        <p14:creationId xmlns:p14="http://schemas.microsoft.com/office/powerpoint/2010/main" val="20248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view of a city street&#10;&#10;Description automatically generated">
            <a:extLst>
              <a:ext uri="{FF2B5EF4-FFF2-40B4-BE49-F238E27FC236}">
                <a16:creationId xmlns:a16="http://schemas.microsoft.com/office/drawing/2014/main" id="{E382DC36-74E2-4C62-BDC8-95C088EF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val 16">
            <a:extLst>
              <a:ext uri="{FF2B5EF4-FFF2-40B4-BE49-F238E27FC236}">
                <a16:creationId xmlns:a16="http://schemas.microsoft.com/office/drawing/2014/main" id="{9FDEF417-1D7A-4C2C-8FF2-5DDE9E66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559" y="899039"/>
            <a:ext cx="4303059" cy="1283003"/>
          </a:xfrm>
          <a:prstGeom prst="ellipse">
            <a:avLst/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dobe Garamond Pro Bold" panose="020207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Wastes from schools, colleges, Universities, Hospital</a:t>
            </a:r>
            <a:endParaRPr lang="en-US" altLang="en-US" sz="2700" dirty="0">
              <a:latin typeface="Adobe Garamond Pro Bold" panose="02020702060506020403" pitchFamily="18" charset="0"/>
            </a:endParaRPr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588FC7F0-8486-4347-8ADF-64982328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44" y="2554196"/>
            <a:ext cx="1581652" cy="1416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Medical waste, chemical waste.</a:t>
            </a:r>
            <a:endParaRPr lang="en-US" altLang="en-US" sz="2700" dirty="0">
              <a:latin typeface="Bodoni MT Black" panose="02070A03080606020203" pitchFamily="18" charset="0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47781C47-BCEC-4AE1-8F2A-D1EE70A72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38" y="2805583"/>
            <a:ext cx="1496826" cy="1352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Biohazardous waste, clinical waste</a:t>
            </a:r>
            <a:endParaRPr lang="en-US" altLang="en-US" sz="2700" dirty="0">
              <a:latin typeface="Bodoni MT Black" panose="02070A03080606020203" pitchFamily="18" charset="0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36285F0F-7FEF-46BC-B347-8D6549FD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618" y="2604135"/>
            <a:ext cx="1447182" cy="1279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Infectious waste, RMW waste etc.</a:t>
            </a:r>
            <a:endParaRPr lang="en-US" altLang="en-US" sz="2700" dirty="0">
              <a:latin typeface="Britannic Bold" panose="020B0903060703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8DB766-B4F6-483D-B8FB-DF840BE42807}"/>
              </a:ext>
            </a:extLst>
          </p:cNvPr>
          <p:cNvSpPr/>
          <p:nvPr/>
        </p:nvSpPr>
        <p:spPr>
          <a:xfrm rot="2417831">
            <a:off x="1816484" y="1845276"/>
            <a:ext cx="497542" cy="88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F2C3DCF-B07A-41C4-B394-E3A4361F79B3}"/>
              </a:ext>
            </a:extLst>
          </p:cNvPr>
          <p:cNvSpPr/>
          <p:nvPr/>
        </p:nvSpPr>
        <p:spPr>
          <a:xfrm>
            <a:off x="3639875" y="2198105"/>
            <a:ext cx="672353" cy="591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9F4D57-C8BC-4AF7-AC12-A3F7584D14BC}"/>
              </a:ext>
            </a:extLst>
          </p:cNvPr>
          <p:cNvSpPr/>
          <p:nvPr/>
        </p:nvSpPr>
        <p:spPr>
          <a:xfrm rot="19173147">
            <a:off x="5791185" y="1874466"/>
            <a:ext cx="497542" cy="860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CF5ABC2-3C3F-4E0B-B343-70601D6A9629}"/>
              </a:ext>
            </a:extLst>
          </p:cNvPr>
          <p:cNvSpPr/>
          <p:nvPr/>
        </p:nvSpPr>
        <p:spPr>
          <a:xfrm>
            <a:off x="3639874" y="4273493"/>
            <a:ext cx="672353" cy="591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86BAA82-81B9-4E41-8A8E-4E3CC04D2490}"/>
              </a:ext>
            </a:extLst>
          </p:cNvPr>
          <p:cNvSpPr/>
          <p:nvPr/>
        </p:nvSpPr>
        <p:spPr>
          <a:xfrm rot="18761090">
            <a:off x="1924692" y="3742346"/>
            <a:ext cx="734712" cy="1447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EFD1B6E-6D0C-4D88-A3E2-B841980915E1}"/>
              </a:ext>
            </a:extLst>
          </p:cNvPr>
          <p:cNvSpPr/>
          <p:nvPr/>
        </p:nvSpPr>
        <p:spPr>
          <a:xfrm rot="2619999">
            <a:off x="5287469" y="3737071"/>
            <a:ext cx="719418" cy="1349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E3A500-AA94-4FA8-AD02-45186DC40739}"/>
              </a:ext>
            </a:extLst>
          </p:cNvPr>
          <p:cNvSpPr/>
          <p:nvPr/>
        </p:nvSpPr>
        <p:spPr>
          <a:xfrm>
            <a:off x="3068914" y="5019085"/>
            <a:ext cx="2218765" cy="8265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Goes to trash processing zone</a:t>
            </a:r>
            <a:endParaRPr lang="en-US" altLang="en-US" sz="27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69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6D0B80-7764-4FAD-A531-CE8F512B1C3D}"/>
              </a:ext>
            </a:extLst>
          </p:cNvPr>
          <p:cNvSpPr/>
          <p:nvPr/>
        </p:nvSpPr>
        <p:spPr>
          <a:xfrm>
            <a:off x="0" y="0"/>
            <a:ext cx="922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3AF4A-35FD-472E-BFCF-4D3E3F95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599"/>
            <a:ext cx="9220200" cy="5642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9BA2B-8C4A-4D38-BD49-BADD94FE95CD}"/>
              </a:ext>
            </a:extLst>
          </p:cNvPr>
          <p:cNvSpPr txBox="1"/>
          <p:nvPr/>
        </p:nvSpPr>
        <p:spPr>
          <a:xfrm>
            <a:off x="609600" y="228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Eras Bold ITC" panose="020B0907030504020204" pitchFamily="34" charset="0"/>
              </a:rPr>
              <a:t>Processing of the waste products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1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29D-F1FA-405D-BCCF-E0F68992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DDC9-ABC6-491C-9D6D-91296C27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</a:rPr>
              <a:t>MD. </a:t>
            </a:r>
            <a:r>
              <a:rPr lang="en-US" sz="3600" dirty="0" err="1">
                <a:solidFill>
                  <a:srgbClr val="002060"/>
                </a:solidFill>
                <a:latin typeface="Britannic Bold" panose="020B0903060703020204" pitchFamily="34" charset="0"/>
              </a:rPr>
              <a:t>Abir</a:t>
            </a:r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</a:rPr>
              <a:t> Hasan </a:t>
            </a:r>
            <a:r>
              <a:rPr lang="en-US" sz="3600" dirty="0" err="1">
                <a:solidFill>
                  <a:srgbClr val="002060"/>
                </a:solidFill>
                <a:latin typeface="Britannic Bold" panose="020B0903060703020204" pitchFamily="34" charset="0"/>
              </a:rPr>
              <a:t>Munna</a:t>
            </a:r>
            <a:endParaRPr lang="en-US" sz="3600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</a:rPr>
              <a:t>Zannatul Ferdous Tunny</a:t>
            </a:r>
          </a:p>
          <a:p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</a:rPr>
              <a:t>Imran Hossain</a:t>
            </a:r>
          </a:p>
        </p:txBody>
      </p:sp>
    </p:spTree>
    <p:extLst>
      <p:ext uri="{BB962C8B-B14F-4D97-AF65-F5344CB8AC3E}">
        <p14:creationId xmlns:p14="http://schemas.microsoft.com/office/powerpoint/2010/main" val="167322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890-9075-48A5-8982-6A22EF50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0"/>
            <a:ext cx="7857067" cy="6019799"/>
          </a:xfrm>
        </p:spPr>
        <p:txBody>
          <a:bodyPr>
            <a:normAutofit/>
          </a:bodyPr>
          <a:lstStyle/>
          <a:p>
            <a:r>
              <a:rPr lang="en-US" sz="9800" dirty="0">
                <a:solidFill>
                  <a:srgbClr val="0000CC"/>
                </a:solidFill>
                <a:latin typeface="Britannic Bold" panose="020B0903060703020204" pitchFamily="34" charset="0"/>
              </a:rPr>
              <a:t>Technologies we’ll be using</a:t>
            </a:r>
            <a:endParaRPr lang="en-US" dirty="0">
              <a:solidFill>
                <a:srgbClr val="0000CC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8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5CF-CF62-482D-B511-3C846B8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Our Project will contain: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7C00-9E86-4EA4-A69A-3DDD473A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Automation technology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Robotics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Image processing/ machine learning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Internet of Things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FD251-736A-41CF-9929-9811B517B6A5}"/>
              </a:ext>
            </a:extLst>
          </p:cNvPr>
          <p:cNvSpPr txBox="1"/>
          <p:nvPr/>
        </p:nvSpPr>
        <p:spPr>
          <a:xfrm>
            <a:off x="4648200" y="5715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N.B. This project will be combination of software and hardware</a:t>
            </a:r>
          </a:p>
        </p:txBody>
      </p:sp>
    </p:spTree>
    <p:extLst>
      <p:ext uri="{BB962C8B-B14F-4D97-AF65-F5344CB8AC3E}">
        <p14:creationId xmlns:p14="http://schemas.microsoft.com/office/powerpoint/2010/main" val="302228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970F-E539-46FA-93BF-69B9DC1F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Marketing &amp; Finance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05BE-F2B8-4548-8869-202E84EE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revenue plan, we have common customers who will avail our services.</a:t>
            </a:r>
          </a:p>
          <a:p>
            <a:r>
              <a:rPr lang="en-US" dirty="0"/>
              <a:t>For marketing, we will use the municipality help.</a:t>
            </a:r>
          </a:p>
          <a:p>
            <a:r>
              <a:rPr lang="en-US" dirty="0"/>
              <a:t>Budget is not fixed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2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E9BD-4EB7-4CC2-963C-5A1E413E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Expectations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C8B7-95E1-433E-9DF0-D1B7046D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362200"/>
            <a:ext cx="6629400" cy="4419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Caslon Pro Bold" panose="0205070206050A020403" pitchFamily="18" charset="0"/>
              </a:rPr>
              <a:t>We will be facing some difficulties while making this project a successful one and specially while launching. For which we expect help from Startup Bangladesh-</a:t>
            </a:r>
            <a:r>
              <a:rPr lang="en-US" sz="2800" dirty="0" err="1">
                <a:latin typeface="Adobe Caslon Pro Bold" panose="0205070206050A020403" pitchFamily="18" charset="0"/>
              </a:rPr>
              <a:t>iDEA</a:t>
            </a:r>
            <a:r>
              <a:rPr lang="en-US" sz="2800" dirty="0">
                <a:latin typeface="Adobe Caslon Pro Bold" panose="0205070206050A020403" pitchFamily="18" charset="0"/>
              </a:rPr>
              <a:t> project. We expect mentoring,  Co-working space, Investment Matchmaking, Incubation, Legal support, Lab support.</a:t>
            </a:r>
          </a:p>
        </p:txBody>
      </p:sp>
    </p:spTree>
    <p:extLst>
      <p:ext uri="{BB962C8B-B14F-4D97-AF65-F5344CB8AC3E}">
        <p14:creationId xmlns:p14="http://schemas.microsoft.com/office/powerpoint/2010/main" val="6841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4E79-B881-4266-AFEA-8B83B1DD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9900CC"/>
                </a:solidFill>
              </a:rPr>
              <a:t>  </a:t>
            </a:r>
            <a:r>
              <a:rPr lang="en-US" sz="4800" dirty="0">
                <a:solidFill>
                  <a:srgbClr val="9900CC"/>
                </a:solidFill>
                <a:latin typeface="Eras Bold ITC" panose="020B0907030504020204" pitchFamily="34" charset="0"/>
              </a:rPr>
              <a:t>MD. </a:t>
            </a:r>
            <a:r>
              <a:rPr lang="en-US" sz="4800" dirty="0" err="1">
                <a:solidFill>
                  <a:srgbClr val="9900CC"/>
                </a:solidFill>
                <a:latin typeface="Eras Bold ITC" panose="020B0907030504020204" pitchFamily="34" charset="0"/>
              </a:rPr>
              <a:t>Abir</a:t>
            </a:r>
            <a:r>
              <a:rPr lang="en-US" sz="4800" dirty="0">
                <a:solidFill>
                  <a:srgbClr val="9900CC"/>
                </a:solidFill>
                <a:latin typeface="Eras Bold ITC" panose="020B0907030504020204" pitchFamily="34" charset="0"/>
              </a:rPr>
              <a:t> Hasan </a:t>
            </a:r>
            <a:r>
              <a:rPr lang="en-US" sz="4800" dirty="0" err="1">
                <a:solidFill>
                  <a:srgbClr val="9900CC"/>
                </a:solidFill>
                <a:latin typeface="Eras Bold ITC" panose="020B0907030504020204" pitchFamily="34" charset="0"/>
              </a:rPr>
              <a:t>Munna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A5A6-D4DF-4226-AB4D-11AFBFD5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64" y="2286000"/>
            <a:ext cx="7704667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Team leader (POC)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Bangladesh University of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Department of 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Phone no. 01710402310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Email: abirmunna091@gmail.com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Address: </a:t>
            </a:r>
            <a:r>
              <a:rPr lang="en-US" sz="3200" dirty="0" err="1"/>
              <a:t>Dakshinkhan</a:t>
            </a:r>
            <a:r>
              <a:rPr lang="en-US" sz="3200" dirty="0"/>
              <a:t>, Dhaka-1230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383F-F501-48D7-BB9E-642BC15A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9900CC"/>
                </a:solidFill>
              </a:rPr>
              <a:t>  </a:t>
            </a:r>
            <a:r>
              <a:rPr lang="en-US" sz="4400" dirty="0">
                <a:solidFill>
                  <a:srgbClr val="9900CC"/>
                </a:solidFill>
                <a:latin typeface="Eras Bold ITC" panose="020B0907030504020204" pitchFamily="34" charset="0"/>
              </a:rPr>
              <a:t>Zannatul Ferdous Tunny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CB99-B930-4175-8275-6B4B7D82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356141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Project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Bangladesh University of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Department of 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Phone no. 01521443809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Email: zannatulferdous489@gmail.com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Address: </a:t>
            </a:r>
            <a:r>
              <a:rPr lang="en-US" sz="3200" dirty="0" err="1"/>
              <a:t>Dakshinkhan</a:t>
            </a:r>
            <a:r>
              <a:rPr lang="en-US" sz="3200" dirty="0"/>
              <a:t>, Dhaka-1230</a:t>
            </a:r>
          </a:p>
        </p:txBody>
      </p:sp>
    </p:spTree>
    <p:extLst>
      <p:ext uri="{BB962C8B-B14F-4D97-AF65-F5344CB8AC3E}">
        <p14:creationId xmlns:p14="http://schemas.microsoft.com/office/powerpoint/2010/main" val="33970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E98-8850-42A5-A389-53343EA0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9900CC"/>
                </a:solidFill>
              </a:rPr>
              <a:t>  </a:t>
            </a:r>
            <a:r>
              <a:rPr lang="en-US" sz="6000" dirty="0">
                <a:solidFill>
                  <a:srgbClr val="9900CC"/>
                </a:solidFill>
                <a:latin typeface="Eras Bold ITC" panose="020B0907030504020204" pitchFamily="34" charset="0"/>
              </a:rPr>
              <a:t>Imran Hossain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A6F9-A9C6-4391-AD84-295F5C2C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Bangladesh University of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Department of 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Phone no. 01521106564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Email: imranhossainrana.2014@gmail.com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Address: </a:t>
            </a:r>
            <a:r>
              <a:rPr lang="en-US" sz="3200" dirty="0" err="1"/>
              <a:t>Khilkhet</a:t>
            </a:r>
            <a:r>
              <a:rPr lang="en-US" sz="3200" dirty="0"/>
              <a:t>, Dhaka-1229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5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2309-572E-42CF-B651-B218964A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4">
                    <a:lumMod val="50000"/>
                  </a:schemeClr>
                </a:solidFill>
                <a:latin typeface="Eras Bold ITC" panose="020B0907030504020204" pitchFamily="34" charset="0"/>
              </a:rPr>
              <a:t>Challenge: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0240-E3B6-4169-89F3-57485028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Adobe Garamond Pro Bold" panose="02020702060506020403" pitchFamily="18" charset="0"/>
              </a:rPr>
              <a:t>Introduction of an Effective and Modern Solid Waste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18227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952500"/>
            <a:ext cx="7200900" cy="495300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accent4">
                    <a:lumMod val="50000"/>
                  </a:schemeClr>
                </a:solidFill>
                <a:latin typeface="Bernard MT Condensed" panose="02050806060905020404" pitchFamily="18" charset="0"/>
              </a:rPr>
              <a:t>Project:</a:t>
            </a:r>
          </a:p>
          <a:p>
            <a:pPr algn="ctr"/>
            <a:r>
              <a:rPr lang="en-US" sz="13700" dirty="0">
                <a:solidFill>
                  <a:srgbClr val="C00000"/>
                </a:solidFill>
                <a:latin typeface="Bernard MT Condensed" panose="02050806060905020404" pitchFamily="18" charset="0"/>
              </a:rPr>
              <a:t>G</a:t>
            </a:r>
            <a:r>
              <a:rPr lang="en-US" sz="13700" dirty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reen</a:t>
            </a:r>
            <a:r>
              <a:rPr lang="en-US" sz="13700" dirty="0">
                <a:solidFill>
                  <a:schemeClr val="tx2">
                    <a:lumMod val="90000"/>
                    <a:lumOff val="1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13700" dirty="0">
                <a:solidFill>
                  <a:srgbClr val="C00000"/>
                </a:solidFill>
                <a:latin typeface="Bernard MT Condensed" panose="02050806060905020404" pitchFamily="18" charset="0"/>
              </a:rPr>
              <a:t>B</a:t>
            </a:r>
            <a:r>
              <a:rPr lang="en-US" sz="13700" dirty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D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0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828800"/>
          </a:xfrm>
        </p:spPr>
        <p:txBody>
          <a:bodyPr/>
          <a:lstStyle/>
          <a:p>
            <a:r>
              <a:rPr lang="en-US" sz="88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Our Solution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28" y="2209800"/>
            <a:ext cx="8085668" cy="35814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Collecting several types of waste materials from different sectors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Processing the waste material using frontier technology</a:t>
            </a: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76E-B400-49BB-8671-6F36CF38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0"/>
            <a:ext cx="8085667" cy="60198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How are we solving?</a:t>
            </a:r>
            <a:endParaRPr lang="en-US" sz="60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9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271</TotalTime>
  <Words>379</Words>
  <Application>Microsoft Office PowerPoint</Application>
  <PresentationFormat>On-screen Show (4:3)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1" baseType="lpstr">
      <vt:lpstr>Adobe Kaiti Std R</vt:lpstr>
      <vt:lpstr>Arial Unicode MS</vt:lpstr>
      <vt:lpstr>Adobe Caslon Pro Bold</vt:lpstr>
      <vt:lpstr>Adobe Garamond Pro Bold</vt:lpstr>
      <vt:lpstr>Algerian</vt:lpstr>
      <vt:lpstr>Arial</vt:lpstr>
      <vt:lpstr>Bernard MT Condensed</vt:lpstr>
      <vt:lpstr>Bodoni MT Black</vt:lpstr>
      <vt:lpstr>Bookman Old Style</vt:lpstr>
      <vt:lpstr>Britannic Bold</vt:lpstr>
      <vt:lpstr>Broadway</vt:lpstr>
      <vt:lpstr>Comic Sans MS</vt:lpstr>
      <vt:lpstr>Cooper Black</vt:lpstr>
      <vt:lpstr>Corbel</vt:lpstr>
      <vt:lpstr>Eras Bold ITC</vt:lpstr>
      <vt:lpstr>Franklin Gothic Heavy</vt:lpstr>
      <vt:lpstr>Rockwell</vt:lpstr>
      <vt:lpstr>Parallax</vt:lpstr>
      <vt:lpstr>Team  Trojans </vt:lpstr>
      <vt:lpstr>Team Members</vt:lpstr>
      <vt:lpstr>  MD. Abir Hasan Munna</vt:lpstr>
      <vt:lpstr>  Zannatul Ferdous Tunny</vt:lpstr>
      <vt:lpstr>  Imran Hossain</vt:lpstr>
      <vt:lpstr>Challenge:</vt:lpstr>
      <vt:lpstr>PowerPoint Presentation</vt:lpstr>
      <vt:lpstr>Our Solution</vt:lpstr>
      <vt:lpstr>How are we solving?</vt:lpstr>
      <vt:lpstr>PowerPoint Presentation</vt:lpstr>
      <vt:lpstr>Collecting the wastes around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we’ll be using</vt:lpstr>
      <vt:lpstr>Our Project will contain:</vt:lpstr>
      <vt:lpstr>Marketing &amp; Finance</vt:lpstr>
      <vt:lpstr>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Zannatul Ferdous</cp:lastModifiedBy>
  <cp:revision>49</cp:revision>
  <dcterms:created xsi:type="dcterms:W3CDTF">2020-01-31T17:29:04Z</dcterms:created>
  <dcterms:modified xsi:type="dcterms:W3CDTF">2020-02-25T11:38:02Z</dcterms:modified>
</cp:coreProperties>
</file>