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60" r:id="rId4"/>
    <p:sldId id="262" r:id="rId5"/>
    <p:sldId id="265" r:id="rId6"/>
    <p:sldId id="266" r:id="rId7"/>
    <p:sldId id="268" r:id="rId8"/>
    <p:sldId id="267" r:id="rId9"/>
    <p:sldId id="269" r:id="rId10"/>
    <p:sldId id="270" r:id="rId11"/>
    <p:sldId id="272" r:id="rId12"/>
    <p:sldId id="273" r:id="rId13"/>
    <p:sldId id="274" r:id="rId14"/>
    <p:sldId id="276" r:id="rId15"/>
    <p:sldId id="277" r:id="rId16"/>
    <p:sldId id="263" r:id="rId17"/>
    <p:sldId id="279" r:id="rId18"/>
    <p:sldId id="280" r:id="rId19"/>
    <p:sldId id="275" r:id="rId20"/>
    <p:sldId id="278" r:id="rId21"/>
    <p:sldId id="264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0" autoAdjust="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CF2B-8EF7-EB4B-86E2-A47F47DC1114}" type="datetime1">
              <a:rPr lang="de-CH" smtClean="0"/>
              <a:t>26.12.13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2CDD-C6FF-814D-81BD-6AF2B8E35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0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B650-C135-D34D-93AB-17B8508C2308}" type="datetime1">
              <a:rPr lang="de-CH" smtClean="0"/>
              <a:t>26.12.13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FF65-CB9C-5A47-B7DE-47882B59B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 Robot erwähnen (Einleitung)</a:t>
            </a:r>
          </a:p>
          <a:p>
            <a:r>
              <a:rPr lang="de-DE" dirty="0" smtClean="0"/>
              <a:t>Teilung Frontend/Robot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1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Ziel suchen: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Roboter sucht nach einem bestimmten Algorithmus das Spielfeld ab, d.h. Er kann sich fortbewegen, jeweils -90° und +90° scannen und die Hindernisse und die Spielrandfläche so erforschen.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</a:t>
            </a:r>
            <a:r>
              <a:rPr lang="de-DE" dirty="0" err="1" smtClean="0"/>
              <a:t>Strategy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Hindernisse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Spieler setzt alle gewünschte Hindernisse (2D Hindernisse) auf dem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den Roboter auf das Spielfeld. Diese Position wird zugleich die Startposition des Roboters sein.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setzten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das Ziel, das der Roboter suchen muss, auf das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starten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startet das Spiel, d.h. der Roboter beginnt das Ziel zu suchen.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Suche abbrechen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unterbricht die Suche nach dem Ziel und kehrt zum Spielfeldeditor zurück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löschen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hat die Möglichkeit das Spiel jederzeit zurückzusetzten, d.h. Hindernisse, Ziel und Roboter werden vom Spielfeld entfernt.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importieren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kann anhand eines XML-Files importiert werden.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exportieren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wird in ein neu erstelltes XML-File abgespeichert.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</a:t>
            </a:r>
            <a:r>
              <a:rPr lang="de-DE" baseline="0" smtClean="0"/>
              <a:t>setzten gleich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</a:p>
          <a:p>
            <a:r>
              <a:rPr lang="de-DE" baseline="0" dirty="0" smtClean="0"/>
              <a:t>Design Pattern: </a:t>
            </a:r>
            <a:r>
              <a:rPr lang="de-DE" baseline="0" dirty="0" err="1" smtClean="0"/>
              <a:t>Decorator</a:t>
            </a:r>
            <a:endParaRPr lang="de-DE" baseline="0" dirty="0" smtClean="0"/>
          </a:p>
          <a:p>
            <a:r>
              <a:rPr lang="de-DE" baseline="0" dirty="0" smtClean="0"/>
              <a:t>-&gt; Abstract Item und dann diverse Versionen davon, diese könnten durch Vererbung einzeln noch spezifiziert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Factory</a:t>
            </a:r>
          </a:p>
          <a:p>
            <a:r>
              <a:rPr lang="de-DE" dirty="0" smtClean="0"/>
              <a:t>Für jedes Item gibt es ein Tool, welches</a:t>
            </a:r>
            <a:r>
              <a:rPr lang="de-DE" baseline="0" dirty="0" smtClean="0"/>
              <a:t> diese Erstellt.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Jedes Item besitz</a:t>
            </a:r>
            <a:r>
              <a:rPr lang="de-DE" baseline="0" dirty="0" smtClean="0"/>
              <a:t> mehrere </a:t>
            </a:r>
            <a:r>
              <a:rPr lang="de-DE" baseline="0" dirty="0" err="1" smtClean="0"/>
              <a:t>ItemChangedListeners</a:t>
            </a:r>
            <a:r>
              <a:rPr lang="de-DE" baseline="0" dirty="0" smtClean="0"/>
              <a:t> (Observer), dieser gibt eine Änderung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ausgelöst) des Items weiter an das Field und löst bspw. Ein </a:t>
            </a:r>
            <a:r>
              <a:rPr lang="de-DE" baseline="0" dirty="0" err="1" smtClean="0"/>
              <a:t>repaint</a:t>
            </a:r>
            <a:r>
              <a:rPr lang="de-DE" baseline="0" dirty="0" smtClean="0"/>
              <a:t>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Das Field 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FieldChangedListener</a:t>
            </a:r>
            <a:r>
              <a:rPr lang="de-DE" baseline="0" dirty="0" smtClean="0"/>
              <a:t> (Observer), dieser gibt Änderungen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im Field aufgelöst) weiter an die View und löst bspw. Ein Repaint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D57-D06A-6841-AEF1-9EC3590845AD}" type="datetime1">
              <a:rPr lang="de-CH" smtClean="0"/>
              <a:t>26.12.13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72CE-041C-1C41-893C-DDA23BE0160F}" type="datetime1">
              <a:rPr lang="de-CH" smtClean="0"/>
              <a:t>26.12.13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E58-8D68-9748-BF3C-59C04C017569}" type="datetime1">
              <a:rPr lang="de-CH" smtClean="0"/>
              <a:t>26.12.13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9B1-2D39-624F-92F5-63033DC0C277}" type="datetime1">
              <a:rPr lang="de-CH" smtClean="0"/>
              <a:t>26.12.13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A9D7-FFEA-1B4A-AF78-999894C2A1ED}" type="datetime1">
              <a:rPr lang="de-CH" smtClean="0"/>
              <a:t>26.12.13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A6E-A281-A541-AD16-C55A808D744E}" type="datetime1">
              <a:rPr lang="de-CH" smtClean="0"/>
              <a:t>26.12.13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62BB-C82D-F845-801E-BCD66FE917CE}" type="datetime1">
              <a:rPr lang="de-CH" smtClean="0"/>
              <a:t>26.12.13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B72-D003-9A4F-9AD5-2977850EC029}" type="datetime1">
              <a:rPr lang="de-CH" smtClean="0"/>
              <a:t>26.12.13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50A-A324-2749-86BA-B53E8B1F97D9}" type="datetime1">
              <a:rPr lang="de-CH" smtClean="0"/>
              <a:t>26.12.13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AA9-28AC-F74A-AEDA-D52A19FDEF6D}" type="datetime1">
              <a:rPr lang="de-CH" smtClean="0"/>
              <a:t>26.12.13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E87-75BB-0747-B4D2-065C5EAE4DED}" type="datetime1">
              <a:rPr lang="de-CH" smtClean="0"/>
              <a:t>26.12.13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7E15-638F-8B4A-BBAA-33880E209CDA}" type="datetime1">
              <a:rPr lang="de-CH" smtClean="0"/>
              <a:t>26.12.13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652C00D-1E5F-7441-9ACF-E4D4A208330A}" type="datetime1">
              <a:rPr lang="de-CH" smtClean="0"/>
              <a:t>26.12.13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Search Robot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Gfeller</a:t>
            </a:r>
            <a:r>
              <a:rPr lang="de-DE" dirty="0" smtClean="0"/>
              <a:t> Simon (gfels4) und Camille Zanni (zannc2)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84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pic>
        <p:nvPicPr>
          <p:cNvPr id="3" name="Bild 2" descr="uml_diagramm_ite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7" y="1689143"/>
            <a:ext cx="4900420" cy="47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8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Tools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  <p:pic>
        <p:nvPicPr>
          <p:cNvPr id="3" name="Bild 2" descr="uml_diagramm_too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1661304"/>
            <a:ext cx="8573020" cy="47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1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Observer 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pic>
        <p:nvPicPr>
          <p:cNvPr id="3" name="Bild 2" descr="uml_diagramm_itemOb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866"/>
            <a:ext cx="9144000" cy="44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Observer Field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pic>
        <p:nvPicPr>
          <p:cNvPr id="6" name="Bild 5" descr="uml_diagramm_fieldOb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2" y="1680165"/>
            <a:ext cx="8803354" cy="47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  <p:pic>
        <p:nvPicPr>
          <p:cNvPr id="3" name="Bild 2" descr="StateDiagram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10752" r="12753" b="15418"/>
          <a:stretch/>
        </p:blipFill>
        <p:spPr>
          <a:xfrm>
            <a:off x="1141128" y="1641320"/>
            <a:ext cx="7194911" cy="47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15</a:t>
            </a:fld>
            <a:endParaRPr lang="en-US"/>
          </a:p>
        </p:txBody>
      </p:sp>
      <p:pic>
        <p:nvPicPr>
          <p:cNvPr id="6" name="Bild 5" descr="uml_diagramm_st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77" y="1618109"/>
            <a:ext cx="5526069" cy="48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Domain Mode</a:t>
            </a:r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smtClean="0"/>
              <a:t>Cases</a:t>
            </a:r>
          </a:p>
          <a:p>
            <a:r>
              <a:rPr lang="de-DE" dirty="0" smtClean="0"/>
              <a:t>UML </a:t>
            </a:r>
            <a:r>
              <a:rPr lang="de-DE" dirty="0"/>
              <a:t>Klassen </a:t>
            </a:r>
            <a:r>
              <a:rPr lang="de-DE" dirty="0" smtClean="0"/>
              <a:t>Diagramme</a:t>
            </a:r>
          </a:p>
          <a:p>
            <a:r>
              <a:rPr lang="de-DE" dirty="0" smtClean="0"/>
              <a:t>Strategie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16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17</a:t>
            </a:fld>
            <a:endParaRPr lang="en-US"/>
          </a:p>
        </p:txBody>
      </p:sp>
      <p:pic>
        <p:nvPicPr>
          <p:cNvPr id="7" name="Bild 6" descr="domain_mode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3824" r="30840" b="48868"/>
          <a:stretch/>
        </p:blipFill>
        <p:spPr>
          <a:xfrm>
            <a:off x="1891267" y="1528468"/>
            <a:ext cx="5397703" cy="44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5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18</a:t>
            </a:fld>
            <a:endParaRPr lang="en-US"/>
          </a:p>
        </p:txBody>
      </p:sp>
      <p:pic>
        <p:nvPicPr>
          <p:cNvPr id="3" name="Bild 2" descr="UseCase-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8546" r="35128" b="62968"/>
          <a:stretch/>
        </p:blipFill>
        <p:spPr>
          <a:xfrm>
            <a:off x="2713884" y="2720877"/>
            <a:ext cx="3700959" cy="14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Strategie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19</a:t>
            </a:fld>
            <a:endParaRPr lang="en-US"/>
          </a:p>
        </p:txBody>
      </p:sp>
      <p:pic>
        <p:nvPicPr>
          <p:cNvPr id="7" name="Bild 6" descr="uml_diagramm_strateg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90" y="1628842"/>
            <a:ext cx="6089216" cy="52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4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Frontend</a:t>
            </a:r>
          </a:p>
          <a:p>
            <a:r>
              <a:rPr lang="de-DE" dirty="0" smtClean="0"/>
              <a:t>Robot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Strategie</a:t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20</a:t>
            </a:fld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/>
          <a:lstStyle/>
          <a:p>
            <a:r>
              <a:rPr lang="de-DE" dirty="0" smtClean="0"/>
              <a:t>Kürzester Weg zum nächsten unbekannten Feld suchen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74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21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2044910"/>
            <a:ext cx="7581901" cy="2350721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" y="1679923"/>
            <a:ext cx="8862786" cy="4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Domain Mode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err="1" smtClean="0"/>
              <a:t>Sequence</a:t>
            </a:r>
            <a:r>
              <a:rPr lang="de-DE" dirty="0" smtClean="0"/>
              <a:t> Diagramme</a:t>
            </a:r>
          </a:p>
          <a:p>
            <a:r>
              <a:rPr lang="de-DE" dirty="0" smtClean="0"/>
              <a:t>UML Klassen Diagramme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pic>
        <p:nvPicPr>
          <p:cNvPr id="6" name="Bild 5" descr="domain_mode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3824" r="30840" b="48868"/>
          <a:stretch/>
        </p:blipFill>
        <p:spPr>
          <a:xfrm>
            <a:off x="1891267" y="1528468"/>
            <a:ext cx="5397703" cy="44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8" name="Bild 7" descr="UseCase-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7046" r="37344" b="7315"/>
          <a:stretch/>
        </p:blipFill>
        <p:spPr>
          <a:xfrm>
            <a:off x="3169761" y="1514073"/>
            <a:ext cx="3566477" cy="48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Hindernisse setzen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6" name="Bild 5" descr="spielfeldobjekte_setz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7232" r="14102" b="54532"/>
          <a:stretch/>
        </p:blipFill>
        <p:spPr>
          <a:xfrm>
            <a:off x="779462" y="2359827"/>
            <a:ext cx="7500406" cy="21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exportieren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7" name="Bild 6" descr="spielfeld_ex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6172" r="1626" b="30445"/>
          <a:stretch/>
        </p:blipFill>
        <p:spPr>
          <a:xfrm>
            <a:off x="488440" y="1846757"/>
            <a:ext cx="8450008" cy="43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importieren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7" name="Bild 6" descr="spielfeld_im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6786" r="1536" b="32759"/>
          <a:stretch/>
        </p:blipFill>
        <p:spPr>
          <a:xfrm>
            <a:off x="354106" y="2005767"/>
            <a:ext cx="8649468" cy="34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516</Words>
  <Application>Microsoft Macintosh PowerPoint</Application>
  <PresentationFormat>Bildschirmpräsentation (4:3)</PresentationFormat>
  <Paragraphs>128</Paragraphs>
  <Slides>22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Mnemosyne</vt:lpstr>
      <vt:lpstr>Search Robot</vt:lpstr>
      <vt:lpstr>Inhaltsverzeichnis</vt:lpstr>
      <vt:lpstr>Zeitplan</vt:lpstr>
      <vt:lpstr>Frontend</vt:lpstr>
      <vt:lpstr>Domain Model</vt:lpstr>
      <vt:lpstr>Use Cases</vt:lpstr>
      <vt:lpstr>Sequence Diagram Hindernisse setzen</vt:lpstr>
      <vt:lpstr>Sequence Diagram Spielfeld exportieren</vt:lpstr>
      <vt:lpstr>Sequence Diagram Spielfeld importieren</vt:lpstr>
      <vt:lpstr>UML Klassen Diagramme Hindernisse</vt:lpstr>
      <vt:lpstr>UML Klassen Diagramme Tools</vt:lpstr>
      <vt:lpstr>UML Klassen Diagramme Observer Hindernisse</vt:lpstr>
      <vt:lpstr>UML Klassen Diagramme Observer Field</vt:lpstr>
      <vt:lpstr>UML Klassen Diagramme State</vt:lpstr>
      <vt:lpstr>UML Klassen Diagramme State</vt:lpstr>
      <vt:lpstr>Robot</vt:lpstr>
      <vt:lpstr>Domain Model</vt:lpstr>
      <vt:lpstr>Use Cases</vt:lpstr>
      <vt:lpstr>UML Klassen Diagramme Strategie</vt:lpstr>
      <vt:lpstr>Strategie </vt:lpstr>
      <vt:lpstr>Vorführung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Robot</dc:title>
  <dc:creator>Camille Zanni</dc:creator>
  <cp:lastModifiedBy>Camille Zanni</cp:lastModifiedBy>
  <cp:revision>32</cp:revision>
  <dcterms:created xsi:type="dcterms:W3CDTF">2013-12-05T15:58:35Z</dcterms:created>
  <dcterms:modified xsi:type="dcterms:W3CDTF">2013-12-26T09:47:46Z</dcterms:modified>
</cp:coreProperties>
</file>