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05.12.13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05.12.13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05.12.13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05.12.13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05.12.13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05.12.13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05.12.13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05.12.13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05.12.13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05.12.13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Vision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Mode</a:t>
            </a:r>
          </a:p>
          <a:p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r>
              <a:rPr lang="de-DE" dirty="0" err="1"/>
              <a:t>Sequence</a:t>
            </a:r>
            <a:r>
              <a:rPr lang="de-DE" dirty="0"/>
              <a:t> Diagramme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67</Words>
  <Application>Microsoft Macintosh PowerPoint</Application>
  <PresentationFormat>Bildschirmpräsentation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Mnemosyne</vt:lpstr>
      <vt:lpstr>Search Robot</vt:lpstr>
      <vt:lpstr>Inhaltsverzeichnis</vt:lpstr>
      <vt:lpstr>Vision</vt:lpstr>
      <vt:lpstr>Zeitplan</vt:lpstr>
      <vt:lpstr>Frontend</vt:lpstr>
      <vt:lpstr>Robot</vt:lpstr>
      <vt:lpstr>Vorführung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8</cp:revision>
  <dcterms:created xsi:type="dcterms:W3CDTF">2013-12-05T15:58:35Z</dcterms:created>
  <dcterms:modified xsi:type="dcterms:W3CDTF">2013-12-05T16:25:26Z</dcterms:modified>
</cp:coreProperties>
</file>