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5" r:id="rId5"/>
    <p:sldId id="262" r:id="rId6"/>
    <p:sldId id="266" r:id="rId7"/>
    <p:sldId id="268" r:id="rId8"/>
    <p:sldId id="267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63" r:id="rId17"/>
    <p:sldId id="280" r:id="rId18"/>
    <p:sldId id="282" r:id="rId19"/>
    <p:sldId id="278" r:id="rId20"/>
    <p:sldId id="283" r:id="rId21"/>
    <p:sldId id="275" r:id="rId22"/>
    <p:sldId id="264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92" d="100"/>
          <a:sy n="92" d="100"/>
        </p:scale>
        <p:origin x="-21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14.01.2014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14.01.2014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 Robot erwähnen (Einleitung)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7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Jedes Item besitz</a:t>
            </a:r>
            <a:r>
              <a:rPr lang="de-DE" baseline="0" dirty="0" smtClean="0"/>
              <a:t> mehrere </a:t>
            </a:r>
            <a:r>
              <a:rPr lang="de-DE" baseline="0" dirty="0" err="1" smtClean="0"/>
              <a:t>ItemChangedListeners</a:t>
            </a:r>
            <a:r>
              <a:rPr lang="de-DE" baseline="0" dirty="0" smtClean="0"/>
              <a:t> (Observer), dieser gibt eine Änderung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</a:t>
            </a:r>
            <a:r>
              <a:rPr lang="de-DE" baseline="0" dirty="0" smtClean="0"/>
              <a:t>ausgelöst) des Items weiter an das Field und löst bspw. Ein </a:t>
            </a:r>
            <a:r>
              <a:rPr lang="de-DE" baseline="0" dirty="0" err="1" smtClean="0"/>
              <a:t>repaint</a:t>
            </a:r>
            <a:r>
              <a:rPr lang="de-DE" baseline="0" dirty="0" smtClean="0"/>
              <a:t>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Das Field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FieldChangedListener</a:t>
            </a:r>
            <a:r>
              <a:rPr lang="de-DE" baseline="0" dirty="0" smtClean="0"/>
              <a:t> (Observer), dieser gibt Änderungen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im Field aufgelöst) weiter an die View und löst bspw. Ein Repaint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State Pattern</a:t>
            </a:r>
          </a:p>
          <a:p>
            <a:r>
              <a:rPr lang="de-DE" dirty="0" smtClean="0"/>
              <a:t>Die States geben alle</a:t>
            </a:r>
            <a:r>
              <a:rPr lang="de-DE" baseline="0" dirty="0" smtClean="0"/>
              <a:t> Aktivitäten weiter an das </a:t>
            </a:r>
            <a:r>
              <a:rPr lang="de-DE" baseline="0" dirty="0" err="1" smtClean="0"/>
              <a:t>AbstractState</a:t>
            </a:r>
            <a:r>
              <a:rPr lang="de-DE" baseline="0" dirty="0" smtClean="0"/>
              <a:t> welches </a:t>
            </a:r>
            <a:r>
              <a:rPr lang="de-DE" baseline="0" dirty="0" err="1" smtClean="0"/>
              <a:t>hanhand</a:t>
            </a:r>
            <a:r>
              <a:rPr lang="de-DE" baseline="0" dirty="0" smtClean="0"/>
              <a:t> seines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SelectionTool</a:t>
            </a:r>
            <a:r>
              <a:rPr lang="de-DE" baseline="0" dirty="0" smtClean="0"/>
              <a:t>) die entsprechenden Funktionen ausführt. 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Selection</a:t>
            </a:r>
            <a:r>
              <a:rPr lang="de-DE" baseline="0" dirty="0" smtClean="0"/>
              <a:t> Tool gibt die Aktivitäten weiter an das Field und somit auch direkt an die </a:t>
            </a:r>
            <a:r>
              <a:rPr lang="de-DE" baseline="0" dirty="0" err="1" smtClean="0"/>
              <a:t>entprechenden</a:t>
            </a:r>
            <a:r>
              <a:rPr lang="de-DE" baseline="0" dirty="0" smtClean="0"/>
              <a:t> Items.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Ziel suchen: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Roboter sucht nach einem bestimmten Algorithmus das Spielfeld ab, d.h. Er kann sich fortbewegen, jeweils -90° und +90° scannen und die Hindernisse und die Spielrandfläche so erforschen.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Matrix mit den</a:t>
            </a:r>
            <a:r>
              <a:rPr lang="de-DE" baseline="0" dirty="0" smtClean="0"/>
              <a:t> bestehenden Items ist vom Roboter nicht erreichbar. </a:t>
            </a:r>
          </a:p>
          <a:p>
            <a:r>
              <a:rPr lang="de-DE" baseline="0" dirty="0" smtClean="0"/>
              <a:t>Der Roboter muss dass Field scannen d.h. jedes </a:t>
            </a:r>
            <a:r>
              <a:rPr lang="de-DE" baseline="0" dirty="0" err="1" smtClean="0"/>
              <a:t>Grid</a:t>
            </a:r>
            <a:r>
              <a:rPr lang="de-DE" baseline="0" dirty="0" smtClean="0"/>
              <a:t> einzeln abfragen. Durch die Matrix konnte aber die Geschwindigkeit des Scannens verbessert werden, da nicht </a:t>
            </a:r>
            <a:r>
              <a:rPr lang="de-DE" baseline="0" dirty="0" err="1" smtClean="0"/>
              <a:t>jedesmal</a:t>
            </a:r>
            <a:r>
              <a:rPr lang="de-DE" baseline="0" dirty="0" smtClean="0"/>
              <a:t> alle Items durchgecheckt werden müssen. </a:t>
            </a:r>
          </a:p>
          <a:p>
            <a:r>
              <a:rPr lang="de-DE" baseline="0" dirty="0" smtClean="0"/>
              <a:t>Die Roboter Matrix wird jeweils kontinuierlich abgefüllt. Je nach dem was der Roboter bereits entdeckt hat. </a:t>
            </a:r>
          </a:p>
          <a:p>
            <a:r>
              <a:rPr lang="de-DE" baseline="0" dirty="0" smtClean="0"/>
              <a:t>Der Roboter scannt das Feld, indem er jeden Winkel bis zu einem Item oder dem Spielfeldrand abfragt.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Roboter dreht sich an jedem neuen Standort 360°,</a:t>
            </a:r>
            <a:r>
              <a:rPr lang="de-DE" baseline="0" dirty="0" smtClean="0"/>
              <a:t> so dass er jeweils die bestmögliche Fläche </a:t>
            </a:r>
            <a:r>
              <a:rPr lang="de-DE" baseline="0" dirty="0" err="1" smtClean="0"/>
              <a:t>abscannen</a:t>
            </a:r>
            <a:r>
              <a:rPr lang="de-DE" baseline="0" dirty="0" smtClean="0"/>
              <a:t> kann.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computePath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smtClean="0"/>
              <a:t>Mit der </a:t>
            </a:r>
            <a:r>
              <a:rPr lang="de-DE" dirty="0" err="1" smtClean="0"/>
              <a:t>setDetaultStrategie</a:t>
            </a:r>
            <a:r>
              <a:rPr lang="de-DE" dirty="0" smtClean="0"/>
              <a:t>() Methode wird im </a:t>
            </a:r>
            <a:r>
              <a:rPr lang="de-DE" dirty="0" err="1" smtClean="0"/>
              <a:t>RobotController</a:t>
            </a:r>
            <a:r>
              <a:rPr lang="de-DE" dirty="0" smtClean="0"/>
              <a:t> die Strategie definiert. Durch die </a:t>
            </a:r>
            <a:r>
              <a:rPr lang="de-DE" dirty="0" err="1" smtClean="0"/>
              <a:t>verwendung</a:t>
            </a:r>
            <a:r>
              <a:rPr lang="de-DE" dirty="0" smtClean="0"/>
              <a:t> des </a:t>
            </a:r>
            <a:r>
              <a:rPr lang="de-DE" dirty="0" err="1" smtClean="0"/>
              <a:t>Strategy</a:t>
            </a:r>
            <a:r>
              <a:rPr lang="de-DE" dirty="0" smtClean="0"/>
              <a:t> Patterns,</a:t>
            </a:r>
            <a:r>
              <a:rPr lang="de-DE" baseline="0" dirty="0" smtClean="0"/>
              <a:t> wäre es ohne </a:t>
            </a:r>
            <a:r>
              <a:rPr lang="de-DE" baseline="0" dirty="0" err="1" smtClean="0"/>
              <a:t>grössere</a:t>
            </a:r>
            <a:r>
              <a:rPr lang="de-DE" baseline="0" dirty="0" smtClean="0"/>
              <a:t> Umstände möglich andere Strategien zu implementieren.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Teilung Frontend/Robot</a:t>
            </a:r>
          </a:p>
          <a:p>
            <a:r>
              <a:rPr lang="de-DE" dirty="0" smtClean="0"/>
              <a:t>Dadurch konnten wir den Editor programmieren und den Algorithmus getrennt voneinander implementieren.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1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Domain Model zeigt</a:t>
            </a:r>
            <a:r>
              <a:rPr lang="de-DE" baseline="0" dirty="0" smtClean="0"/>
              <a:t> alle Objekte die im Search Robot von „</a:t>
            </a:r>
            <a:r>
              <a:rPr lang="de-DE" baseline="0" dirty="0" err="1" smtClean="0"/>
              <a:t>aussen</a:t>
            </a:r>
            <a:r>
              <a:rPr lang="de-DE" baseline="0" dirty="0" smtClean="0"/>
              <a:t>“ gesehen enthalten sind. Die ganze Logik geschieht in diversen anderen Klassen die hier nicht aufgezeigt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</a:t>
            </a:r>
            <a:r>
              <a:rPr lang="de-DE" baseline="0" smtClean="0"/>
              <a:t>setzten gleich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</a:p>
          <a:p>
            <a:r>
              <a:rPr lang="de-DE" baseline="0" dirty="0" smtClean="0"/>
              <a:t>Design Pattern: </a:t>
            </a:r>
            <a:r>
              <a:rPr lang="de-DE" baseline="0" dirty="0" err="1" smtClean="0"/>
              <a:t>Decorator</a:t>
            </a:r>
            <a:endParaRPr lang="de-DE" baseline="0" dirty="0" smtClean="0"/>
          </a:p>
          <a:p>
            <a:r>
              <a:rPr lang="de-DE" baseline="0" dirty="0" smtClean="0"/>
              <a:t>-&gt; Abstract Item und dann diverse Versionen davon, diese könnten durch Vererbung einzeln noch spezifiziert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Factory</a:t>
            </a:r>
          </a:p>
          <a:p>
            <a:r>
              <a:rPr lang="de-DE" dirty="0" smtClean="0"/>
              <a:t>Für jedes Item gibt es ein Tool, welches</a:t>
            </a:r>
            <a:r>
              <a:rPr lang="de-DE" baseline="0" dirty="0" smtClean="0"/>
              <a:t> diese Erstellt.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14.01.2014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14.01.2014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14.01.2014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14.01.2014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14.01.2014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14.01.2014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14.01.2014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14.01.2014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14.01.2014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14.01.2014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14.01.2014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14.01.2014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14.01.2014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uml_diagramm_item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7" y="1689143"/>
            <a:ext cx="4900420" cy="47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Tools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3" name="Bild 2" descr="uml_diagramm_tool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661304"/>
            <a:ext cx="8573020" cy="47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der 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3" name="Bild 2" descr="uml_diagramm_itemObserv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866"/>
            <a:ext cx="9144000" cy="44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des Fields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6" name="Bild 5" descr="uml_diagramm_fieldObserv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2" y="1680165"/>
            <a:ext cx="8803354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err="1" smtClean="0"/>
              <a:t>Selection</a:t>
            </a:r>
            <a:r>
              <a:rPr lang="de-DE" sz="3200" dirty="0" smtClean="0"/>
              <a:t> 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6" name="Bild 5" descr="StateDiagramm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0653" r="1666" b="8728"/>
          <a:stretch/>
        </p:blipFill>
        <p:spPr>
          <a:xfrm>
            <a:off x="303307" y="1625443"/>
            <a:ext cx="8483601" cy="47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err="1" smtClean="0"/>
              <a:t>Selection</a:t>
            </a:r>
            <a:r>
              <a:rPr lang="de-DE" sz="3200" dirty="0" smtClean="0"/>
              <a:t> 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6" name="Bild 5" descr="uml_diagramm_stat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77" y="1618109"/>
            <a:ext cx="5526069" cy="48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smtClean="0"/>
              <a:t>Roboter Suche</a:t>
            </a:r>
          </a:p>
          <a:p>
            <a:r>
              <a:rPr lang="de-DE" dirty="0"/>
              <a:t>Strategie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pic>
        <p:nvPicPr>
          <p:cNvPr id="3" name="Bild 2" descr="UseCase-Diagram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8546" r="35128" b="62968"/>
          <a:stretch/>
        </p:blipFill>
        <p:spPr>
          <a:xfrm>
            <a:off x="1860138" y="2353733"/>
            <a:ext cx="4661724" cy="17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Roboter Suche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smtClean="0"/>
              <a:t>Matrix </a:t>
            </a:r>
            <a:r>
              <a:rPr lang="de-DE" dirty="0" smtClean="0"/>
              <a:t>mit bestehenden </a:t>
            </a:r>
            <a:r>
              <a:rPr lang="de-DE" dirty="0" smtClean="0"/>
              <a:t>Items </a:t>
            </a:r>
            <a:r>
              <a:rPr lang="de-DE" dirty="0" smtClean="0"/>
              <a:t>für schnelleres </a:t>
            </a:r>
            <a:r>
              <a:rPr lang="de-DE" dirty="0" smtClean="0"/>
              <a:t>Scannen</a:t>
            </a:r>
          </a:p>
          <a:p>
            <a:r>
              <a:rPr lang="de-DE" dirty="0" err="1"/>
              <a:t>Grid</a:t>
            </a:r>
            <a:r>
              <a:rPr lang="de-DE" dirty="0"/>
              <a:t> 10x10 </a:t>
            </a:r>
            <a:r>
              <a:rPr lang="de-DE" dirty="0" smtClean="0"/>
              <a:t>Pixel</a:t>
            </a:r>
            <a:endParaRPr lang="de-DE" dirty="0" smtClean="0"/>
          </a:p>
          <a:p>
            <a:r>
              <a:rPr lang="de-DE" dirty="0" smtClean="0"/>
              <a:t>Roboter Matrix für abgesuchtes Feld</a:t>
            </a:r>
          </a:p>
          <a:p>
            <a:r>
              <a:rPr lang="de-DE" dirty="0" smtClean="0"/>
              <a:t>Roboter scannt Feld von -90° bis 90° von seiner momentanen Blickrichtung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pic>
        <p:nvPicPr>
          <p:cNvPr id="7" name="Bild 6" descr="search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7596" r="24707" b="29258"/>
          <a:stretch/>
        </p:blipFill>
        <p:spPr>
          <a:xfrm>
            <a:off x="1579289" y="1635117"/>
            <a:ext cx="6007810" cy="43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Domain Model</a:t>
            </a:r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20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smtClean="0"/>
              <a:t>Kürzester Weg zum nächsten unbekannten Feld suchen</a:t>
            </a:r>
            <a:endParaRPr lang="de-DE" dirty="0"/>
          </a:p>
        </p:txBody>
      </p:sp>
      <p:pic>
        <p:nvPicPr>
          <p:cNvPr id="3" name="Bild 2" descr="computePathPresent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2578100"/>
            <a:ext cx="4876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Strategie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21</a:t>
            </a:fld>
            <a:endParaRPr lang="en-US"/>
          </a:p>
        </p:txBody>
      </p:sp>
      <p:pic>
        <p:nvPicPr>
          <p:cNvPr id="7" name="Bild 6" descr="uml_diagramm_strategy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0" y="1628842"/>
            <a:ext cx="6089216" cy="5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86" y="2161308"/>
            <a:ext cx="5546147" cy="305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99338"/>
            <a:ext cx="7581901" cy="2350721"/>
          </a:xfrm>
        </p:spPr>
        <p:txBody>
          <a:bodyPr/>
          <a:lstStyle/>
          <a:p>
            <a:r>
              <a:rPr lang="de-DE" dirty="0" smtClean="0"/>
              <a:t>Vielen </a:t>
            </a:r>
            <a:r>
              <a:rPr lang="de-DE" dirty="0" smtClean="0"/>
              <a:t>Dank für Ihre Aufmerksamkeit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2050" name="Picture 2" descr="http://www.kpv.stvp.at/files/projektbilder/frag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08" y="3675205"/>
            <a:ext cx="2234335" cy="22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smtClean="0"/>
              <a:t>Cases</a:t>
            </a:r>
          </a:p>
          <a:p>
            <a:r>
              <a:rPr lang="de-DE" dirty="0" smtClean="0"/>
              <a:t>Sequenz </a:t>
            </a:r>
            <a:r>
              <a:rPr lang="de-DE" dirty="0" smtClean="0"/>
              <a:t>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Diagramm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Diagramm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exportieren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Bild 6" descr="spielfeld_exportieren_SD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6172" r="1626" b="30445"/>
          <a:stretch/>
        </p:blipFill>
        <p:spPr>
          <a:xfrm>
            <a:off x="488440" y="1846757"/>
            <a:ext cx="8450008" cy="43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Diagramm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importieren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7" name="Bild 6" descr="spielfeld_importieren_SD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6786" r="1536" b="32759"/>
          <a:stretch/>
        </p:blipFill>
        <p:spPr>
          <a:xfrm>
            <a:off x="354106" y="2005767"/>
            <a:ext cx="8649468" cy="3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757</Words>
  <Application>Microsoft Office PowerPoint</Application>
  <PresentationFormat>On-screen Show (4:3)</PresentationFormat>
  <Paragraphs>150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Mnemosyne</vt:lpstr>
      <vt:lpstr>Search Robot</vt:lpstr>
      <vt:lpstr>Inhaltsverzeichnis</vt:lpstr>
      <vt:lpstr>Zeitplan</vt:lpstr>
      <vt:lpstr>Domain Model</vt:lpstr>
      <vt:lpstr>Frontend</vt:lpstr>
      <vt:lpstr>Use Cases</vt:lpstr>
      <vt:lpstr>Sequenz Diagramm Hindernisse setzen</vt:lpstr>
      <vt:lpstr>Sequenz Diagramm Spielfeld exportieren</vt:lpstr>
      <vt:lpstr>Sequenz Diagramm Spielfeld importieren</vt:lpstr>
      <vt:lpstr>UML Klassen Diagramme Hindernisse</vt:lpstr>
      <vt:lpstr>UML Klassen Diagramme Tools</vt:lpstr>
      <vt:lpstr>UML Klassen Diagramme Observer der Hindernisse</vt:lpstr>
      <vt:lpstr>UML Klassen Diagramme Observer des Fields</vt:lpstr>
      <vt:lpstr>UML Klassen Diagramme Selection State</vt:lpstr>
      <vt:lpstr>UML Klassen Diagramme Selection State</vt:lpstr>
      <vt:lpstr>Robot</vt:lpstr>
      <vt:lpstr>Use Cases</vt:lpstr>
      <vt:lpstr>Roboter Suche </vt:lpstr>
      <vt:lpstr>Strategie </vt:lpstr>
      <vt:lpstr>Strategie </vt:lpstr>
      <vt:lpstr>UML Klassen Diagramme Strategie</vt:lpstr>
      <vt:lpstr>Vorführung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51mu</cp:lastModifiedBy>
  <cp:revision>51</cp:revision>
  <dcterms:created xsi:type="dcterms:W3CDTF">2013-12-05T15:58:35Z</dcterms:created>
  <dcterms:modified xsi:type="dcterms:W3CDTF">2014-01-13T23:59:14Z</dcterms:modified>
</cp:coreProperties>
</file>