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60" r:id="rId4"/>
    <p:sldId id="262" r:id="rId5"/>
    <p:sldId id="265" r:id="rId6"/>
    <p:sldId id="266" r:id="rId7"/>
    <p:sldId id="268" r:id="rId8"/>
    <p:sldId id="267" r:id="rId9"/>
    <p:sldId id="269" r:id="rId10"/>
    <p:sldId id="270" r:id="rId11"/>
    <p:sldId id="272" r:id="rId12"/>
    <p:sldId id="273" r:id="rId13"/>
    <p:sldId id="274" r:id="rId14"/>
    <p:sldId id="271" r:id="rId15"/>
    <p:sldId id="276" r:id="rId16"/>
    <p:sldId id="277" r:id="rId17"/>
    <p:sldId id="263" r:id="rId18"/>
    <p:sldId id="275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10" autoAdjust="0"/>
  </p:normalViewPr>
  <p:slideViewPr>
    <p:cSldViewPr snapToGrid="0" snapToObjects="1">
      <p:cViewPr varScale="1">
        <p:scale>
          <a:sx n="78" d="100"/>
          <a:sy n="78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0CF2B-8EF7-EB4B-86E2-A47F47DC1114}" type="datetime1">
              <a:rPr lang="de-CH" smtClean="0"/>
              <a:t>25.12.13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A2CDD-C6FF-814D-81BD-6AF2B8E35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091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AB650-C135-D34D-93AB-17B8508C2308}" type="datetime1">
              <a:rPr lang="de-CH" smtClean="0"/>
              <a:t>25.12.13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CFF65-CB9C-5A47-B7DE-47882B59B3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8643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Aufgabenstellung Robot erwähnen (Einleitung)</a:t>
            </a:r>
          </a:p>
          <a:p>
            <a:r>
              <a:rPr lang="de-DE" dirty="0" smtClean="0"/>
              <a:t>Teilung Frontend/Robot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319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Design Pattern: </a:t>
            </a:r>
            <a:r>
              <a:rPr lang="de-DE" dirty="0" err="1" smtClean="0"/>
              <a:t>Strategy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5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Hindernisse setzen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Spieler setzt alle gewünschte Hindernisse (2D Hindernisse) auf dem Spielfeld.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Roboter setzen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setzt den Roboter auf das Spielfeld. Diese Position wird zugleich die Startposition des Roboters sein.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setzten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setzt das Ziel, das der Roboter suchen muss, auf das Spielfeld.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Roboter starten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startet das Spiel, d.h. der Roboter beginnt das Ziel zu suchen.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Suche abbrechen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unterbricht die Suche nach dem Ziel und kehrt zum Spielfeldeditor zurück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Spielfeld löschen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hat die Möglichkeit das Spiel jederzeit zurückzusetzten, d.h. Hindernisse, Ziel und Roboter werden vom Spielfeld entfernt.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Spielfeld importieren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Spielfeld kann anhand eines XML-Files importiert werden.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Spielfeld exportieren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Spielfeld wird in ein neu erstelltes XML-File abgespeichert.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51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</a:t>
            </a:r>
            <a:r>
              <a:rPr lang="de-DE" baseline="0" smtClean="0"/>
              <a:t>setzten gleich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setzten gleich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setzten gleich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setzten </a:t>
            </a:r>
            <a:r>
              <a:rPr lang="de-DE" baseline="0" dirty="0" smtClean="0"/>
              <a:t>gleich</a:t>
            </a:r>
          </a:p>
          <a:p>
            <a:r>
              <a:rPr lang="de-DE" baseline="0" dirty="0" smtClean="0"/>
              <a:t>Design Pattern: </a:t>
            </a:r>
            <a:r>
              <a:rPr lang="de-DE" baseline="0" dirty="0" err="1" smtClean="0"/>
              <a:t>Decorator</a:t>
            </a:r>
            <a:endParaRPr lang="de-DE" baseline="0" dirty="0" smtClean="0"/>
          </a:p>
          <a:p>
            <a:r>
              <a:rPr lang="de-DE" baseline="0" dirty="0" smtClean="0"/>
              <a:t>-&gt; Abstract Item und dann diverse Versionen davon, diese könnten durch Vererbung einzeln noch spezifiziert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Design Pattern: Factory</a:t>
            </a:r>
          </a:p>
          <a:p>
            <a:r>
              <a:rPr lang="de-DE" dirty="0" smtClean="0"/>
              <a:t>Für jedes Item gibt es ein Tool, welches</a:t>
            </a:r>
            <a:r>
              <a:rPr lang="de-DE" baseline="0" dirty="0" smtClean="0"/>
              <a:t> diese Erstellt.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Design Pattern: Observer</a:t>
            </a:r>
          </a:p>
          <a:p>
            <a:r>
              <a:rPr lang="de-DE" dirty="0" smtClean="0"/>
              <a:t>Jedes Item besitz</a:t>
            </a:r>
            <a:r>
              <a:rPr lang="de-DE" baseline="0" dirty="0" smtClean="0"/>
              <a:t> mehrere </a:t>
            </a:r>
            <a:r>
              <a:rPr lang="de-DE" baseline="0" dirty="0" err="1" smtClean="0"/>
              <a:t>ItemChangedListeners</a:t>
            </a:r>
            <a:r>
              <a:rPr lang="de-DE" baseline="0" dirty="0" smtClean="0"/>
              <a:t> (Observer), dieser gibt eine Änderung (durch </a:t>
            </a:r>
            <a:r>
              <a:rPr lang="de-DE" baseline="0" dirty="0" err="1" smtClean="0"/>
              <a:t>notify</a:t>
            </a:r>
            <a:r>
              <a:rPr lang="de-DE" baseline="0" dirty="0" smtClean="0"/>
              <a:t> ausgelöst) des Items weiter an das Field und löst bspw. Ein </a:t>
            </a:r>
            <a:r>
              <a:rPr lang="de-DE" baseline="0" dirty="0" err="1" smtClean="0"/>
              <a:t>repaint</a:t>
            </a:r>
            <a:r>
              <a:rPr lang="de-DE" baseline="0" dirty="0" smtClean="0"/>
              <a:t> aus.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Design Pattern: Observer</a:t>
            </a:r>
          </a:p>
          <a:p>
            <a:r>
              <a:rPr lang="de-DE" dirty="0" smtClean="0"/>
              <a:t>Das Field ein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FieldChangedListener</a:t>
            </a:r>
            <a:r>
              <a:rPr lang="de-DE" baseline="0" dirty="0" smtClean="0"/>
              <a:t> (Observer), dieser gibt Änderungen (durch </a:t>
            </a:r>
            <a:r>
              <a:rPr lang="de-DE" baseline="0" dirty="0" err="1" smtClean="0"/>
              <a:t>notify</a:t>
            </a:r>
            <a:r>
              <a:rPr lang="de-DE" baseline="0" dirty="0" smtClean="0"/>
              <a:t> im Field aufgelöst) weiter an die View und löst bspw. Ein Repaint aus.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ED57-D06A-6841-AEF1-9EC3590845AD}" type="datetime1">
              <a:rPr lang="de-CH" smtClean="0"/>
              <a:t>25.12.13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72CE-041C-1C41-893C-DDA23BE0160F}" type="datetime1">
              <a:rPr lang="de-CH" smtClean="0"/>
              <a:t>25.12.13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E58-8D68-9748-BF3C-59C04C017569}" type="datetime1">
              <a:rPr lang="de-CH" smtClean="0"/>
              <a:t>25.12.13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19B1-2D39-624F-92F5-63033DC0C277}" type="datetime1">
              <a:rPr lang="de-CH" smtClean="0"/>
              <a:t>25.12.13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A9D7-FFEA-1B4A-AF78-999894C2A1ED}" type="datetime1">
              <a:rPr lang="de-CH" smtClean="0"/>
              <a:t>25.12.13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5A6E-A281-A541-AD16-C55A808D744E}" type="datetime1">
              <a:rPr lang="de-CH" smtClean="0"/>
              <a:t>25.12.13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62BB-C82D-F845-801E-BCD66FE917CE}" type="datetime1">
              <a:rPr lang="de-CH" smtClean="0"/>
              <a:t>25.12.13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AB72-D003-9A4F-9AD5-2977850EC029}" type="datetime1">
              <a:rPr lang="de-CH" smtClean="0"/>
              <a:t>25.12.13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50A-A324-2749-86BA-B53E8B1F97D9}" type="datetime1">
              <a:rPr lang="de-CH" smtClean="0"/>
              <a:t>25.12.13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AA9-28AC-F74A-AEDA-D52A19FDEF6D}" type="datetime1">
              <a:rPr lang="de-CH" smtClean="0"/>
              <a:t>25.12.13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E87-75BB-0747-B4D2-065C5EAE4DED}" type="datetime1">
              <a:rPr lang="de-CH" smtClean="0"/>
              <a:t>25.12.13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7E15-638F-8B4A-BBAA-33880E209CDA}" type="datetime1">
              <a:rPr lang="de-CH" smtClean="0"/>
              <a:t>25.12.13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C652C00D-1E5F-7441-9ACF-E4D4A208330A}" type="datetime1">
              <a:rPr lang="de-CH" smtClean="0"/>
              <a:t>25.12.13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Search Robot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Gfeller</a:t>
            </a:r>
            <a:r>
              <a:rPr lang="de-DE" dirty="0" smtClean="0"/>
              <a:t> Simon (gfels4) und Camille Zanni (zannc2)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847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Hindernisse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10</a:t>
            </a:fld>
            <a:endParaRPr lang="en-US"/>
          </a:p>
        </p:txBody>
      </p:sp>
      <p:pic>
        <p:nvPicPr>
          <p:cNvPr id="3" name="Bild 2" descr="uml_diagramm_item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15" y="1640302"/>
            <a:ext cx="5421682" cy="521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8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Tools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11</a:t>
            </a:fld>
            <a:endParaRPr lang="en-US"/>
          </a:p>
        </p:txBody>
      </p:sp>
      <p:pic>
        <p:nvPicPr>
          <p:cNvPr id="3" name="Bild 2" descr="uml_diagramm_tool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6" y="1661304"/>
            <a:ext cx="8573020" cy="47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1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Observer Hindernisse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12</a:t>
            </a:fld>
            <a:endParaRPr lang="en-US"/>
          </a:p>
        </p:txBody>
      </p:sp>
      <p:pic>
        <p:nvPicPr>
          <p:cNvPr id="3" name="Bild 2" descr="uml_diagramm_itemObser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0866"/>
            <a:ext cx="9144000" cy="446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4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Observer Field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13</a:t>
            </a:fld>
            <a:endParaRPr lang="en-US"/>
          </a:p>
        </p:txBody>
      </p:sp>
      <p:pic>
        <p:nvPicPr>
          <p:cNvPr id="6" name="Bild 5" descr="uml_diagramm_fieldObser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32" y="1680165"/>
            <a:ext cx="8803354" cy="472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1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Handlers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7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State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15</a:t>
            </a:fld>
            <a:endParaRPr lang="en-US"/>
          </a:p>
        </p:txBody>
      </p:sp>
      <p:pic>
        <p:nvPicPr>
          <p:cNvPr id="3" name="Bild 2" descr="StateDiagram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" t="10752" r="12753" b="15418"/>
          <a:stretch/>
        </p:blipFill>
        <p:spPr>
          <a:xfrm>
            <a:off x="1141128" y="1641320"/>
            <a:ext cx="7194911" cy="474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5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State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16</a:t>
            </a:fld>
            <a:endParaRPr lang="en-US"/>
          </a:p>
        </p:txBody>
      </p:sp>
      <p:pic>
        <p:nvPicPr>
          <p:cNvPr id="6" name="Bild 5" descr="uml_diagramm_sta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56" y="1585548"/>
            <a:ext cx="6024091" cy="527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4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Robot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Domain Mode</a:t>
            </a:r>
          </a:p>
          <a:p>
            <a:r>
              <a:rPr lang="de-DE" dirty="0" err="1"/>
              <a:t>Use</a:t>
            </a:r>
            <a:r>
              <a:rPr lang="de-DE" dirty="0"/>
              <a:t> Cases</a:t>
            </a:r>
          </a:p>
          <a:p>
            <a:r>
              <a:rPr lang="de-DE" dirty="0" err="1"/>
              <a:t>Sequence</a:t>
            </a:r>
            <a:r>
              <a:rPr lang="de-DE" dirty="0"/>
              <a:t> Diagramme</a:t>
            </a:r>
          </a:p>
          <a:p>
            <a:r>
              <a:rPr lang="de-DE" dirty="0"/>
              <a:t>UML Klassen Diagramme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17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Strategie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18</a:t>
            </a:fld>
            <a:endParaRPr lang="en-US"/>
          </a:p>
        </p:txBody>
      </p:sp>
      <p:pic>
        <p:nvPicPr>
          <p:cNvPr id="7" name="Bild 6" descr="uml_diagramm_strateg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90" y="1628842"/>
            <a:ext cx="6089216" cy="52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4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19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9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Zeitplan</a:t>
            </a:r>
          </a:p>
          <a:p>
            <a:r>
              <a:rPr lang="de-DE" dirty="0" smtClean="0"/>
              <a:t>Frontend</a:t>
            </a:r>
          </a:p>
          <a:p>
            <a:r>
              <a:rPr lang="de-DE" dirty="0" smtClean="0"/>
              <a:t>Robot</a:t>
            </a:r>
          </a:p>
          <a:p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7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3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7" y="1679923"/>
            <a:ext cx="8862786" cy="40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9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Domain Mode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r>
              <a:rPr lang="de-DE" dirty="0" err="1" smtClean="0"/>
              <a:t>Sequence</a:t>
            </a:r>
            <a:r>
              <a:rPr lang="de-DE" dirty="0" smtClean="0"/>
              <a:t> Diagramme</a:t>
            </a:r>
          </a:p>
          <a:p>
            <a:r>
              <a:rPr lang="de-DE" dirty="0" smtClean="0"/>
              <a:t>UML Klassen Diagramme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5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Model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5</a:t>
            </a:fld>
            <a:endParaRPr lang="en-US"/>
          </a:p>
        </p:txBody>
      </p:sp>
      <p:pic>
        <p:nvPicPr>
          <p:cNvPr id="6" name="Bild 5" descr="domain_model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6" t="3824" r="30840" b="48868"/>
          <a:stretch/>
        </p:blipFill>
        <p:spPr>
          <a:xfrm>
            <a:off x="1891267" y="1528468"/>
            <a:ext cx="5397703" cy="448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0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6</a:t>
            </a:fld>
            <a:endParaRPr lang="en-US"/>
          </a:p>
        </p:txBody>
      </p:sp>
      <p:pic>
        <p:nvPicPr>
          <p:cNvPr id="8" name="Bild 7" descr="UseCase-Diagra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" t="7046" r="37344" b="7315"/>
          <a:stretch/>
        </p:blipFill>
        <p:spPr>
          <a:xfrm>
            <a:off x="3169761" y="1514073"/>
            <a:ext cx="3566477" cy="48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Hindernisse setzen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7</a:t>
            </a:fld>
            <a:endParaRPr lang="en-US"/>
          </a:p>
        </p:txBody>
      </p:sp>
      <p:pic>
        <p:nvPicPr>
          <p:cNvPr id="6" name="Bild 5" descr="spielfeldobjekte_setzen_S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" t="7232" r="14102" b="54532"/>
          <a:stretch/>
        </p:blipFill>
        <p:spPr>
          <a:xfrm>
            <a:off x="779462" y="2359827"/>
            <a:ext cx="7500406" cy="211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4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Spielfeld exportieren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8</a:t>
            </a:fld>
            <a:endParaRPr lang="en-US"/>
          </a:p>
        </p:txBody>
      </p:sp>
      <p:pic>
        <p:nvPicPr>
          <p:cNvPr id="7" name="Bild 6" descr="spielfeld_exportieren_S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t="6172" r="1626" b="30445"/>
          <a:stretch/>
        </p:blipFill>
        <p:spPr>
          <a:xfrm>
            <a:off x="488440" y="1846757"/>
            <a:ext cx="8450008" cy="43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Spielfeld importieren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9</a:t>
            </a:fld>
            <a:endParaRPr lang="en-US"/>
          </a:p>
        </p:txBody>
      </p:sp>
      <p:pic>
        <p:nvPicPr>
          <p:cNvPr id="7" name="Bild 6" descr="spielfeld_importieren_S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 t="6786" r="1536" b="32759"/>
          <a:stretch/>
        </p:blipFill>
        <p:spPr>
          <a:xfrm>
            <a:off x="354106" y="2005767"/>
            <a:ext cx="8649468" cy="34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3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nemosyne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Mnemosyne.thmx</Template>
  <TotalTime>0</TotalTime>
  <Words>449</Words>
  <Application>Microsoft Macintosh PowerPoint</Application>
  <PresentationFormat>Bildschirmpräsentation (4:3)</PresentationFormat>
  <Paragraphs>113</Paragraphs>
  <Slides>19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Mnemosyne</vt:lpstr>
      <vt:lpstr>Search Robot</vt:lpstr>
      <vt:lpstr>Inhaltsverzeichnis</vt:lpstr>
      <vt:lpstr>Zeitplan</vt:lpstr>
      <vt:lpstr>Frontend</vt:lpstr>
      <vt:lpstr>Domain Model</vt:lpstr>
      <vt:lpstr>Use Cases</vt:lpstr>
      <vt:lpstr>Sequence Diagram Hindernisse setzen</vt:lpstr>
      <vt:lpstr>Sequence Diagram Spielfeld exportieren</vt:lpstr>
      <vt:lpstr>Sequence Diagram Spielfeld importieren</vt:lpstr>
      <vt:lpstr>UML Klassen Diagramme Hindernisse</vt:lpstr>
      <vt:lpstr>UML Klassen Diagramme Tools</vt:lpstr>
      <vt:lpstr>UML Klassen Diagramme Observer Hindernisse</vt:lpstr>
      <vt:lpstr>UML Klassen Diagramme Observer Field</vt:lpstr>
      <vt:lpstr>UML Klassen Diagramme Handlers</vt:lpstr>
      <vt:lpstr>UML Klassen Diagramme State</vt:lpstr>
      <vt:lpstr>UML Klassen Diagramme State</vt:lpstr>
      <vt:lpstr>Robot</vt:lpstr>
      <vt:lpstr>UML Klassen Diagramme Strategie</vt:lpstr>
      <vt:lpstr>Vorführung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Robot</dc:title>
  <dc:creator>Camille Zanni</dc:creator>
  <cp:lastModifiedBy>Camille Zanni</cp:lastModifiedBy>
  <cp:revision>25</cp:revision>
  <dcterms:created xsi:type="dcterms:W3CDTF">2013-12-05T15:58:35Z</dcterms:created>
  <dcterms:modified xsi:type="dcterms:W3CDTF">2013-12-25T15:04:11Z</dcterms:modified>
</cp:coreProperties>
</file>