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752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LIFE OF A FEMALE DEVELOPER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About Myself: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NAME: LAWAL ADEOLA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Lead: </a:t>
            </a:r>
            <a:r>
              <a:rPr lang="en-US" sz="24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Lautech</a:t>
            </a: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Data Science Community @</a:t>
            </a:r>
            <a:r>
              <a:rPr lang="en-US" sz="24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lautechdatasci</a:t>
            </a: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Twitter handle: @</a:t>
            </a:r>
            <a:r>
              <a:rPr lang="en-US" sz="24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azlawal_Lawal</a:t>
            </a: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Email </a:t>
            </a:r>
            <a:r>
              <a:rPr lang="en-US" sz="2400" b="1" dirty="0" smtClean="0"/>
              <a:t>: </a:t>
            </a:r>
            <a:r>
              <a:rPr lang="en-US" sz="2400" b="1" dirty="0"/>
              <a:t>ladely188@gmail.com</a:t>
            </a: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HOW DID I START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BEING A FEMALE DEVELOPER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As a female Developer, you are generally appreciated and respected as developers.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As a  FEMALE DEVELOPER ,it gives you opportunities in the outside world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As a FEMALE DEVELOPER, you will be appreciated among peers and community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AS A FEMALE DEVELOPER SETTING GOALS IS VERY IMPORTANT:</a:t>
            </a:r>
          </a:p>
          <a:p>
            <a:pPr lvl="1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WORK ON SMALL PROJECTS</a:t>
            </a:r>
          </a:p>
          <a:p>
            <a:pPr lvl="1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BUGS</a:t>
            </a:r>
          </a:p>
          <a:p>
            <a:pPr lvl="1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LEARN SOMETHING NEW( READ ARTICLES, MEDIUM POST, E.T.C)</a:t>
            </a:r>
          </a:p>
          <a:p>
            <a:pPr lvl="1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LEARN </a:t>
            </a:r>
          </a:p>
          <a:p>
            <a:pPr>
              <a:buAutoNum type="arabicPeriod"/>
            </a:pPr>
            <a:endParaRPr lang="en-US" sz="24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1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TAKE A BRAVE STEP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REGISTER FOR COMPETITIONS, HACKATHONS.</a:t>
            </a:r>
          </a:p>
          <a:p>
            <a:pPr marL="0" indent="0">
              <a:buNone/>
            </a:pPr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AWAKEN YOUR MASCULINE SELF: </a:t>
            </a:r>
          </a:p>
          <a:p>
            <a:pPr lvl="1"/>
            <a:r>
              <a:rPr lang="en-US" sz="2400" dirty="0" smtClean="0">
                <a:latin typeface="Algerian" panose="04020705040A02060702" pitchFamily="82" charset="0"/>
              </a:rPr>
              <a:t>1. REGISTER TO SPEAK AT EVENTS</a:t>
            </a:r>
          </a:p>
          <a:p>
            <a:pPr lvl="1"/>
            <a:r>
              <a:rPr lang="en-US" sz="2400" dirty="0" smtClean="0">
                <a:latin typeface="Algerian" panose="04020705040A02060702" pitchFamily="82" charset="0"/>
              </a:rPr>
              <a:t>2. REGISTER TO VOLUNTEER AT EVENTS</a:t>
            </a:r>
          </a:p>
          <a:p>
            <a:pPr lvl="1"/>
            <a:r>
              <a:rPr lang="en-US" sz="2400" dirty="0" smtClean="0">
                <a:latin typeface="Algerian" panose="04020705040A02060702" pitchFamily="82" charset="0"/>
              </a:rPr>
              <a:t>3. REGISTER TO TEACH AS WORKSHOP OR SEMINARS</a:t>
            </a:r>
          </a:p>
          <a:p>
            <a:pPr marL="457200" lvl="1" indent="0">
              <a:buNone/>
            </a:pPr>
            <a:endParaRPr lang="en-US" sz="2400" dirty="0" smtClean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CREATIVE THINKING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THINK OF WAYS TO GET NEW OPPORUNITIES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MULTITASK 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PLAN AHEAD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ACT LIKE A WOMAN, THINK LIKE A MAN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lgerian" panose="04020705040A02060702" pitchFamily="82" charset="0"/>
              </a:rPr>
              <a:t>CONCLUSION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lgerian" panose="04020705040A02060702" pitchFamily="82" charset="0"/>
              </a:rPr>
              <a:t>THINK OF TOMORROW AND BE DISCIPLINED </a:t>
            </a:r>
            <a:r>
              <a:rPr lang="en-US" sz="2800" dirty="0" smtClean="0">
                <a:latin typeface="Algerian" panose="04020705040A02060702" pitchFamily="82" charset="0"/>
              </a:rPr>
              <a:t> BUT NEVER LOOSE YOUR FEMINISM BECAUSE THERE IS MUCH POWER IN BEING A WOWAN THAN </a:t>
            </a:r>
            <a:endParaRPr lang="en-US" sz="28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					&amp;</a:t>
            </a:r>
            <a:endParaRPr lang="en-US" sz="28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ABOVE ALL DON’T GROW ALONE HELP OTHERS GROW.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2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188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Century Gothic</vt:lpstr>
      <vt:lpstr>Wingdings 3</vt:lpstr>
      <vt:lpstr>Ion Boardroom</vt:lpstr>
      <vt:lpstr>LIFE OF A FEMALE DEVELOPER</vt:lpstr>
      <vt:lpstr>About Myself:</vt:lpstr>
      <vt:lpstr>HOW DID I START</vt:lpstr>
      <vt:lpstr>BEING A FEMALE DEVELOPER</vt:lpstr>
      <vt:lpstr>GOALS SETTING</vt:lpstr>
      <vt:lpstr>TAKE A BRAVE STEP</vt:lpstr>
      <vt:lpstr>CREATIVE THINKING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A SUCCESSFUL FEMALE DEVELOPER</dc:title>
  <dc:creator>Adeola Lawal</dc:creator>
  <cp:lastModifiedBy>Adeola Lawal</cp:lastModifiedBy>
  <cp:revision>14</cp:revision>
  <dcterms:created xsi:type="dcterms:W3CDTF">2019-11-28T13:48:51Z</dcterms:created>
  <dcterms:modified xsi:type="dcterms:W3CDTF">2019-11-28T14:42:32Z</dcterms:modified>
</cp:coreProperties>
</file>