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31" name="PlaceHolder 2"/>
          <p:cNvSpPr>
            <a:spLocks noGrp="1"/>
          </p:cNvSpPr>
          <p:nvPr>
            <p:ph type="body"/>
          </p:nvPr>
        </p:nvSpPr>
        <p:spPr>
          <a:xfrm>
            <a:off x="540000" y="4680000"/>
            <a:ext cx="918000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32" name="PlaceHolder 3"/>
          <p:cNvSpPr>
            <a:spLocks noGrp="1"/>
          </p:cNvSpPr>
          <p:nvPr>
            <p:ph type="body"/>
          </p:nvPr>
        </p:nvSpPr>
        <p:spPr>
          <a:xfrm>
            <a:off x="540000" y="5996160"/>
            <a:ext cx="918000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34" name="PlaceHolder 2"/>
          <p:cNvSpPr>
            <a:spLocks noGrp="1"/>
          </p:cNvSpPr>
          <p:nvPr>
            <p:ph type="body"/>
          </p:nvPr>
        </p:nvSpPr>
        <p:spPr>
          <a:xfrm>
            <a:off x="540000" y="468000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35" name="PlaceHolder 3"/>
          <p:cNvSpPr>
            <a:spLocks noGrp="1"/>
          </p:cNvSpPr>
          <p:nvPr>
            <p:ph type="body"/>
          </p:nvPr>
        </p:nvSpPr>
        <p:spPr>
          <a:xfrm>
            <a:off x="5243760" y="468000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36" name="PlaceHolder 4"/>
          <p:cNvSpPr>
            <a:spLocks noGrp="1"/>
          </p:cNvSpPr>
          <p:nvPr>
            <p:ph type="body"/>
          </p:nvPr>
        </p:nvSpPr>
        <p:spPr>
          <a:xfrm>
            <a:off x="540000" y="599616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37" name="PlaceHolder 5"/>
          <p:cNvSpPr>
            <a:spLocks noGrp="1"/>
          </p:cNvSpPr>
          <p:nvPr>
            <p:ph type="body"/>
          </p:nvPr>
        </p:nvSpPr>
        <p:spPr>
          <a:xfrm>
            <a:off x="5243760" y="599616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39" name="PlaceHolder 2"/>
          <p:cNvSpPr>
            <a:spLocks noGrp="1"/>
          </p:cNvSpPr>
          <p:nvPr>
            <p:ph type="body"/>
          </p:nvPr>
        </p:nvSpPr>
        <p:spPr>
          <a:xfrm>
            <a:off x="540000" y="4680000"/>
            <a:ext cx="295560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40" name="PlaceHolder 3"/>
          <p:cNvSpPr>
            <a:spLocks noGrp="1"/>
          </p:cNvSpPr>
          <p:nvPr>
            <p:ph type="body"/>
          </p:nvPr>
        </p:nvSpPr>
        <p:spPr>
          <a:xfrm>
            <a:off x="3643920" y="4680000"/>
            <a:ext cx="295560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41" name="PlaceHolder 4"/>
          <p:cNvSpPr>
            <a:spLocks noGrp="1"/>
          </p:cNvSpPr>
          <p:nvPr>
            <p:ph type="body"/>
          </p:nvPr>
        </p:nvSpPr>
        <p:spPr>
          <a:xfrm>
            <a:off x="6747480" y="4680000"/>
            <a:ext cx="295560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42" name="PlaceHolder 5"/>
          <p:cNvSpPr>
            <a:spLocks noGrp="1"/>
          </p:cNvSpPr>
          <p:nvPr>
            <p:ph type="body"/>
          </p:nvPr>
        </p:nvSpPr>
        <p:spPr>
          <a:xfrm>
            <a:off x="540000" y="5996160"/>
            <a:ext cx="295560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43" name="PlaceHolder 6"/>
          <p:cNvSpPr>
            <a:spLocks noGrp="1"/>
          </p:cNvSpPr>
          <p:nvPr>
            <p:ph type="body"/>
          </p:nvPr>
        </p:nvSpPr>
        <p:spPr>
          <a:xfrm>
            <a:off x="3643920" y="5996160"/>
            <a:ext cx="295560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44" name="PlaceHolder 7"/>
          <p:cNvSpPr>
            <a:spLocks noGrp="1"/>
          </p:cNvSpPr>
          <p:nvPr>
            <p:ph type="body"/>
          </p:nvPr>
        </p:nvSpPr>
        <p:spPr>
          <a:xfrm>
            <a:off x="6747480" y="5996160"/>
            <a:ext cx="295560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52" name="PlaceHolder 2"/>
          <p:cNvSpPr>
            <a:spLocks noGrp="1"/>
          </p:cNvSpPr>
          <p:nvPr>
            <p:ph type="subTitle"/>
          </p:nvPr>
        </p:nvSpPr>
        <p:spPr>
          <a:xfrm>
            <a:off x="540000" y="4680000"/>
            <a:ext cx="9180000" cy="2520000"/>
          </a:xfrm>
          <a:prstGeom prst="rect">
            <a:avLst/>
          </a:prstGeom>
        </p:spPr>
        <p:txBody>
          <a:bodyPr lIns="0" rIns="0" tIns="0" bIns="0"/>
          <a:p>
            <a:endParaRPr b="0" lang="en-GB" sz="2200" spc="-1" strike="noStrike">
              <a:solidFill>
                <a:srgbClr val="1c1c1c"/>
              </a:solid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54" name="PlaceHolder 2"/>
          <p:cNvSpPr>
            <a:spLocks noGrp="1"/>
          </p:cNvSpPr>
          <p:nvPr>
            <p:ph type="body"/>
          </p:nvPr>
        </p:nvSpPr>
        <p:spPr>
          <a:xfrm>
            <a:off x="540000" y="4680000"/>
            <a:ext cx="9180000" cy="2520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56" name="PlaceHolder 2"/>
          <p:cNvSpPr>
            <a:spLocks noGrp="1"/>
          </p:cNvSpPr>
          <p:nvPr>
            <p:ph type="body"/>
          </p:nvPr>
        </p:nvSpPr>
        <p:spPr>
          <a:xfrm>
            <a:off x="540000" y="4680000"/>
            <a:ext cx="4479480" cy="2520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57" name="PlaceHolder 3"/>
          <p:cNvSpPr>
            <a:spLocks noGrp="1"/>
          </p:cNvSpPr>
          <p:nvPr>
            <p:ph type="body"/>
          </p:nvPr>
        </p:nvSpPr>
        <p:spPr>
          <a:xfrm>
            <a:off x="5243760" y="4680000"/>
            <a:ext cx="4479480" cy="2520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330000"/>
            <a:ext cx="9360000" cy="4173120"/>
          </a:xfrm>
          <a:prstGeom prst="rect">
            <a:avLst/>
          </a:prstGeom>
        </p:spPr>
        <p:txBody>
          <a:bodyPr lIns="0" rIns="0" tIns="0" bIns="0"/>
          <a:p>
            <a:endParaRPr b="0" lang="en-GB" sz="2200" spc="-1" strike="noStrike">
              <a:solidFill>
                <a:srgbClr val="1c1c1c"/>
              </a:solid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61" name="PlaceHolder 2"/>
          <p:cNvSpPr>
            <a:spLocks noGrp="1"/>
          </p:cNvSpPr>
          <p:nvPr>
            <p:ph type="body"/>
          </p:nvPr>
        </p:nvSpPr>
        <p:spPr>
          <a:xfrm>
            <a:off x="540000" y="468000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62" name="PlaceHolder 3"/>
          <p:cNvSpPr>
            <a:spLocks noGrp="1"/>
          </p:cNvSpPr>
          <p:nvPr>
            <p:ph type="body"/>
          </p:nvPr>
        </p:nvSpPr>
        <p:spPr>
          <a:xfrm>
            <a:off x="5243760" y="4680000"/>
            <a:ext cx="4479480" cy="2520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63" name="PlaceHolder 4"/>
          <p:cNvSpPr>
            <a:spLocks noGrp="1"/>
          </p:cNvSpPr>
          <p:nvPr>
            <p:ph type="body"/>
          </p:nvPr>
        </p:nvSpPr>
        <p:spPr>
          <a:xfrm>
            <a:off x="540000" y="599616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10" name="PlaceHolder 2"/>
          <p:cNvSpPr>
            <a:spLocks noGrp="1"/>
          </p:cNvSpPr>
          <p:nvPr>
            <p:ph type="subTitle"/>
          </p:nvPr>
        </p:nvSpPr>
        <p:spPr>
          <a:xfrm>
            <a:off x="540000" y="4680000"/>
            <a:ext cx="9180000" cy="2520000"/>
          </a:xfrm>
          <a:prstGeom prst="rect">
            <a:avLst/>
          </a:prstGeom>
        </p:spPr>
        <p:txBody>
          <a:bodyPr lIns="0" rIns="0" tIns="0" bIns="0"/>
          <a:p>
            <a:endParaRPr b="0" lang="en-GB" sz="2200" spc="-1" strike="noStrike">
              <a:solidFill>
                <a:srgbClr val="1c1c1c"/>
              </a:solid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65" name="PlaceHolder 2"/>
          <p:cNvSpPr>
            <a:spLocks noGrp="1"/>
          </p:cNvSpPr>
          <p:nvPr>
            <p:ph type="body"/>
          </p:nvPr>
        </p:nvSpPr>
        <p:spPr>
          <a:xfrm>
            <a:off x="540000" y="4680000"/>
            <a:ext cx="4479480" cy="2520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66" name="PlaceHolder 3"/>
          <p:cNvSpPr>
            <a:spLocks noGrp="1"/>
          </p:cNvSpPr>
          <p:nvPr>
            <p:ph type="body"/>
          </p:nvPr>
        </p:nvSpPr>
        <p:spPr>
          <a:xfrm>
            <a:off x="5243760" y="468000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67" name="PlaceHolder 4"/>
          <p:cNvSpPr>
            <a:spLocks noGrp="1"/>
          </p:cNvSpPr>
          <p:nvPr>
            <p:ph type="body"/>
          </p:nvPr>
        </p:nvSpPr>
        <p:spPr>
          <a:xfrm>
            <a:off x="5243760" y="599616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69" name="PlaceHolder 2"/>
          <p:cNvSpPr>
            <a:spLocks noGrp="1"/>
          </p:cNvSpPr>
          <p:nvPr>
            <p:ph type="body"/>
          </p:nvPr>
        </p:nvSpPr>
        <p:spPr>
          <a:xfrm>
            <a:off x="540000" y="468000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70" name="PlaceHolder 3"/>
          <p:cNvSpPr>
            <a:spLocks noGrp="1"/>
          </p:cNvSpPr>
          <p:nvPr>
            <p:ph type="body"/>
          </p:nvPr>
        </p:nvSpPr>
        <p:spPr>
          <a:xfrm>
            <a:off x="5243760" y="468000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71" name="PlaceHolder 4"/>
          <p:cNvSpPr>
            <a:spLocks noGrp="1"/>
          </p:cNvSpPr>
          <p:nvPr>
            <p:ph type="body"/>
          </p:nvPr>
        </p:nvSpPr>
        <p:spPr>
          <a:xfrm>
            <a:off x="540000" y="5996160"/>
            <a:ext cx="918000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73" name="PlaceHolder 2"/>
          <p:cNvSpPr>
            <a:spLocks noGrp="1"/>
          </p:cNvSpPr>
          <p:nvPr>
            <p:ph type="body"/>
          </p:nvPr>
        </p:nvSpPr>
        <p:spPr>
          <a:xfrm>
            <a:off x="540000" y="4680000"/>
            <a:ext cx="918000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74" name="PlaceHolder 3"/>
          <p:cNvSpPr>
            <a:spLocks noGrp="1"/>
          </p:cNvSpPr>
          <p:nvPr>
            <p:ph type="body"/>
          </p:nvPr>
        </p:nvSpPr>
        <p:spPr>
          <a:xfrm>
            <a:off x="540000" y="5996160"/>
            <a:ext cx="918000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76" name="PlaceHolder 2"/>
          <p:cNvSpPr>
            <a:spLocks noGrp="1"/>
          </p:cNvSpPr>
          <p:nvPr>
            <p:ph type="body"/>
          </p:nvPr>
        </p:nvSpPr>
        <p:spPr>
          <a:xfrm>
            <a:off x="540000" y="468000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77" name="PlaceHolder 3"/>
          <p:cNvSpPr>
            <a:spLocks noGrp="1"/>
          </p:cNvSpPr>
          <p:nvPr>
            <p:ph type="body"/>
          </p:nvPr>
        </p:nvSpPr>
        <p:spPr>
          <a:xfrm>
            <a:off x="5243760" y="468000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78" name="PlaceHolder 4"/>
          <p:cNvSpPr>
            <a:spLocks noGrp="1"/>
          </p:cNvSpPr>
          <p:nvPr>
            <p:ph type="body"/>
          </p:nvPr>
        </p:nvSpPr>
        <p:spPr>
          <a:xfrm>
            <a:off x="540000" y="599616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79" name="PlaceHolder 5"/>
          <p:cNvSpPr>
            <a:spLocks noGrp="1"/>
          </p:cNvSpPr>
          <p:nvPr>
            <p:ph type="body"/>
          </p:nvPr>
        </p:nvSpPr>
        <p:spPr>
          <a:xfrm>
            <a:off x="5243760" y="599616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81" name="PlaceHolder 2"/>
          <p:cNvSpPr>
            <a:spLocks noGrp="1"/>
          </p:cNvSpPr>
          <p:nvPr>
            <p:ph type="body"/>
          </p:nvPr>
        </p:nvSpPr>
        <p:spPr>
          <a:xfrm>
            <a:off x="540000" y="4680000"/>
            <a:ext cx="295560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82" name="PlaceHolder 3"/>
          <p:cNvSpPr>
            <a:spLocks noGrp="1"/>
          </p:cNvSpPr>
          <p:nvPr>
            <p:ph type="body"/>
          </p:nvPr>
        </p:nvSpPr>
        <p:spPr>
          <a:xfrm>
            <a:off x="3643920" y="4680000"/>
            <a:ext cx="295560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83" name="PlaceHolder 4"/>
          <p:cNvSpPr>
            <a:spLocks noGrp="1"/>
          </p:cNvSpPr>
          <p:nvPr>
            <p:ph type="body"/>
          </p:nvPr>
        </p:nvSpPr>
        <p:spPr>
          <a:xfrm>
            <a:off x="6747480" y="4680000"/>
            <a:ext cx="295560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84" name="PlaceHolder 5"/>
          <p:cNvSpPr>
            <a:spLocks noGrp="1"/>
          </p:cNvSpPr>
          <p:nvPr>
            <p:ph type="body"/>
          </p:nvPr>
        </p:nvSpPr>
        <p:spPr>
          <a:xfrm>
            <a:off x="540000" y="5996160"/>
            <a:ext cx="295560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85" name="PlaceHolder 6"/>
          <p:cNvSpPr>
            <a:spLocks noGrp="1"/>
          </p:cNvSpPr>
          <p:nvPr>
            <p:ph type="body"/>
          </p:nvPr>
        </p:nvSpPr>
        <p:spPr>
          <a:xfrm>
            <a:off x="3643920" y="5996160"/>
            <a:ext cx="295560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86" name="PlaceHolder 7"/>
          <p:cNvSpPr>
            <a:spLocks noGrp="1"/>
          </p:cNvSpPr>
          <p:nvPr>
            <p:ph type="body"/>
          </p:nvPr>
        </p:nvSpPr>
        <p:spPr>
          <a:xfrm>
            <a:off x="6747480" y="5996160"/>
            <a:ext cx="295560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12" name="PlaceHolder 2"/>
          <p:cNvSpPr>
            <a:spLocks noGrp="1"/>
          </p:cNvSpPr>
          <p:nvPr>
            <p:ph type="body"/>
          </p:nvPr>
        </p:nvSpPr>
        <p:spPr>
          <a:xfrm>
            <a:off x="540000" y="4680000"/>
            <a:ext cx="9180000" cy="2520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14" name="PlaceHolder 2"/>
          <p:cNvSpPr>
            <a:spLocks noGrp="1"/>
          </p:cNvSpPr>
          <p:nvPr>
            <p:ph type="body"/>
          </p:nvPr>
        </p:nvSpPr>
        <p:spPr>
          <a:xfrm>
            <a:off x="540000" y="4680000"/>
            <a:ext cx="4479480" cy="2520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15" name="PlaceHolder 3"/>
          <p:cNvSpPr>
            <a:spLocks noGrp="1"/>
          </p:cNvSpPr>
          <p:nvPr>
            <p:ph type="body"/>
          </p:nvPr>
        </p:nvSpPr>
        <p:spPr>
          <a:xfrm>
            <a:off x="5243760" y="4680000"/>
            <a:ext cx="4479480" cy="2520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330000"/>
            <a:ext cx="9360000" cy="4173120"/>
          </a:xfrm>
          <a:prstGeom prst="rect">
            <a:avLst/>
          </a:prstGeom>
        </p:spPr>
        <p:txBody>
          <a:bodyPr lIns="0" rIns="0" tIns="0" bIns="0"/>
          <a:p>
            <a:endParaRPr b="0" lang="en-GB" sz="2200" spc="-1" strike="noStrike">
              <a:solidFill>
                <a:srgbClr val="1c1c1c"/>
              </a:solid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19" name="PlaceHolder 2"/>
          <p:cNvSpPr>
            <a:spLocks noGrp="1"/>
          </p:cNvSpPr>
          <p:nvPr>
            <p:ph type="body"/>
          </p:nvPr>
        </p:nvSpPr>
        <p:spPr>
          <a:xfrm>
            <a:off x="540000" y="468000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20" name="PlaceHolder 3"/>
          <p:cNvSpPr>
            <a:spLocks noGrp="1"/>
          </p:cNvSpPr>
          <p:nvPr>
            <p:ph type="body"/>
          </p:nvPr>
        </p:nvSpPr>
        <p:spPr>
          <a:xfrm>
            <a:off x="5243760" y="4680000"/>
            <a:ext cx="4479480" cy="2520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21" name="PlaceHolder 4"/>
          <p:cNvSpPr>
            <a:spLocks noGrp="1"/>
          </p:cNvSpPr>
          <p:nvPr>
            <p:ph type="body"/>
          </p:nvPr>
        </p:nvSpPr>
        <p:spPr>
          <a:xfrm>
            <a:off x="540000" y="599616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23" name="PlaceHolder 2"/>
          <p:cNvSpPr>
            <a:spLocks noGrp="1"/>
          </p:cNvSpPr>
          <p:nvPr>
            <p:ph type="body"/>
          </p:nvPr>
        </p:nvSpPr>
        <p:spPr>
          <a:xfrm>
            <a:off x="540000" y="4680000"/>
            <a:ext cx="4479480" cy="2520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24" name="PlaceHolder 3"/>
          <p:cNvSpPr>
            <a:spLocks noGrp="1"/>
          </p:cNvSpPr>
          <p:nvPr>
            <p:ph type="body"/>
          </p:nvPr>
        </p:nvSpPr>
        <p:spPr>
          <a:xfrm>
            <a:off x="5243760" y="468000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25" name="PlaceHolder 4"/>
          <p:cNvSpPr>
            <a:spLocks noGrp="1"/>
          </p:cNvSpPr>
          <p:nvPr>
            <p:ph type="body"/>
          </p:nvPr>
        </p:nvSpPr>
        <p:spPr>
          <a:xfrm>
            <a:off x="5243760" y="599616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33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27" name="PlaceHolder 2"/>
          <p:cNvSpPr>
            <a:spLocks noGrp="1"/>
          </p:cNvSpPr>
          <p:nvPr>
            <p:ph type="body"/>
          </p:nvPr>
        </p:nvSpPr>
        <p:spPr>
          <a:xfrm>
            <a:off x="540000" y="468000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28" name="PlaceHolder 3"/>
          <p:cNvSpPr>
            <a:spLocks noGrp="1"/>
          </p:cNvSpPr>
          <p:nvPr>
            <p:ph type="body"/>
          </p:nvPr>
        </p:nvSpPr>
        <p:spPr>
          <a:xfrm>
            <a:off x="5243760" y="4680000"/>
            <a:ext cx="447948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29" name="PlaceHolder 4"/>
          <p:cNvSpPr>
            <a:spLocks noGrp="1"/>
          </p:cNvSpPr>
          <p:nvPr>
            <p:ph type="body"/>
          </p:nvPr>
        </p:nvSpPr>
        <p:spPr>
          <a:xfrm>
            <a:off x="540000" y="5996160"/>
            <a:ext cx="9180000" cy="120168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p>
            <a:r>
              <a:rPr b="1" lang="en-GB" sz="3200" spc="-1" strike="noStrike">
                <a:solidFill>
                  <a:srgbClr val="ffffff"/>
                </a:solidFill>
                <a:latin typeface="Source Sans Pro Black"/>
              </a:rPr>
              <a:t>Click to </a:t>
            </a:r>
            <a:r>
              <a:rPr b="1" lang="en-GB" sz="3200" spc="-1" strike="noStrike">
                <a:solidFill>
                  <a:srgbClr val="ffffff"/>
                </a:solidFill>
                <a:latin typeface="Source Sans Pro Black"/>
              </a:rPr>
              <a:t>edit the </a:t>
            </a:r>
            <a:r>
              <a:rPr b="1" lang="en-GB" sz="3200" spc="-1" strike="noStrike">
                <a:solidFill>
                  <a:srgbClr val="ffffff"/>
                </a:solidFill>
                <a:latin typeface="Source Sans Pro Black"/>
              </a:rPr>
              <a:t>title text </a:t>
            </a:r>
            <a:r>
              <a:rPr b="1" lang="en-GB" sz="3200" spc="-1" strike="noStrike">
                <a:solidFill>
                  <a:srgbClr val="ffffff"/>
                </a:solidFill>
                <a:latin typeface="Source Sans Pro Black"/>
              </a:rPr>
              <a:t>format</a:t>
            </a:r>
            <a:endParaRPr b="1" lang="en-GB" sz="3200" spc="-1" strike="noStrike">
              <a:solidFill>
                <a:srgbClr val="ffffff"/>
              </a:solidFill>
              <a:latin typeface="Source Sans Pro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GB" sz="2600" spc="-1" strike="noStrike">
                <a:solidFill>
                  <a:srgbClr val="1c1c1c"/>
                </a:solidFill>
                <a:latin typeface="Source Sans Pro Semibold"/>
              </a:rPr>
              <a:t>Click to edit the outline text format</a:t>
            </a:r>
            <a:endParaRPr b="1" lang="en-GB" sz="2600" spc="-1" strike="noStrike">
              <a:solidFill>
                <a:srgbClr val="1c1c1c"/>
              </a:solidFill>
              <a:latin typeface="Source Sans Pro Semibold"/>
            </a:endParaRPr>
          </a:p>
          <a:p>
            <a:pPr lvl="1" marL="288000">
              <a:spcAft>
                <a:spcPts val="1134"/>
              </a:spcAft>
            </a:pPr>
            <a:r>
              <a:rPr b="0" lang="en-GB" sz="2200" spc="-1" strike="noStrike">
                <a:solidFill>
                  <a:srgbClr val="1c1c1c"/>
                </a:solidFill>
                <a:latin typeface="Source Sans Pro Light"/>
              </a:rPr>
              <a:t>Second Outline Level</a:t>
            </a:r>
            <a:endParaRPr b="0" lang="en-GB" sz="2200" spc="-1" strike="noStrike">
              <a:solidFill>
                <a:srgbClr val="1c1c1c"/>
              </a:solidFill>
              <a:latin typeface="Source Sans Pro Light"/>
            </a:endParaRPr>
          </a:p>
          <a:p>
            <a:pPr lvl="2" marL="576000">
              <a:spcAft>
                <a:spcPts val="850"/>
              </a:spcAft>
            </a:pPr>
            <a:r>
              <a:rPr b="0" lang="en-GB" sz="1800" spc="-1" strike="noStrike">
                <a:solidFill>
                  <a:srgbClr val="1c1c1c"/>
                </a:solidFill>
                <a:latin typeface="Source Sans Pro Light"/>
              </a:rPr>
              <a:t>Third Outline Level</a:t>
            </a:r>
            <a:endParaRPr b="0" lang="en-GB" sz="1800" spc="-1" strike="noStrike">
              <a:solidFill>
                <a:srgbClr val="1c1c1c"/>
              </a:solidFill>
              <a:latin typeface="Source Sans Pro Light"/>
            </a:endParaRPr>
          </a:p>
          <a:p>
            <a:pPr lvl="3" marL="864000">
              <a:spcAft>
                <a:spcPts val="567"/>
              </a:spcAft>
            </a:pPr>
            <a:r>
              <a:rPr b="0" lang="en-GB" sz="1600" spc="-1" strike="noStrike">
                <a:solidFill>
                  <a:srgbClr val="1c1c1c"/>
                </a:solidFill>
                <a:latin typeface="Source Sans Pro Light"/>
              </a:rPr>
              <a:t>Fourth Outline Level</a:t>
            </a:r>
            <a:endParaRPr b="0" lang="en-GB" sz="1600" spc="-1" strike="noStrike">
              <a:solidFill>
                <a:srgbClr val="1c1c1c"/>
              </a:solidFill>
              <a:latin typeface="Source Sans Pro Light"/>
            </a:endParaRPr>
          </a:p>
          <a:p>
            <a:pPr lvl="4" marL="1152000">
              <a:spcAft>
                <a:spcPts val="283"/>
              </a:spcAft>
            </a:pPr>
            <a:r>
              <a:rPr b="0" lang="en-GB" sz="1600" spc="-1" strike="noStrike">
                <a:solidFill>
                  <a:srgbClr val="1c1c1c"/>
                </a:solidFill>
                <a:latin typeface="Source Sans Pro Light"/>
              </a:rPr>
              <a:t>Fifth Outline Level</a:t>
            </a:r>
            <a:endParaRPr b="0" lang="en-GB" sz="1600" spc="-1" strike="noStrike">
              <a:solidFill>
                <a:srgbClr val="1c1c1c"/>
              </a:solidFill>
              <a:latin typeface="Source Sans Pro Light"/>
            </a:endParaRPr>
          </a:p>
          <a:p>
            <a:pPr lvl="5" marL="1440000">
              <a:spcAft>
                <a:spcPts val="283"/>
              </a:spcAft>
            </a:pPr>
            <a:r>
              <a:rPr b="0" lang="en-GB" sz="1600" spc="-1" strike="noStrike">
                <a:solidFill>
                  <a:srgbClr val="1c1c1c"/>
                </a:solidFill>
                <a:latin typeface="Source Sans Pro Light"/>
              </a:rPr>
              <a:t>Sixth Outline Level</a:t>
            </a:r>
            <a:endParaRPr b="0" lang="en-GB" sz="1600" spc="-1" strike="noStrike">
              <a:solidFill>
                <a:srgbClr val="1c1c1c"/>
              </a:solidFill>
              <a:latin typeface="Source Sans Pro Light"/>
            </a:endParaRPr>
          </a:p>
          <a:p>
            <a:pPr lvl="6" marL="1728000">
              <a:spcAft>
                <a:spcPts val="283"/>
              </a:spcAft>
            </a:pPr>
            <a:r>
              <a:rPr b="0" lang="en-GB" sz="1600" spc="-1" strike="noStrike">
                <a:solidFill>
                  <a:srgbClr val="1c1c1c"/>
                </a:solidFill>
                <a:latin typeface="Source Sans Pro Light"/>
              </a:rPr>
              <a:t>Seventh Outline Level</a:t>
            </a:r>
            <a:endParaRPr b="0" lang="en-GB" sz="1600" spc="-1" strike="noStrike">
              <a:solidFill>
                <a:srgbClr val="1c1c1c"/>
              </a:solidFill>
              <a:latin typeface="Source Sans Pro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p>
            <a:pPr algn="r"/>
            <a:r>
              <a:rPr b="1" lang="en-GB" sz="1800" spc="-1" strike="noStrike">
                <a:solidFill>
                  <a:srgbClr val="ffffff"/>
                </a:solidFill>
                <a:latin typeface="Source Sans Pro Black"/>
              </a:rPr>
              <a:t>&lt;date/time&gt;</a:t>
            </a:r>
            <a:endParaRPr b="1" lang="en-GB" sz="1800" spc="-1" strike="noStrike">
              <a:solidFill>
                <a:srgbClr val="ffffff"/>
              </a:solidFill>
              <a:latin typeface="Source Sans Pro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p>
            <a:pPr algn="ctr"/>
            <a:r>
              <a:rPr b="1" lang="en-GB" sz="1800" spc="-1" strike="noStrike">
                <a:solidFill>
                  <a:srgbClr val="ffffff"/>
                </a:solidFill>
                <a:latin typeface="Source Sans Pro Black"/>
              </a:rPr>
              <a:t>&lt;footer&gt;</a:t>
            </a:r>
            <a:endParaRPr b="1" lang="en-GB" sz="1800" spc="-1" strike="noStrike">
              <a:solidFill>
                <a:srgbClr val="ffffff"/>
              </a:solidFill>
              <a:latin typeface="Source Sans Pro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p>
            <a:pPr algn="ctr"/>
            <a:fld id="{6E24C6AD-67EE-4E71-8040-7F2BE530E9A9}" type="slidenum">
              <a:rPr b="1" lang="en-GB" sz="1800" spc="-1" strike="noStrike">
                <a:solidFill>
                  <a:srgbClr val="ffffff"/>
                </a:solidFill>
                <a:latin typeface="Source Sans Pro Black"/>
              </a:rPr>
              <a:t>&lt;number&gt;</a:t>
            </a:fld>
            <a:endParaRPr b="1" lang="en-GB"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p>
            <a:r>
              <a:rPr b="1" lang="en-GB" sz="3200" spc="-1" strike="noStrike">
                <a:solidFill>
                  <a:srgbClr val="ffffff"/>
                </a:solidFill>
                <a:latin typeface="Source Sans Pro Black"/>
              </a:rPr>
              <a:t>Click to edit the title text format</a:t>
            </a:r>
            <a:endParaRPr b="1" lang="en-GB" sz="3200" spc="-1" strike="noStrike">
              <a:solidFill>
                <a:srgbClr val="ffffff"/>
              </a:solidFill>
              <a:latin typeface="Source Sans Pro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GB" sz="2600" spc="-1" strike="noStrike">
                <a:solidFill>
                  <a:srgbClr val="1c1c1c"/>
                </a:solidFill>
                <a:latin typeface="Source Sans Pro Semibold"/>
              </a:rPr>
              <a:t>Click to edit the outline text format</a:t>
            </a:r>
            <a:endParaRPr b="1" lang="en-GB" sz="2600" spc="-1" strike="noStrike">
              <a:solidFill>
                <a:srgbClr val="1c1c1c"/>
              </a:solidFill>
              <a:latin typeface="Source Sans Pro Semibold"/>
            </a:endParaRPr>
          </a:p>
          <a:p>
            <a:pPr lvl="1" marL="288000">
              <a:spcAft>
                <a:spcPts val="1131"/>
              </a:spcAft>
            </a:pPr>
            <a:r>
              <a:rPr b="0" lang="en-GB" sz="2200" spc="-1" strike="noStrike">
                <a:solidFill>
                  <a:srgbClr val="1c1c1c"/>
                </a:solidFill>
                <a:latin typeface="Source Sans Pro Light"/>
              </a:rPr>
              <a:t>Second Outline Level</a:t>
            </a:r>
            <a:endParaRPr b="0" lang="en-GB" sz="2200" spc="-1" strike="noStrike">
              <a:solidFill>
                <a:srgbClr val="1c1c1c"/>
              </a:solidFill>
              <a:latin typeface="Source Sans Pro Light"/>
            </a:endParaRPr>
          </a:p>
          <a:p>
            <a:pPr lvl="2" marL="576000">
              <a:spcAft>
                <a:spcPts val="850"/>
              </a:spcAft>
            </a:pPr>
            <a:r>
              <a:rPr b="0" lang="en-GB" sz="1800" spc="-1" strike="noStrike">
                <a:solidFill>
                  <a:srgbClr val="1c1c1c"/>
                </a:solidFill>
                <a:latin typeface="Source Sans Pro Light"/>
              </a:rPr>
              <a:t>Third Outline Level</a:t>
            </a:r>
            <a:endParaRPr b="0" lang="en-GB" sz="1800" spc="-1" strike="noStrike">
              <a:solidFill>
                <a:srgbClr val="1c1c1c"/>
              </a:solidFill>
              <a:latin typeface="Source Sans Pro Light"/>
            </a:endParaRPr>
          </a:p>
          <a:p>
            <a:pPr lvl="3" marL="864000">
              <a:spcAft>
                <a:spcPts val="567"/>
              </a:spcAft>
            </a:pPr>
            <a:r>
              <a:rPr b="0" lang="en-GB" sz="1600" spc="-1" strike="noStrike">
                <a:solidFill>
                  <a:srgbClr val="1c1c1c"/>
                </a:solidFill>
                <a:latin typeface="Source Sans Pro Light"/>
              </a:rPr>
              <a:t>Fourth Outline Level</a:t>
            </a:r>
            <a:endParaRPr b="0" lang="en-GB" sz="1600" spc="-1" strike="noStrike">
              <a:solidFill>
                <a:srgbClr val="1c1c1c"/>
              </a:solidFill>
              <a:latin typeface="Source Sans Pro Light"/>
            </a:endParaRPr>
          </a:p>
          <a:p>
            <a:pPr lvl="4" marL="1152000">
              <a:spcAft>
                <a:spcPts val="283"/>
              </a:spcAft>
            </a:pPr>
            <a:r>
              <a:rPr b="0" lang="en-GB" sz="1600" spc="-1" strike="noStrike">
                <a:solidFill>
                  <a:srgbClr val="1c1c1c"/>
                </a:solidFill>
                <a:latin typeface="Source Sans Pro Light"/>
              </a:rPr>
              <a:t>Fifth Outline Level</a:t>
            </a:r>
            <a:endParaRPr b="0" lang="en-GB" sz="1600" spc="-1" strike="noStrike">
              <a:solidFill>
                <a:srgbClr val="1c1c1c"/>
              </a:solidFill>
              <a:latin typeface="Source Sans Pro Light"/>
            </a:endParaRPr>
          </a:p>
          <a:p>
            <a:pPr lvl="5" marL="1440000">
              <a:spcAft>
                <a:spcPts val="283"/>
              </a:spcAft>
            </a:pPr>
            <a:r>
              <a:rPr b="0" lang="en-GB" sz="1600" spc="-1" strike="noStrike">
                <a:solidFill>
                  <a:srgbClr val="1c1c1c"/>
                </a:solidFill>
                <a:latin typeface="Source Sans Pro Light"/>
              </a:rPr>
              <a:t>Sixth Outline Level</a:t>
            </a:r>
            <a:endParaRPr b="0" lang="en-GB" sz="1600" spc="-1" strike="noStrike">
              <a:solidFill>
                <a:srgbClr val="1c1c1c"/>
              </a:solidFill>
              <a:latin typeface="Source Sans Pro Light"/>
            </a:endParaRPr>
          </a:p>
          <a:p>
            <a:pPr lvl="6" marL="1728000">
              <a:spcAft>
                <a:spcPts val="283"/>
              </a:spcAft>
            </a:pPr>
            <a:r>
              <a:rPr b="0" lang="en-GB" sz="1600" spc="-1" strike="noStrike">
                <a:solidFill>
                  <a:srgbClr val="1c1c1c"/>
                </a:solidFill>
                <a:latin typeface="Source Sans Pro Light"/>
              </a:rPr>
              <a:t>Seventh Outline Level</a:t>
            </a:r>
            <a:endParaRPr b="0" lang="en-GB" sz="1600" spc="-1" strike="noStrike">
              <a:solidFill>
                <a:srgbClr val="1c1c1c"/>
              </a:solidFill>
              <a:latin typeface="Source Sans Pro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p>
            <a:r>
              <a:rPr b="1" lang="en-GB" sz="1800" spc="-1" strike="noStrike">
                <a:solidFill>
                  <a:srgbClr val="e74c3c"/>
                </a:solidFill>
                <a:latin typeface="Source Sans Pro Black"/>
              </a:rPr>
              <a:t> </a:t>
            </a:r>
            <a:endParaRPr b="1" lang="en-GB" sz="1800" spc="-1" strike="noStrike">
              <a:solidFill>
                <a:srgbClr val="e74c3c"/>
              </a:solidFill>
              <a:latin typeface="Source Sans Pro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p>
            <a:pPr algn="ctr"/>
            <a:r>
              <a:rPr b="1" lang="en-GB" sz="1800" spc="-1" strike="noStrike">
                <a:solidFill>
                  <a:srgbClr val="e74c3c"/>
                </a:solidFill>
                <a:latin typeface="Source Sans Pro Black"/>
              </a:rPr>
              <a:t> </a:t>
            </a:r>
            <a:endParaRPr b="1" lang="en-GB" sz="1800" spc="-1" strike="noStrike">
              <a:solidFill>
                <a:srgbClr val="e74c3c"/>
              </a:solidFill>
              <a:latin typeface="Source Sans Pro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p>
            <a:pPr algn="r"/>
            <a:fld id="{097399F9-6CFE-44C3-9908-555BC83FC012}" type="slidenum">
              <a:rPr b="1" lang="en-GB" sz="1800" spc="-1" strike="noStrike">
                <a:solidFill>
                  <a:srgbClr val="e74c3c"/>
                </a:solidFill>
                <a:latin typeface="Source Sans Pro Black"/>
              </a:rPr>
              <a:t>1</a:t>
            </a:fld>
            <a:endParaRPr b="1" lang="en-GB" sz="1800" spc="-1" strike="noStrike">
              <a:solidFill>
                <a:srgbClr val="e74c3c"/>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p>
            <a:pPr algn="ctr">
              <a:lnSpc>
                <a:spcPct val="115000"/>
              </a:lnSpc>
            </a:pPr>
            <a:r>
              <a:rPr b="1" lang="en-GB" sz="3200" spc="-1" strike="noStrike">
                <a:solidFill>
                  <a:srgbClr val="ffffff"/>
                </a:solidFill>
                <a:latin typeface="Source Sans Pro Black"/>
              </a:rPr>
              <a:t>Researching and developing new ways to visualize complex data</a:t>
            </a:r>
            <a:endParaRPr b="1" lang="en-GB" sz="3200" spc="-1" strike="noStrike">
              <a:solidFill>
                <a:srgbClr val="ffffff"/>
              </a:solidFill>
              <a:latin typeface="Source Sans Pro Black"/>
            </a:endParaRPr>
          </a:p>
        </p:txBody>
      </p:sp>
      <p:sp>
        <p:nvSpPr>
          <p:cNvPr id="88" name="TextShape 2"/>
          <p:cNvSpPr txBox="1"/>
          <p:nvPr/>
        </p:nvSpPr>
        <p:spPr>
          <a:xfrm>
            <a:off x="540000" y="4680000"/>
            <a:ext cx="9180000" cy="2520000"/>
          </a:xfrm>
          <a:prstGeom prst="rect">
            <a:avLst/>
          </a:prstGeom>
          <a:noFill/>
          <a:ln>
            <a:noFill/>
          </a:ln>
        </p:spPr>
        <p:txBody>
          <a:bodyPr lIns="0" rIns="0" tIns="0" bIns="0"/>
          <a:p>
            <a:endParaRPr b="0" lang="en-GB" sz="2200" spc="-1" strike="noStrike">
              <a:solidFill>
                <a:srgbClr val="1c1c1c"/>
              </a:solidFill>
              <a:latin typeface="Source Sans Pro Light"/>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60000" y="360000"/>
            <a:ext cx="9360000" cy="900000"/>
          </a:xfrm>
          <a:prstGeom prst="rect">
            <a:avLst/>
          </a:prstGeom>
          <a:noFill/>
          <a:ln>
            <a:noFill/>
          </a:ln>
        </p:spPr>
        <p:txBody>
          <a:bodyPr lIns="0" rIns="0" tIns="0" bIns="0" anchor="b"/>
          <a:p>
            <a:r>
              <a:rPr b="1" lang="en-GB" sz="3200" spc="-1" strike="noStrike">
                <a:solidFill>
                  <a:srgbClr val="ffffff"/>
                </a:solidFill>
                <a:latin typeface="Source Sans Pro Black"/>
              </a:rPr>
              <a:t>Student Data</a:t>
            </a:r>
            <a:endParaRPr b="1" lang="en-GB" sz="3200" spc="-1" strike="noStrike">
              <a:solidFill>
                <a:srgbClr val="ffffff"/>
              </a:solidFill>
              <a:latin typeface="Source Sans Pro Black"/>
            </a:endParaRPr>
          </a:p>
        </p:txBody>
      </p:sp>
      <p:pic>
        <p:nvPicPr>
          <p:cNvPr id="106" name="" descr=""/>
          <p:cNvPicPr/>
          <p:nvPr/>
        </p:nvPicPr>
        <p:blipFill>
          <a:blip r:embed="rId1"/>
          <a:stretch/>
        </p:blipFill>
        <p:spPr>
          <a:xfrm>
            <a:off x="743760" y="1656000"/>
            <a:ext cx="8544240" cy="48960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60000" y="360000"/>
            <a:ext cx="9360000" cy="900000"/>
          </a:xfrm>
          <a:prstGeom prst="rect">
            <a:avLst/>
          </a:prstGeom>
          <a:noFill/>
          <a:ln>
            <a:noFill/>
          </a:ln>
        </p:spPr>
        <p:txBody>
          <a:bodyPr lIns="0" rIns="0" tIns="0" bIns="0" anchor="b"/>
          <a:p>
            <a:pPr algn="ctr"/>
            <a:r>
              <a:rPr b="1" lang="en-GB" sz="3200" spc="-1" strike="noStrike">
                <a:solidFill>
                  <a:srgbClr val="ffffff"/>
                </a:solidFill>
                <a:latin typeface="Source Sans Pro Black"/>
              </a:rPr>
              <a:t>Importance of research in developing new ways to visualize complex data</a:t>
            </a:r>
            <a:endParaRPr b="1" lang="en-GB" sz="3200" spc="-1" strike="noStrike">
              <a:solidFill>
                <a:srgbClr val="ffffff"/>
              </a:solidFill>
              <a:latin typeface="Source Sans Pro Black"/>
            </a:endParaRPr>
          </a:p>
        </p:txBody>
      </p:sp>
      <p:sp>
        <p:nvSpPr>
          <p:cNvPr id="108" name="TextShape 2"/>
          <p:cNvSpPr txBox="1"/>
          <p:nvPr/>
        </p:nvSpPr>
        <p:spPr>
          <a:xfrm>
            <a:off x="360000" y="1980000"/>
            <a:ext cx="9180000" cy="4680000"/>
          </a:xfrm>
          <a:prstGeom prst="rect">
            <a:avLst/>
          </a:prstGeom>
          <a:noFill/>
          <a:ln>
            <a:noFill/>
          </a:ln>
        </p:spPr>
        <p:txBody>
          <a:bodyPr lIns="0" rIns="0" tIns="0" bIns="0">
            <a:normAutofit/>
          </a:bodyPr>
          <a:p>
            <a:pPr marL="914400" indent="-228600">
              <a:spcAft>
                <a:spcPts val="1409"/>
              </a:spcAft>
              <a:buClr>
                <a:srgbClr val="000000"/>
              </a:buClr>
              <a:buSzPct val="45000"/>
              <a:buFont typeface="Wingdings" charset="2"/>
              <a:buChar char=""/>
            </a:pPr>
            <a:r>
              <a:rPr b="1" lang="en-GB" sz="2400" spc="-1" strike="noStrike">
                <a:latin typeface="Times New Roman"/>
              </a:rPr>
              <a:t>Helps to understand the audience.</a:t>
            </a:r>
            <a:endParaRPr b="1" lang="en-GB" sz="2400" spc="-1" strike="noStrike">
              <a:latin typeface="Times New Roman"/>
            </a:endParaRPr>
          </a:p>
          <a:p>
            <a:pPr marL="914400" indent="-228600">
              <a:spcAft>
                <a:spcPts val="1409"/>
              </a:spcAft>
              <a:buClr>
                <a:srgbClr val="000000"/>
              </a:buClr>
              <a:buSzPct val="45000"/>
              <a:buFont typeface="Wingdings" charset="2"/>
              <a:buChar char=""/>
            </a:pPr>
            <a:r>
              <a:rPr b="1" lang="en-GB" sz="2400" spc="-1" strike="noStrike">
                <a:latin typeface="Times New Roman"/>
              </a:rPr>
              <a:t>Helps to gain insight into how to develop new ways in visualizing complex data.</a:t>
            </a:r>
            <a:endParaRPr b="1" lang="en-GB" sz="2400" spc="-1" strike="noStrike">
              <a:latin typeface="Times New Roman"/>
            </a:endParaRPr>
          </a:p>
          <a:p>
            <a:pPr marL="914400" indent="-228600">
              <a:spcAft>
                <a:spcPts val="1409"/>
              </a:spcAft>
              <a:buClr>
                <a:srgbClr val="000000"/>
              </a:buClr>
              <a:buSzPct val="45000"/>
              <a:buFont typeface="Wingdings" charset="2"/>
              <a:buChar char=""/>
            </a:pPr>
            <a:r>
              <a:rPr b="1" lang="en-GB" sz="2400" spc="-1" strike="noStrike">
                <a:latin typeface="Times New Roman"/>
              </a:rPr>
              <a:t>Helps to understand how to visualize your data depending on the content and context of your data.</a:t>
            </a:r>
            <a:endParaRPr b="1" lang="en-GB" sz="2400" spc="-1" strike="noStrike">
              <a:latin typeface="Times New Roman"/>
            </a:endParaRPr>
          </a:p>
          <a:p>
            <a:pPr marL="914400" indent="-228600">
              <a:spcAft>
                <a:spcPts val="1409"/>
              </a:spcAft>
              <a:buClr>
                <a:srgbClr val="000000"/>
              </a:buClr>
              <a:buSzPct val="45000"/>
              <a:buFont typeface="Wingdings" charset="2"/>
              <a:buChar char=""/>
            </a:pPr>
            <a:r>
              <a:rPr b="1" lang="en-GB" sz="2400" spc="-1" strike="noStrike">
                <a:latin typeface="Times New Roman"/>
              </a:rPr>
              <a:t>Exposes to tools, techniques that can be very useful in your visualization.</a:t>
            </a:r>
            <a:endParaRPr b="1" lang="en-GB" sz="2400" spc="-1" strike="noStrike">
              <a:latin typeface="Times New Roman"/>
            </a:endParaRPr>
          </a:p>
          <a:p>
            <a:pPr marL="914400" indent="-228600">
              <a:spcAft>
                <a:spcPts val="1409"/>
              </a:spcAft>
              <a:buClr>
                <a:srgbClr val="000000"/>
              </a:buClr>
              <a:buSzPct val="45000"/>
              <a:buFont typeface="Wingdings" charset="2"/>
              <a:buChar char=""/>
            </a:pPr>
            <a:r>
              <a:rPr b="1" lang="en-GB" sz="2400" spc="-1" strike="noStrike">
                <a:latin typeface="Times New Roman"/>
              </a:rPr>
              <a:t>Widens your horizon.</a:t>
            </a:r>
            <a:endParaRPr b="1" lang="en-GB" sz="2400" spc="-1" strike="noStrike">
              <a:latin typeface="Times New Roman"/>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60000" y="3330000"/>
            <a:ext cx="9360000" cy="900000"/>
          </a:xfrm>
          <a:prstGeom prst="rect">
            <a:avLst/>
          </a:prstGeom>
          <a:noFill/>
          <a:ln>
            <a:noFill/>
          </a:ln>
        </p:spPr>
        <p:txBody>
          <a:bodyPr lIns="0" rIns="0" tIns="0" bIns="0" anchor="b"/>
          <a:p>
            <a:r>
              <a:rPr b="1" lang="en-GB" sz="3200" spc="-1" strike="noStrike">
                <a:solidFill>
                  <a:srgbClr val="ffffff"/>
                </a:solidFill>
                <a:latin typeface="Source Sans Pro Black"/>
              </a:rPr>
              <a:t>How are the new ways developed?</a:t>
            </a:r>
            <a:endParaRPr b="1" lang="en-GB" sz="3200" spc="-1" strike="noStrike">
              <a:solidFill>
                <a:srgbClr val="ffffff"/>
              </a:solidFill>
              <a:latin typeface="Source Sans Pro Black"/>
            </a:endParaRPr>
          </a:p>
        </p:txBody>
      </p:sp>
      <p:sp>
        <p:nvSpPr>
          <p:cNvPr id="110" name="TextShape 2"/>
          <p:cNvSpPr txBox="1"/>
          <p:nvPr/>
        </p:nvSpPr>
        <p:spPr>
          <a:xfrm>
            <a:off x="540000" y="4680000"/>
            <a:ext cx="9180000" cy="2520000"/>
          </a:xfrm>
          <a:prstGeom prst="rect">
            <a:avLst/>
          </a:prstGeom>
          <a:noFill/>
          <a:ln>
            <a:noFill/>
          </a:ln>
        </p:spPr>
        <p:txBody>
          <a:bodyPr lIns="0" rIns="0" tIns="0" bIns="0"/>
          <a:p>
            <a:endParaRPr b="0" lang="en-GB" sz="2200" spc="-1" strike="noStrike">
              <a:solidFill>
                <a:srgbClr val="1c1c1c"/>
              </a:solidFill>
              <a:latin typeface="Source Sans Pro Light"/>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60000" y="360000"/>
            <a:ext cx="9360000" cy="900000"/>
          </a:xfrm>
          <a:prstGeom prst="rect">
            <a:avLst/>
          </a:prstGeom>
          <a:noFill/>
          <a:ln>
            <a:noFill/>
          </a:ln>
        </p:spPr>
        <p:txBody>
          <a:bodyPr lIns="0" rIns="0" tIns="0" bIns="0" anchor="b"/>
          <a:p>
            <a:r>
              <a:rPr b="1" lang="en-GB" sz="3200" spc="-1" strike="noStrike" u="sng">
                <a:solidFill>
                  <a:srgbClr val="ffffff"/>
                </a:solidFill>
                <a:uFillTx/>
                <a:latin typeface="Source Sans Pro Black"/>
              </a:rPr>
              <a:t>Process</a:t>
            </a:r>
            <a:endParaRPr b="1" lang="en-GB" sz="3200" spc="-1" strike="noStrike" u="sng">
              <a:solidFill>
                <a:srgbClr val="ffffff"/>
              </a:solidFill>
              <a:uFillTx/>
              <a:latin typeface="Source Sans Pro Black"/>
            </a:endParaRPr>
          </a:p>
        </p:txBody>
      </p:sp>
      <p:sp>
        <p:nvSpPr>
          <p:cNvPr id="112" name="TextShape 2"/>
          <p:cNvSpPr txBox="1"/>
          <p:nvPr/>
        </p:nvSpPr>
        <p:spPr>
          <a:xfrm>
            <a:off x="360000" y="1980000"/>
            <a:ext cx="9180000" cy="4680000"/>
          </a:xfrm>
          <a:prstGeom prst="rect">
            <a:avLst/>
          </a:prstGeom>
          <a:noFill/>
          <a:ln>
            <a:noFill/>
          </a:ln>
        </p:spPr>
        <p:txBody>
          <a:bodyPr lIns="0" rIns="0" tIns="0" bIns="0">
            <a:normAutofit/>
          </a:bodyPr>
          <a:p>
            <a:pPr marL="914400" indent="-228600">
              <a:spcAft>
                <a:spcPts val="1409"/>
              </a:spcAft>
              <a:buClr>
                <a:srgbClr val="000000"/>
              </a:buClr>
              <a:buSzPct val="45000"/>
              <a:buFont typeface="Wingdings" charset="2"/>
              <a:buChar char=""/>
            </a:pPr>
            <a:r>
              <a:rPr b="1" lang="en-GB" sz="2400" spc="-1" strike="noStrike">
                <a:latin typeface="Times New Roman"/>
              </a:rPr>
              <a:t>Understand EVERYTHING about the data you want to visualize.</a:t>
            </a:r>
            <a:endParaRPr b="1" lang="en-GB" sz="2400" spc="-1" strike="noStrike">
              <a:latin typeface="Times New Roman"/>
            </a:endParaRPr>
          </a:p>
          <a:p>
            <a:pPr marL="914400" indent="-228600">
              <a:spcAft>
                <a:spcPts val="1409"/>
              </a:spcAft>
              <a:buClr>
                <a:srgbClr val="000000"/>
              </a:buClr>
              <a:buSzPct val="45000"/>
              <a:buFont typeface="Wingdings" charset="2"/>
              <a:buChar char=""/>
            </a:pPr>
            <a:r>
              <a:rPr b="1" lang="en-GB" sz="2400" spc="-1" strike="noStrike">
                <a:latin typeface="Times New Roman"/>
              </a:rPr>
              <a:t>Determine what you are trying to visualize and the information you are trying to communicate.</a:t>
            </a:r>
            <a:endParaRPr b="1" lang="en-GB" sz="2400" spc="-1" strike="noStrike">
              <a:latin typeface="Times New Roman"/>
            </a:endParaRPr>
          </a:p>
          <a:p>
            <a:pPr marL="914400" indent="-228600">
              <a:spcAft>
                <a:spcPts val="1409"/>
              </a:spcAft>
              <a:buClr>
                <a:srgbClr val="000000"/>
              </a:buClr>
              <a:buSzPct val="45000"/>
              <a:buFont typeface="Wingdings" charset="2"/>
              <a:buChar char=""/>
            </a:pPr>
            <a:r>
              <a:rPr b="1" lang="en-GB" sz="2400" spc="-1" strike="noStrike">
                <a:latin typeface="Times New Roman"/>
              </a:rPr>
              <a:t>Know your audience.</a:t>
            </a:r>
            <a:endParaRPr b="1" lang="en-GB" sz="2400" spc="-1" strike="noStrike">
              <a:latin typeface="Times New Roman"/>
            </a:endParaRPr>
          </a:p>
          <a:p>
            <a:pPr marL="914400" indent="-228600">
              <a:spcAft>
                <a:spcPts val="1409"/>
              </a:spcAft>
              <a:buClr>
                <a:srgbClr val="000000"/>
              </a:buClr>
              <a:buSzPct val="45000"/>
              <a:buFont typeface="Wingdings" charset="2"/>
              <a:buChar char=""/>
            </a:pPr>
            <a:r>
              <a:rPr b="1" lang="en-GB" sz="2400" spc="-1" strike="noStrike">
                <a:latin typeface="Times New Roman"/>
              </a:rPr>
              <a:t>Use a visual that conveys the information in the best and simplest form for your audience.</a:t>
            </a:r>
            <a:endParaRPr b="1" lang="en-GB" sz="2400" spc="-1" strike="noStrike">
              <a:latin typeface="Times New Roman"/>
            </a:endParaRPr>
          </a:p>
          <a:p>
            <a:pPr marL="914400" indent="-228600">
              <a:spcAft>
                <a:spcPts val="1409"/>
              </a:spcAft>
              <a:buClr>
                <a:srgbClr val="000000"/>
              </a:buClr>
              <a:buSzPct val="45000"/>
              <a:buFont typeface="Wingdings" charset="2"/>
              <a:buChar char=""/>
            </a:pPr>
            <a:r>
              <a:rPr b="1" lang="en-GB" sz="2400" spc="-1" strike="noStrike">
                <a:latin typeface="Times New Roman"/>
              </a:rPr>
              <a:t>Choose good, effective and efficient visualization tools and techniques.</a:t>
            </a:r>
            <a:endParaRPr b="1" lang="en-GB" sz="2400" spc="-1" strike="noStrike">
              <a:latin typeface="Times New Roman"/>
            </a:endParaRPr>
          </a:p>
          <a:p>
            <a:pPr marL="914400" indent="-228600">
              <a:spcAft>
                <a:spcPts val="1409"/>
              </a:spcAft>
              <a:buClr>
                <a:srgbClr val="000000"/>
              </a:buClr>
              <a:buSzPct val="45000"/>
              <a:buFont typeface="Wingdings" charset="2"/>
              <a:buChar char=""/>
            </a:pPr>
            <a:r>
              <a:rPr b="1" lang="en-GB" sz="2400" spc="-1" strike="noStrike">
                <a:latin typeface="Times New Roman"/>
              </a:rPr>
              <a:t>Explore your imaginations and bring them to life.</a:t>
            </a:r>
            <a:endParaRPr b="1" lang="en-GB" sz="2400" spc="-1" strike="noStrike">
              <a:latin typeface="Times New Roman"/>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60000" y="3330000"/>
            <a:ext cx="9360000" cy="900000"/>
          </a:xfrm>
          <a:prstGeom prst="rect">
            <a:avLst/>
          </a:prstGeom>
          <a:noFill/>
          <a:ln>
            <a:noFill/>
          </a:ln>
        </p:spPr>
        <p:txBody>
          <a:bodyPr lIns="0" rIns="0" tIns="0" bIns="0" anchor="b"/>
          <a:p>
            <a:r>
              <a:rPr b="1" lang="en-GB" sz="3200" spc="-1" strike="noStrike">
                <a:solidFill>
                  <a:srgbClr val="ffffff"/>
                </a:solidFill>
                <a:latin typeface="Source Sans Pro Black"/>
              </a:rPr>
              <a:t>Final words</a:t>
            </a:r>
            <a:endParaRPr b="1" lang="en-GB" sz="3200" spc="-1" strike="noStrike">
              <a:solidFill>
                <a:srgbClr val="ffffff"/>
              </a:solidFill>
              <a:latin typeface="Source Sans Pro Black"/>
            </a:endParaRPr>
          </a:p>
        </p:txBody>
      </p:sp>
      <p:sp>
        <p:nvSpPr>
          <p:cNvPr id="114" name="TextShape 2"/>
          <p:cNvSpPr txBox="1"/>
          <p:nvPr/>
        </p:nvSpPr>
        <p:spPr>
          <a:xfrm>
            <a:off x="540000" y="4680000"/>
            <a:ext cx="9180000" cy="2520000"/>
          </a:xfrm>
          <a:prstGeom prst="rect">
            <a:avLst/>
          </a:prstGeom>
          <a:noFill/>
          <a:ln>
            <a:noFill/>
          </a:ln>
        </p:spPr>
        <p:txBody>
          <a:bodyPr lIns="0" rIns="0" tIns="0" bIns="0"/>
          <a:p>
            <a:endParaRPr b="0" lang="en-GB" sz="2200" spc="-1" strike="noStrike">
              <a:solidFill>
                <a:srgbClr val="1c1c1c"/>
              </a:solidFill>
              <a:latin typeface="Source Sans Pro Light"/>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360000" y="360000"/>
            <a:ext cx="9360000" cy="900000"/>
          </a:xfrm>
          <a:prstGeom prst="rect">
            <a:avLst/>
          </a:prstGeom>
          <a:noFill/>
          <a:ln>
            <a:noFill/>
          </a:ln>
        </p:spPr>
        <p:txBody>
          <a:bodyPr lIns="0" rIns="0" tIns="0" bIns="0" anchor="b"/>
          <a:p>
            <a:endParaRPr b="1" lang="en-GB" sz="3200" spc="-1" strike="noStrike">
              <a:solidFill>
                <a:srgbClr val="ffffff"/>
              </a:solidFill>
              <a:latin typeface="Source Sans Pro Black"/>
            </a:endParaRPr>
          </a:p>
        </p:txBody>
      </p:sp>
      <p:sp>
        <p:nvSpPr>
          <p:cNvPr id="116"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buClr>
                <a:srgbClr val="000000"/>
              </a:buClr>
              <a:buSzPct val="45000"/>
              <a:buFont typeface="Wingdings" charset="2"/>
              <a:buChar char=""/>
            </a:pPr>
            <a:r>
              <a:rPr b="1" lang="en-GB" sz="2600" spc="-1" strike="noStrike">
                <a:solidFill>
                  <a:srgbClr val="1c1c1c"/>
                </a:solidFill>
                <a:latin typeface="Source Sans Pro Semibold"/>
              </a:rPr>
              <a:t>You do not need to be a visualization guru to develop new ways to visualize complex data.</a:t>
            </a:r>
            <a:endParaRPr b="1" lang="en-GB" sz="2600" spc="-1" strike="noStrike">
              <a:solidFill>
                <a:srgbClr val="1c1c1c"/>
              </a:solidFill>
              <a:latin typeface="Source Sans Pro Semibold"/>
            </a:endParaRPr>
          </a:p>
          <a:p>
            <a:pPr>
              <a:spcAft>
                <a:spcPts val="1142"/>
              </a:spcAft>
              <a:buClr>
                <a:srgbClr val="000000"/>
              </a:buClr>
              <a:buSzPct val="45000"/>
              <a:buFont typeface="Wingdings" charset="2"/>
              <a:buChar char=""/>
            </a:pPr>
            <a:r>
              <a:rPr b="1" lang="en-GB" sz="2600" spc="-1" strike="noStrike">
                <a:solidFill>
                  <a:srgbClr val="1c1c1c"/>
                </a:solidFill>
                <a:latin typeface="Source Sans Pro Semibold"/>
              </a:rPr>
              <a:t> </a:t>
            </a:r>
            <a:r>
              <a:rPr b="1" lang="en-GB" sz="2600" spc="-1" strike="noStrike">
                <a:solidFill>
                  <a:srgbClr val="1c1c1c"/>
                </a:solidFill>
                <a:latin typeface="Source Sans Pro Semibold"/>
              </a:rPr>
              <a:t>what you need to have is insight.</a:t>
            </a:r>
            <a:endParaRPr b="1" lang="en-GB" sz="2600" spc="-1" strike="noStrike">
              <a:solidFill>
                <a:srgbClr val="1c1c1c"/>
              </a:solidFill>
              <a:latin typeface="Source Sans Pro Semibold"/>
            </a:endParaRPr>
          </a:p>
          <a:p>
            <a:pPr>
              <a:spcAft>
                <a:spcPts val="1142"/>
              </a:spcAft>
              <a:buClr>
                <a:srgbClr val="000000"/>
              </a:buClr>
              <a:buSzPct val="45000"/>
              <a:buFont typeface="Wingdings" charset="2"/>
              <a:buChar char=""/>
            </a:pPr>
            <a:r>
              <a:rPr b="1" lang="en-GB" sz="2600" spc="-1" strike="noStrike">
                <a:solidFill>
                  <a:srgbClr val="1c1c1c"/>
                </a:solidFill>
                <a:latin typeface="Source Sans Pro Semibold"/>
              </a:rPr>
              <a:t> </a:t>
            </a:r>
            <a:r>
              <a:rPr b="1" lang="en-GB" sz="2600" spc="-1" strike="noStrike">
                <a:solidFill>
                  <a:srgbClr val="1c1c1c"/>
                </a:solidFill>
                <a:latin typeface="Source Sans Pro Semibold"/>
              </a:rPr>
              <a:t>you need to see into your data and make it open up on what it is hiding.</a:t>
            </a:r>
            <a:endParaRPr b="1" lang="en-GB" sz="2600" spc="-1" strike="noStrike">
              <a:solidFill>
                <a:srgbClr val="1c1c1c"/>
              </a:solidFill>
              <a:latin typeface="Source Sans Pro Semibold"/>
            </a:endParaRPr>
          </a:p>
          <a:p>
            <a:pPr>
              <a:spcAft>
                <a:spcPts val="1142"/>
              </a:spcAft>
              <a:buClr>
                <a:srgbClr val="000000"/>
              </a:buClr>
              <a:buSzPct val="45000"/>
              <a:buFont typeface="Wingdings" charset="2"/>
              <a:buChar char=""/>
            </a:pPr>
            <a:r>
              <a:rPr b="1" lang="en-GB" sz="2600" spc="-1" strike="noStrike">
                <a:solidFill>
                  <a:srgbClr val="1c1c1c"/>
                </a:solidFill>
                <a:latin typeface="Source Sans Pro Semibold"/>
              </a:rPr>
              <a:t>Remember, if you can see it, you can have it and if you can imagine it, you can do it.</a:t>
            </a:r>
            <a:endParaRPr b="1" lang="en-GB" sz="2600" spc="-1" strike="noStrike">
              <a:solidFill>
                <a:srgbClr val="1c1c1c"/>
              </a:solidFill>
              <a:latin typeface="Source Sans Pro Semibold"/>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60000" y="3294000"/>
            <a:ext cx="9360000" cy="900000"/>
          </a:xfrm>
          <a:prstGeom prst="rect">
            <a:avLst/>
          </a:prstGeom>
          <a:noFill/>
          <a:ln>
            <a:noFill/>
          </a:ln>
        </p:spPr>
        <p:txBody>
          <a:bodyPr lIns="0" rIns="0" tIns="0" bIns="0" anchor="b"/>
          <a:p>
            <a:r>
              <a:rPr b="1" lang="en-GB" sz="3200" spc="-1" strike="noStrike">
                <a:solidFill>
                  <a:srgbClr val="ffffff"/>
                </a:solidFill>
                <a:latin typeface="Source Sans Pro Black"/>
              </a:rPr>
              <a:t>THANK YOU</a:t>
            </a:r>
            <a:endParaRPr b="1" lang="en-GB" sz="3200" spc="-1" strike="noStrike">
              <a:solidFill>
                <a:srgbClr val="ffffff"/>
              </a:solidFill>
              <a:latin typeface="Source Sans Pro Black"/>
            </a:endParaRPr>
          </a:p>
        </p:txBody>
      </p:sp>
      <p:sp>
        <p:nvSpPr>
          <p:cNvPr id="118" name="TextShape 2"/>
          <p:cNvSpPr txBox="1"/>
          <p:nvPr/>
        </p:nvSpPr>
        <p:spPr>
          <a:xfrm>
            <a:off x="540000" y="4680000"/>
            <a:ext cx="9180000" cy="2520000"/>
          </a:xfrm>
          <a:prstGeom prst="rect">
            <a:avLst/>
          </a:prstGeom>
          <a:noFill/>
          <a:ln>
            <a:noFill/>
          </a:ln>
        </p:spPr>
        <p:txBody>
          <a:bodyPr lIns="0" rIns="0" tIns="0" bIns="0">
            <a:normAutofit/>
          </a:bodyPr>
          <a:p>
            <a:endParaRPr b="1" lang="en-GB" sz="2600" spc="-1" strike="noStrike">
              <a:solidFill>
                <a:srgbClr val="1c1c1c"/>
              </a:solidFill>
              <a:latin typeface="Source Sans Pro Semibold"/>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rIns="0" tIns="0" bIns="0" anchor="b"/>
          <a:p>
            <a:pPr algn="just"/>
            <a:r>
              <a:rPr b="1" lang="en-GB" sz="3200" spc="-1" strike="noStrike">
                <a:solidFill>
                  <a:srgbClr val="ffffff"/>
                </a:solidFill>
                <a:latin typeface="Source Sans Pro Black"/>
              </a:rPr>
              <a:t>Overview</a:t>
            </a:r>
            <a:endParaRPr b="1" lang="en-GB" sz="3200" spc="-1" strike="noStrike">
              <a:solidFill>
                <a:srgbClr val="ffffff"/>
              </a:solidFill>
              <a:latin typeface="Source Sans Pro Black"/>
            </a:endParaRPr>
          </a:p>
        </p:txBody>
      </p:sp>
      <p:sp>
        <p:nvSpPr>
          <p:cNvPr id="9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buClr>
                <a:srgbClr val="000000"/>
              </a:buClr>
              <a:buSzPct val="45000"/>
              <a:buFont typeface="Wingdings" charset="2"/>
              <a:buChar char=""/>
            </a:pPr>
            <a:endParaRPr b="1" lang="en-GB" sz="2600" spc="-1" strike="noStrike">
              <a:solidFill>
                <a:srgbClr val="1c1c1c"/>
              </a:solidFill>
              <a:latin typeface="Source Sans Pro Semibold"/>
            </a:endParaRPr>
          </a:p>
          <a:p>
            <a:pPr>
              <a:spcAft>
                <a:spcPts val="1142"/>
              </a:spcAft>
              <a:buClr>
                <a:srgbClr val="000000"/>
              </a:buClr>
              <a:buSzPct val="45000"/>
              <a:buFont typeface="Wingdings" charset="2"/>
              <a:buChar char=""/>
            </a:pPr>
            <a:r>
              <a:rPr b="1" lang="en-GB" sz="2600" spc="-1" strike="noStrike">
                <a:solidFill>
                  <a:srgbClr val="1c1c1c"/>
                </a:solidFill>
                <a:latin typeface="Source Sans Pro Semibold"/>
              </a:rPr>
              <a:t>Introduction</a:t>
            </a:r>
            <a:endParaRPr b="1" lang="en-GB" sz="2600" spc="-1" strike="noStrike">
              <a:solidFill>
                <a:srgbClr val="1c1c1c"/>
              </a:solidFill>
              <a:latin typeface="Source Sans Pro Semibold"/>
            </a:endParaRPr>
          </a:p>
          <a:p>
            <a:pPr>
              <a:spcAft>
                <a:spcPts val="1142"/>
              </a:spcAft>
              <a:buClr>
                <a:srgbClr val="000000"/>
              </a:buClr>
              <a:buSzPct val="45000"/>
              <a:buFont typeface="Wingdings" charset="2"/>
              <a:buChar char=""/>
            </a:pPr>
            <a:r>
              <a:rPr b="1" lang="en-GB" sz="2600" spc="-1" strike="noStrike">
                <a:solidFill>
                  <a:srgbClr val="1c1c1c"/>
                </a:solidFill>
                <a:latin typeface="Source Sans Pro Semibold"/>
              </a:rPr>
              <a:t>Point</a:t>
            </a:r>
            <a:endParaRPr b="1" lang="en-GB" sz="2600" spc="-1" strike="noStrike">
              <a:solidFill>
                <a:srgbClr val="1c1c1c"/>
              </a:solidFill>
              <a:latin typeface="Source Sans Pro Semibold"/>
            </a:endParaRPr>
          </a:p>
          <a:p>
            <a:pPr marL="914400" indent="-228600">
              <a:spcAft>
                <a:spcPts val="1409"/>
              </a:spcAft>
              <a:buClr>
                <a:srgbClr val="000000"/>
              </a:buClr>
              <a:buSzPct val="45000"/>
              <a:buFont typeface="Wingdings" charset="2"/>
              <a:buChar char=""/>
            </a:pPr>
            <a:r>
              <a:rPr b="1" lang="en-GB" sz="2400" spc="-1" strike="noStrike">
                <a:latin typeface="Times New Roman"/>
              </a:rPr>
              <a:t>Definition of research and development.</a:t>
            </a:r>
            <a:endParaRPr b="1" lang="en-GB" sz="2400" spc="-1" strike="noStrike">
              <a:latin typeface="Times New Roman"/>
            </a:endParaRPr>
          </a:p>
          <a:p>
            <a:pPr marL="914400" indent="-228600">
              <a:spcAft>
                <a:spcPts val="1409"/>
              </a:spcAft>
              <a:buClr>
                <a:srgbClr val="000000"/>
              </a:buClr>
              <a:buSzPct val="45000"/>
              <a:buFont typeface="Wingdings" charset="2"/>
              <a:buChar char=""/>
            </a:pPr>
            <a:r>
              <a:rPr b="1" lang="en-GB" sz="2400" spc="-1" strike="noStrike">
                <a:latin typeface="Times New Roman"/>
              </a:rPr>
              <a:t>What is visualization (Tools and techniques)?</a:t>
            </a:r>
            <a:endParaRPr b="1" lang="en-GB" sz="2400" spc="-1" strike="noStrike">
              <a:latin typeface="Times New Roman"/>
            </a:endParaRPr>
          </a:p>
          <a:p>
            <a:pPr marL="914400" indent="-228600">
              <a:spcAft>
                <a:spcPts val="1409"/>
              </a:spcAft>
              <a:buClr>
                <a:srgbClr val="000000"/>
              </a:buClr>
              <a:buSzPct val="45000"/>
              <a:buFont typeface="Wingdings" charset="2"/>
              <a:buChar char=""/>
            </a:pPr>
            <a:r>
              <a:rPr b="1" lang="en-GB" sz="2400" spc="-1" strike="noStrike">
                <a:latin typeface="Times New Roman"/>
              </a:rPr>
              <a:t>Why do we need visualization for complex data?</a:t>
            </a:r>
            <a:endParaRPr b="1" lang="en-GB" sz="2400" spc="-1" strike="noStrike">
              <a:latin typeface="Times New Roman"/>
            </a:endParaRPr>
          </a:p>
          <a:p>
            <a:pPr marL="914400" indent="-228600">
              <a:spcAft>
                <a:spcPts val="1409"/>
              </a:spcAft>
              <a:buClr>
                <a:srgbClr val="000000"/>
              </a:buClr>
              <a:buSzPct val="45000"/>
              <a:buFont typeface="Wingdings" charset="2"/>
              <a:buChar char=""/>
            </a:pPr>
            <a:r>
              <a:rPr b="1" lang="en-GB" sz="2400" spc="-1" strike="noStrike">
                <a:latin typeface="Times New Roman"/>
              </a:rPr>
              <a:t>Tools used in visualizing complex data.</a:t>
            </a:r>
            <a:endParaRPr b="1" lang="en-GB" sz="2400" spc="-1" strike="noStrike">
              <a:latin typeface="Times New Roman"/>
            </a:endParaRPr>
          </a:p>
          <a:p>
            <a:pPr marL="914400" indent="-228600">
              <a:spcAft>
                <a:spcPts val="1409"/>
              </a:spcAft>
              <a:buClr>
                <a:srgbClr val="000000"/>
              </a:buClr>
              <a:buSzPct val="45000"/>
              <a:buFont typeface="Wingdings" charset="2"/>
              <a:buChar char=""/>
            </a:pPr>
            <a:r>
              <a:rPr b="1" lang="en-GB" sz="2400" spc="-1" strike="noStrike">
                <a:latin typeface="Times New Roman"/>
              </a:rPr>
              <a:t>Graphical Displays</a:t>
            </a:r>
            <a:endParaRPr b="1" lang="en-GB" sz="2400" spc="-1" strike="noStrike">
              <a:latin typeface="Times New Roman"/>
            </a:endParaRPr>
          </a:p>
          <a:p>
            <a:pPr marL="914400" indent="-228600">
              <a:spcAft>
                <a:spcPts val="1409"/>
              </a:spcAft>
              <a:buClr>
                <a:srgbClr val="000000"/>
              </a:buClr>
              <a:buSzPct val="45000"/>
              <a:buFont typeface="Wingdings" charset="2"/>
              <a:buChar char=""/>
            </a:pPr>
            <a:r>
              <a:rPr b="1" lang="en-GB" sz="2400" spc="-1" strike="noStrike">
                <a:latin typeface="Times New Roman"/>
              </a:rPr>
              <a:t>Importance of research in developing new ways to visualize complex data.</a:t>
            </a:r>
            <a:endParaRPr b="1" lang="en-GB" sz="2400" spc="-1" strike="noStrike">
              <a:latin typeface="Times New Roman"/>
            </a:endParaRPr>
          </a:p>
          <a:p>
            <a:pPr marL="914400" indent="-228600">
              <a:spcAft>
                <a:spcPts val="1409"/>
              </a:spcAft>
              <a:buClr>
                <a:srgbClr val="000000"/>
              </a:buClr>
              <a:buSzPct val="45000"/>
              <a:buFont typeface="Wingdings" charset="2"/>
              <a:buChar char=""/>
            </a:pPr>
            <a:r>
              <a:rPr b="1" lang="en-GB" sz="2400" spc="-1" strike="noStrike">
                <a:latin typeface="Times New Roman"/>
              </a:rPr>
              <a:t>How are the new ways developed?</a:t>
            </a:r>
            <a:endParaRPr b="1" lang="en-GB" sz="2400" spc="-1" strike="noStrike">
              <a:latin typeface="Times New Roman"/>
            </a:endParaRPr>
          </a:p>
          <a:p>
            <a:pPr marL="914400" indent="-228600">
              <a:spcAft>
                <a:spcPts val="1409"/>
              </a:spcAft>
              <a:buClr>
                <a:srgbClr val="000000"/>
              </a:buClr>
              <a:buSzPct val="45000"/>
              <a:buFont typeface="Wingdings" charset="2"/>
              <a:buChar char=""/>
            </a:pPr>
            <a:r>
              <a:rPr b="1" lang="en-GB" sz="2400" spc="-1" strike="noStrike">
                <a:latin typeface="Times New Roman"/>
              </a:rPr>
              <a:t>Final Words</a:t>
            </a:r>
            <a:endParaRPr b="1" lang="en-GB" sz="24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rIns="0" tIns="0" bIns="0" anchor="b"/>
          <a:p>
            <a:r>
              <a:rPr b="1" lang="en-GB" sz="3200" spc="-1" strike="noStrike">
                <a:solidFill>
                  <a:srgbClr val="ffffff"/>
                </a:solidFill>
                <a:latin typeface="Source Sans Pro Black"/>
              </a:rPr>
              <a:t>Introduction</a:t>
            </a:r>
            <a:endParaRPr b="1" lang="en-GB" sz="3200" spc="-1" strike="noStrike">
              <a:solidFill>
                <a:srgbClr val="ffffff"/>
              </a:solidFill>
              <a:latin typeface="Source Sans Pro Black"/>
            </a:endParaRPr>
          </a:p>
        </p:txBody>
      </p:sp>
      <p:sp>
        <p:nvSpPr>
          <p:cNvPr id="92" name="TextShape 2"/>
          <p:cNvSpPr txBox="1"/>
          <p:nvPr/>
        </p:nvSpPr>
        <p:spPr>
          <a:xfrm>
            <a:off x="360000" y="1944000"/>
            <a:ext cx="9180000" cy="4680000"/>
          </a:xfrm>
          <a:prstGeom prst="rect">
            <a:avLst/>
          </a:prstGeom>
          <a:noFill/>
          <a:ln>
            <a:noFill/>
          </a:ln>
        </p:spPr>
        <p:txBody>
          <a:bodyPr lIns="0" rIns="0" tIns="0" bIns="0">
            <a:normAutofit/>
          </a:bodyPr>
          <a:p>
            <a:pPr>
              <a:lnSpc>
                <a:spcPct val="150000"/>
              </a:lnSpc>
              <a:spcAft>
                <a:spcPts val="1142"/>
              </a:spcAft>
              <a:buClr>
                <a:srgbClr val="000000"/>
              </a:buClr>
              <a:buSzPct val="45000"/>
              <a:buFont typeface="Wingdings" charset="2"/>
              <a:buChar char=""/>
            </a:pPr>
            <a:r>
              <a:rPr b="1" lang="en-GB" sz="2080" spc="-1" strike="noStrike">
                <a:solidFill>
                  <a:srgbClr val="1c1c1c"/>
                </a:solidFill>
                <a:latin typeface="Times New Roman"/>
              </a:rPr>
              <a:t>Data is life and therefore we need to get and extract information from the data using a </a:t>
            </a:r>
            <a:r>
              <a:rPr b="1" lang="en-GB" sz="2080" spc="-1" strike="noStrike">
                <a:solidFill>
                  <a:srgbClr val="1c1c1c"/>
                </a:solidFill>
                <a:latin typeface="Times New Roman"/>
              </a:rPr>
              <a:t>tool called EDA (Exploratory Data Analysis) and specifically visualization. </a:t>
            </a:r>
            <a:endParaRPr b="1" lang="en-GB" sz="2080" spc="-1" strike="noStrike">
              <a:solidFill>
                <a:srgbClr val="1c1c1c"/>
              </a:solidFill>
              <a:latin typeface="Times New Roman"/>
            </a:endParaRPr>
          </a:p>
          <a:p>
            <a:pPr>
              <a:lnSpc>
                <a:spcPct val="150000"/>
              </a:lnSpc>
              <a:spcAft>
                <a:spcPts val="1142"/>
              </a:spcAft>
              <a:buClr>
                <a:srgbClr val="000000"/>
              </a:buClr>
              <a:buSzPct val="45000"/>
              <a:buFont typeface="Wingdings" charset="2"/>
              <a:buChar char=""/>
            </a:pPr>
            <a:r>
              <a:rPr b="1" lang="en-GB" sz="2080" spc="-1" strike="noStrike">
                <a:solidFill>
                  <a:srgbClr val="1c1c1c"/>
                </a:solidFill>
                <a:latin typeface="Times New Roman"/>
              </a:rPr>
              <a:t>Visualization is a very important tool in the analysis of data.</a:t>
            </a:r>
            <a:endParaRPr b="1" lang="en-GB" sz="2080" spc="-1" strike="noStrike">
              <a:solidFill>
                <a:srgbClr val="1c1c1c"/>
              </a:solidFill>
              <a:latin typeface="Times New Roman"/>
            </a:endParaRPr>
          </a:p>
          <a:p>
            <a:pPr>
              <a:lnSpc>
                <a:spcPct val="150000"/>
              </a:lnSpc>
              <a:spcAft>
                <a:spcPts val="1142"/>
              </a:spcAft>
              <a:buClr>
                <a:srgbClr val="000000"/>
              </a:buClr>
              <a:buSzPct val="45000"/>
              <a:buFont typeface="Wingdings" charset="2"/>
              <a:buChar char=""/>
            </a:pPr>
            <a:r>
              <a:rPr b="1" lang="en-GB" sz="2080" spc="-1" strike="noStrike">
                <a:solidFill>
                  <a:srgbClr val="1c1c1c"/>
                </a:solidFill>
                <a:latin typeface="Times New Roman"/>
              </a:rPr>
              <a:t>To develop the society, we need data and every single day, a large amount of data is </a:t>
            </a:r>
            <a:r>
              <a:rPr b="1" lang="en-GB" sz="2080" spc="-1" strike="noStrike">
                <a:solidFill>
                  <a:srgbClr val="1c1c1c"/>
                </a:solidFill>
                <a:latin typeface="Times New Roman"/>
              </a:rPr>
              <a:t>released most especially through the internet and because of the complexity of some of </a:t>
            </a:r>
            <a:r>
              <a:rPr b="1" lang="en-GB" sz="2080" spc="-1" strike="noStrike">
                <a:solidFill>
                  <a:srgbClr val="1c1c1c"/>
                </a:solidFill>
                <a:latin typeface="Times New Roman"/>
              </a:rPr>
              <a:t>these data, we need more complex visualizations to get insight from them.</a:t>
            </a:r>
            <a:endParaRPr b="1" lang="en-GB" sz="2080" spc="-1" strike="noStrike">
              <a:solidFill>
                <a:srgbClr val="1c1c1c"/>
              </a:solidFill>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60000" y="3330000"/>
            <a:ext cx="9360000" cy="900000"/>
          </a:xfrm>
          <a:prstGeom prst="rect">
            <a:avLst/>
          </a:prstGeom>
          <a:noFill/>
          <a:ln>
            <a:noFill/>
          </a:ln>
        </p:spPr>
        <p:txBody>
          <a:bodyPr lIns="0" rIns="0" tIns="0" bIns="0" anchor="b"/>
          <a:p>
            <a:pPr algn="ctr">
              <a:lnSpc>
                <a:spcPct val="115000"/>
              </a:lnSpc>
            </a:pPr>
            <a:r>
              <a:rPr b="1" lang="en-GB" sz="3200" spc="-1" strike="noStrike">
                <a:solidFill>
                  <a:srgbClr val="ffffff"/>
                </a:solidFill>
                <a:latin typeface="Source Sans Pro Black"/>
              </a:rPr>
              <a:t>Points</a:t>
            </a:r>
            <a:endParaRPr b="1" lang="en-GB" sz="3200" spc="-1" strike="noStrike">
              <a:solidFill>
                <a:srgbClr val="ffffff"/>
              </a:solidFill>
              <a:latin typeface="Source Sans Pro Black"/>
            </a:endParaRPr>
          </a:p>
        </p:txBody>
      </p:sp>
      <p:sp>
        <p:nvSpPr>
          <p:cNvPr id="94" name="TextShape 2"/>
          <p:cNvSpPr txBox="1"/>
          <p:nvPr/>
        </p:nvSpPr>
        <p:spPr>
          <a:xfrm>
            <a:off x="540000" y="4680000"/>
            <a:ext cx="9180000" cy="2520000"/>
          </a:xfrm>
          <a:prstGeom prst="rect">
            <a:avLst/>
          </a:prstGeom>
          <a:noFill/>
          <a:ln>
            <a:noFill/>
          </a:ln>
        </p:spPr>
        <p:txBody>
          <a:bodyPr lIns="0" rIns="0" tIns="0" bIns="0"/>
          <a:p>
            <a:endParaRPr b="0" lang="en-GB" sz="2200" spc="-1" strike="noStrike">
              <a:solidFill>
                <a:srgbClr val="1c1c1c"/>
              </a:solidFill>
              <a:latin typeface="Source Sans Pro Light"/>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60000" y="360000"/>
            <a:ext cx="9360000" cy="900000"/>
          </a:xfrm>
          <a:prstGeom prst="rect">
            <a:avLst/>
          </a:prstGeom>
          <a:noFill/>
          <a:ln>
            <a:noFill/>
          </a:ln>
        </p:spPr>
        <p:txBody>
          <a:bodyPr lIns="0" rIns="0" tIns="0" bIns="0" anchor="b"/>
          <a:p>
            <a:pPr marL="914400" indent="-228600" algn="ctr"/>
            <a:r>
              <a:rPr b="1" lang="en-GB" sz="3200" spc="-1" strike="noStrike">
                <a:solidFill>
                  <a:srgbClr val="ffffff"/>
                </a:solidFill>
                <a:latin typeface="Source Sans Pro Black"/>
              </a:rPr>
              <a:t>Definition of research and development.</a:t>
            </a:r>
            <a:endParaRPr b="1" lang="en-GB" sz="3200" spc="-1" strike="noStrike">
              <a:solidFill>
                <a:srgbClr val="ffffff"/>
              </a:solidFill>
              <a:latin typeface="Source Sans Pro Black"/>
            </a:endParaRPr>
          </a:p>
        </p:txBody>
      </p:sp>
      <p:sp>
        <p:nvSpPr>
          <p:cNvPr id="96" name="TextShape 2"/>
          <p:cNvSpPr txBox="1"/>
          <p:nvPr/>
        </p:nvSpPr>
        <p:spPr>
          <a:xfrm>
            <a:off x="396000" y="3240000"/>
            <a:ext cx="9180000" cy="2772000"/>
          </a:xfrm>
          <a:prstGeom prst="rect">
            <a:avLst/>
          </a:prstGeom>
          <a:noFill/>
          <a:ln>
            <a:noFill/>
          </a:ln>
        </p:spPr>
        <p:txBody>
          <a:bodyPr lIns="0" rIns="0" tIns="0" bIns="0">
            <a:normAutofit/>
          </a:bodyPr>
          <a:p>
            <a:pPr>
              <a:lnSpc>
                <a:spcPct val="150000"/>
              </a:lnSpc>
              <a:spcBef>
                <a:spcPts val="283"/>
              </a:spcBef>
              <a:spcAft>
                <a:spcPts val="1426"/>
              </a:spcAft>
              <a:buClr>
                <a:srgbClr val="000000"/>
              </a:buClr>
              <a:buSzPct val="45000"/>
              <a:buFont typeface="Wingdings" charset="2"/>
              <a:buChar char=""/>
            </a:pPr>
            <a:r>
              <a:rPr b="1" lang="en-GB" sz="2070" spc="-1" strike="noStrike">
                <a:solidFill>
                  <a:srgbClr val="1c1c1c"/>
                </a:solidFill>
                <a:latin typeface="Times New Roman"/>
              </a:rPr>
              <a:t>Research according to Merriam-Webster is the careful study that is done to find and report new knowledge about something while development is the act or process of growing something or causing something to grow or become larger or more advanced.</a:t>
            </a:r>
            <a:endParaRPr b="1" lang="en-GB" sz="2070" spc="-1" strike="noStrike">
              <a:solidFill>
                <a:srgbClr val="1c1c1c"/>
              </a:solidFill>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60000" y="360000"/>
            <a:ext cx="9360000" cy="900000"/>
          </a:xfrm>
          <a:prstGeom prst="rect">
            <a:avLst/>
          </a:prstGeom>
          <a:noFill/>
          <a:ln>
            <a:noFill/>
          </a:ln>
        </p:spPr>
        <p:txBody>
          <a:bodyPr lIns="0" rIns="0" tIns="0" bIns="0" anchor="b"/>
          <a:p>
            <a:pPr algn="ctr"/>
            <a:r>
              <a:rPr b="1" lang="en-GB" sz="3200" spc="-1" strike="noStrike">
                <a:solidFill>
                  <a:srgbClr val="ffffff"/>
                </a:solidFill>
                <a:latin typeface="Source Sans Pro Black"/>
              </a:rPr>
              <a:t>What is visualization (Tools and techniques)?</a:t>
            </a:r>
            <a:endParaRPr b="1" lang="en-GB" sz="3200" spc="-1" strike="noStrike">
              <a:solidFill>
                <a:srgbClr val="ffffff"/>
              </a:solidFill>
              <a:latin typeface="Source Sans Pro Black"/>
            </a:endParaRPr>
          </a:p>
        </p:txBody>
      </p:sp>
      <p:sp>
        <p:nvSpPr>
          <p:cNvPr id="98"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buClr>
                <a:srgbClr val="000000"/>
              </a:buClr>
              <a:buSzPct val="45000"/>
              <a:buFont typeface="Wingdings" charset="2"/>
              <a:buChar char=""/>
            </a:pPr>
            <a:r>
              <a:rPr b="1" lang="en-GB" sz="2070" spc="-1" strike="noStrike">
                <a:solidFill>
                  <a:srgbClr val="1c1c1c"/>
                </a:solidFill>
                <a:latin typeface="Times New Roman"/>
              </a:rPr>
              <a:t>Visualization is known simply as the act or process of interpreting in visual terms or of putting into visible form but in exploratory data analysis(EDA), visualization is known as a way of making sense of all the data, ideas and information.</a:t>
            </a:r>
            <a:endParaRPr b="1" lang="en-GB" sz="2070" spc="-1" strike="noStrike">
              <a:solidFill>
                <a:srgbClr val="1c1c1c"/>
              </a:solidFill>
              <a:latin typeface="Times New Roman"/>
            </a:endParaRPr>
          </a:p>
          <a:p>
            <a:pPr>
              <a:spcAft>
                <a:spcPts val="1142"/>
              </a:spcAft>
              <a:buClr>
                <a:srgbClr val="000000"/>
              </a:buClr>
              <a:buSzPct val="45000"/>
              <a:buFont typeface="Wingdings" charset="2"/>
              <a:buChar char=""/>
            </a:pPr>
            <a:r>
              <a:rPr b="1" lang="en-GB" sz="2070" spc="-1" strike="noStrike">
                <a:solidFill>
                  <a:srgbClr val="1c1c1c"/>
                </a:solidFill>
                <a:latin typeface="Times New Roman"/>
              </a:rPr>
              <a:t>Tools</a:t>
            </a:r>
            <a:endParaRPr b="1" lang="en-GB" sz="2070" spc="-1" strike="noStrike">
              <a:solidFill>
                <a:srgbClr val="1c1c1c"/>
              </a:solidFill>
              <a:latin typeface="Times New Roman"/>
            </a:endParaRPr>
          </a:p>
          <a:p>
            <a:pPr lvl="1" marL="288000">
              <a:spcAft>
                <a:spcPts val="1134"/>
              </a:spcAft>
              <a:buClr>
                <a:srgbClr val="000000"/>
              </a:buClr>
              <a:buSzPct val="75000"/>
              <a:buFont typeface="Wingdings" charset="2"/>
              <a:buChar char=""/>
            </a:pPr>
            <a:r>
              <a:rPr b="1" lang="en-GB" sz="2070" spc="-1" strike="noStrike">
                <a:solidFill>
                  <a:srgbClr val="1c1c1c"/>
                </a:solidFill>
                <a:latin typeface="Times New Roman"/>
              </a:rPr>
              <a:t>There are various visualization tools such as Tableau, Visme, Fusioncharts, Data Wrapper and Zing Chart (for Javascript and HTML5 charts), ggplot, Plotly, Matplotlib, ,Seaborn, Bokeh, Pygal, Altair, Geoplotlib(Python libraries).</a:t>
            </a:r>
            <a:endParaRPr b="0" lang="en-GB" sz="2070" spc="-1" strike="noStrike">
              <a:solidFill>
                <a:srgbClr val="1c1c1c"/>
              </a:solidFill>
              <a:latin typeface="Source Sans Pro Light"/>
            </a:endParaRPr>
          </a:p>
          <a:p>
            <a:pPr>
              <a:spcAft>
                <a:spcPts val="1142"/>
              </a:spcAft>
              <a:buClr>
                <a:srgbClr val="000000"/>
              </a:buClr>
              <a:buSzPct val="45000"/>
              <a:buFont typeface="Wingdings" charset="2"/>
              <a:buChar char=""/>
            </a:pPr>
            <a:r>
              <a:rPr b="1" lang="en-GB" sz="2070" spc="-1" strike="noStrike">
                <a:solidFill>
                  <a:srgbClr val="1c1c1c"/>
                </a:solidFill>
                <a:latin typeface="Times New Roman"/>
              </a:rPr>
              <a:t>Techniques</a:t>
            </a:r>
            <a:endParaRPr b="1" lang="en-GB" sz="2070" spc="-1" strike="noStrike">
              <a:solidFill>
                <a:srgbClr val="1c1c1c"/>
              </a:solidFill>
              <a:latin typeface="Times New Roman"/>
            </a:endParaRPr>
          </a:p>
          <a:p>
            <a:pPr lvl="1" marL="288000">
              <a:spcAft>
                <a:spcPts val="1134"/>
              </a:spcAft>
              <a:buClr>
                <a:srgbClr val="000000"/>
              </a:buClr>
              <a:buSzPct val="75000"/>
              <a:buFont typeface="Wingdings" charset="2"/>
              <a:buChar char=""/>
            </a:pPr>
            <a:r>
              <a:rPr b="1" lang="en-GB" sz="2070" spc="-1" strike="noStrike">
                <a:solidFill>
                  <a:srgbClr val="1c1c1c"/>
                </a:solidFill>
                <a:latin typeface="Times New Roman"/>
              </a:rPr>
              <a:t>Charts, Plots, Maps, Diagrams and Matrix.</a:t>
            </a:r>
            <a:endParaRPr b="0" lang="en-GB" sz="2070" spc="-1" strike="noStrike">
              <a:solidFill>
                <a:srgbClr val="1c1c1c"/>
              </a:solidFill>
              <a:latin typeface="Source Sans Pro Light"/>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60000" y="360000"/>
            <a:ext cx="9360000" cy="900000"/>
          </a:xfrm>
          <a:prstGeom prst="rect">
            <a:avLst/>
          </a:prstGeom>
          <a:noFill/>
          <a:ln>
            <a:noFill/>
          </a:ln>
        </p:spPr>
        <p:txBody>
          <a:bodyPr lIns="0" rIns="0" tIns="0" bIns="0" anchor="b"/>
          <a:p>
            <a:pPr algn="ctr"/>
            <a:r>
              <a:rPr b="1" lang="en-GB" sz="3200" spc="-1" strike="noStrike">
                <a:solidFill>
                  <a:srgbClr val="ffffff"/>
                </a:solidFill>
                <a:latin typeface="Source Sans Pro Black"/>
              </a:rPr>
              <a:t>Why do we need visualization for complex data?</a:t>
            </a:r>
            <a:endParaRPr b="1" lang="en-GB" sz="3200" spc="-1" strike="noStrike">
              <a:solidFill>
                <a:srgbClr val="ffffff"/>
              </a:solidFill>
              <a:latin typeface="Source Sans Pro Black"/>
            </a:endParaRPr>
          </a:p>
        </p:txBody>
      </p:sp>
      <p:sp>
        <p:nvSpPr>
          <p:cNvPr id="100" name="TextShape 2"/>
          <p:cNvSpPr txBox="1"/>
          <p:nvPr/>
        </p:nvSpPr>
        <p:spPr>
          <a:xfrm>
            <a:off x="360000" y="2808000"/>
            <a:ext cx="9180000" cy="3852000"/>
          </a:xfrm>
          <a:prstGeom prst="rect">
            <a:avLst/>
          </a:prstGeom>
          <a:noFill/>
          <a:ln>
            <a:noFill/>
          </a:ln>
        </p:spPr>
        <p:txBody>
          <a:bodyPr lIns="0" rIns="0" tIns="0" bIns="0">
            <a:normAutofit/>
          </a:bodyPr>
          <a:p>
            <a:pPr marL="914400" indent="-228600">
              <a:spcAft>
                <a:spcPts val="1409"/>
              </a:spcAft>
              <a:buClr>
                <a:srgbClr val="000000"/>
              </a:buClr>
              <a:buSzPct val="45000"/>
              <a:buFont typeface="Wingdings" charset="2"/>
              <a:buChar char=""/>
            </a:pPr>
            <a:r>
              <a:rPr b="1" lang="en-GB" sz="2070" spc="-1" strike="noStrike">
                <a:latin typeface="Times New Roman"/>
              </a:rPr>
              <a:t>Visualizing complex data will help in getting the audience’s attention.</a:t>
            </a:r>
            <a:endParaRPr b="1" lang="en-GB" sz="2070" spc="-1" strike="noStrike">
              <a:latin typeface="Times New Roman"/>
            </a:endParaRPr>
          </a:p>
          <a:p>
            <a:pPr marL="914400" indent="-228600">
              <a:spcAft>
                <a:spcPts val="1409"/>
              </a:spcAft>
              <a:buClr>
                <a:srgbClr val="000000"/>
              </a:buClr>
              <a:buSzPct val="45000"/>
              <a:buFont typeface="Wingdings" charset="2"/>
              <a:buChar char=""/>
            </a:pPr>
            <a:r>
              <a:rPr b="1" lang="en-GB" sz="2070" spc="-1" strike="noStrike">
                <a:latin typeface="Times New Roman"/>
              </a:rPr>
              <a:t>It solves the problem of relaying complex information.</a:t>
            </a:r>
            <a:endParaRPr b="1" lang="en-GB" sz="2070" spc="-1" strike="noStrike">
              <a:latin typeface="Times New Roman"/>
            </a:endParaRPr>
          </a:p>
          <a:p>
            <a:pPr marL="914400" indent="-228600">
              <a:spcAft>
                <a:spcPts val="1409"/>
              </a:spcAft>
              <a:buClr>
                <a:srgbClr val="000000"/>
              </a:buClr>
              <a:buSzPct val="45000"/>
              <a:buFont typeface="Wingdings" charset="2"/>
              <a:buChar char=""/>
            </a:pPr>
            <a:r>
              <a:rPr b="1" lang="en-GB" sz="2070" spc="-1" strike="noStrike">
                <a:latin typeface="Times New Roman"/>
              </a:rPr>
              <a:t>Capable of identifying areas that need attention or improvement.</a:t>
            </a:r>
            <a:endParaRPr b="1" lang="en-GB" sz="2070" spc="-1" strike="noStrike">
              <a:latin typeface="Times New Roman"/>
            </a:endParaRPr>
          </a:p>
          <a:p>
            <a:pPr marL="914400" indent="-228600">
              <a:spcAft>
                <a:spcPts val="1409"/>
              </a:spcAft>
              <a:buClr>
                <a:srgbClr val="000000"/>
              </a:buClr>
              <a:buSzPct val="45000"/>
              <a:buFont typeface="Wingdings" charset="2"/>
              <a:buChar char=""/>
            </a:pPr>
            <a:r>
              <a:rPr b="1" lang="en-GB" sz="2070" spc="-1" strike="noStrike">
                <a:latin typeface="Times New Roman"/>
              </a:rPr>
              <a:t>It helps to find insights in the complex data.</a:t>
            </a:r>
            <a:endParaRPr b="1" lang="en-GB" sz="2070" spc="-1" strike="noStrike">
              <a:latin typeface="Times New Roman"/>
            </a:endParaRPr>
          </a:p>
          <a:p>
            <a:pPr marL="914400" indent="-228600">
              <a:spcAft>
                <a:spcPts val="1409"/>
              </a:spcAft>
              <a:buClr>
                <a:srgbClr val="000000"/>
              </a:buClr>
              <a:buSzPct val="45000"/>
              <a:buFont typeface="Wingdings" charset="2"/>
              <a:buChar char=""/>
            </a:pPr>
            <a:r>
              <a:rPr b="1" lang="en-GB" sz="2070" spc="-1" strike="noStrike">
                <a:latin typeface="Times New Roman"/>
              </a:rPr>
              <a:t>It helps to identify relationship and patterns in complex data.</a:t>
            </a:r>
            <a:endParaRPr b="1" lang="en-GB" sz="207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60000" y="360000"/>
            <a:ext cx="9360000" cy="900000"/>
          </a:xfrm>
          <a:prstGeom prst="rect">
            <a:avLst/>
          </a:prstGeom>
          <a:noFill/>
          <a:ln>
            <a:noFill/>
          </a:ln>
        </p:spPr>
        <p:txBody>
          <a:bodyPr lIns="0" rIns="0" tIns="0" bIns="0" anchor="b"/>
          <a:p>
            <a:r>
              <a:rPr b="1" lang="en-GB" sz="3200" spc="-1" strike="noStrike">
                <a:solidFill>
                  <a:srgbClr val="ffffff"/>
                </a:solidFill>
                <a:latin typeface="Source Sans Pro Black"/>
              </a:rPr>
              <a:t>Tools used in visualizing complex data</a:t>
            </a:r>
            <a:endParaRPr b="1" lang="en-GB" sz="3200" spc="-1" strike="noStrike">
              <a:solidFill>
                <a:srgbClr val="ffffff"/>
              </a:solidFill>
              <a:latin typeface="Source Sans Pro Black"/>
            </a:endParaRPr>
          </a:p>
        </p:txBody>
      </p:sp>
      <p:sp>
        <p:nvSpPr>
          <p:cNvPr id="102" name="TextShape 2"/>
          <p:cNvSpPr txBox="1"/>
          <p:nvPr/>
        </p:nvSpPr>
        <p:spPr>
          <a:xfrm>
            <a:off x="360000" y="1980000"/>
            <a:ext cx="9180000" cy="4680000"/>
          </a:xfrm>
          <a:prstGeom prst="rect">
            <a:avLst/>
          </a:prstGeom>
          <a:noFill/>
          <a:ln>
            <a:noFill/>
          </a:ln>
        </p:spPr>
        <p:txBody>
          <a:bodyPr lIns="0" rIns="0" tIns="0" bIns="0">
            <a:normAutofit/>
          </a:bodyPr>
          <a:p>
            <a:pPr marL="914400" indent="-228600">
              <a:spcAft>
                <a:spcPts val="1409"/>
              </a:spcAft>
              <a:buClr>
                <a:srgbClr val="000000"/>
              </a:buClr>
              <a:buSzPct val="45000"/>
              <a:buFont typeface="Wingdings" charset="2"/>
              <a:buChar char=""/>
            </a:pPr>
            <a:r>
              <a:rPr b="1" lang="en-GB" sz="2400" spc="-1" strike="noStrike">
                <a:latin typeface="Times New Roman"/>
              </a:rPr>
              <a:t>Microsoft Azure Power BI: Exceptional for its highly intuitive drag and drop interface, short learning curve and large integration capabilities.</a:t>
            </a:r>
            <a:endParaRPr b="1" lang="en-GB" sz="2400" spc="-1" strike="noStrike">
              <a:latin typeface="Times New Roman"/>
            </a:endParaRPr>
          </a:p>
          <a:p>
            <a:pPr marL="914400" indent="-228600">
              <a:spcAft>
                <a:spcPts val="1409"/>
              </a:spcAft>
              <a:buClr>
                <a:srgbClr val="000000"/>
              </a:buClr>
              <a:buSzPct val="45000"/>
              <a:buFont typeface="Wingdings" charset="2"/>
              <a:buChar char=""/>
            </a:pPr>
            <a:r>
              <a:rPr b="1" lang="en-GB" sz="2400" spc="-1" strike="noStrike">
                <a:latin typeface="Times New Roman"/>
              </a:rPr>
              <a:t>ELK Stack Kibana: Part of Elastic Stack that turns data into visual insights, built on and designed to work on ElasticSearch data only.</a:t>
            </a:r>
            <a:endParaRPr b="1" lang="en-GB" sz="2400" spc="-1" strike="noStrike">
              <a:latin typeface="Times New Roman"/>
            </a:endParaRPr>
          </a:p>
          <a:p>
            <a:pPr marL="914400" indent="-228600">
              <a:spcAft>
                <a:spcPts val="1409"/>
              </a:spcAft>
              <a:buClr>
                <a:srgbClr val="000000"/>
              </a:buClr>
              <a:buSzPct val="45000"/>
              <a:buFont typeface="Wingdings" charset="2"/>
              <a:buChar char=""/>
            </a:pPr>
            <a:r>
              <a:rPr b="1" lang="en-GB" sz="2400" spc="-1" strike="noStrike">
                <a:latin typeface="Times New Roman"/>
              </a:rPr>
              <a:t>Grafana: Professional data visualization and analytic tool that supports up to 30 data sources, including AWS, ElasticSearch and Prometheus.</a:t>
            </a:r>
            <a:endParaRPr b="1" lang="en-GB" sz="2400" spc="-1" strike="noStrike">
              <a:latin typeface="Times New Roman"/>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60000" y="3330000"/>
            <a:ext cx="9360000" cy="900000"/>
          </a:xfrm>
          <a:prstGeom prst="rect">
            <a:avLst/>
          </a:prstGeom>
          <a:noFill/>
          <a:ln>
            <a:noFill/>
          </a:ln>
        </p:spPr>
        <p:txBody>
          <a:bodyPr lIns="0" rIns="0" tIns="0" bIns="0" anchor="b"/>
          <a:p>
            <a:r>
              <a:rPr b="1" lang="en-GB" sz="3200" spc="-1" strike="noStrike">
                <a:solidFill>
                  <a:srgbClr val="ffffff"/>
                </a:solidFill>
                <a:latin typeface="Source Sans Pro Black"/>
              </a:rPr>
              <a:t>Graphical Display</a:t>
            </a:r>
            <a:endParaRPr b="1" lang="en-GB" sz="3200" spc="-1" strike="noStrike">
              <a:solidFill>
                <a:srgbClr val="ffffff"/>
              </a:solidFill>
              <a:latin typeface="Source Sans Pro Black"/>
            </a:endParaRPr>
          </a:p>
        </p:txBody>
      </p:sp>
      <p:sp>
        <p:nvSpPr>
          <p:cNvPr id="104" name="TextShape 2"/>
          <p:cNvSpPr txBox="1"/>
          <p:nvPr/>
        </p:nvSpPr>
        <p:spPr>
          <a:xfrm>
            <a:off x="540000" y="4680000"/>
            <a:ext cx="9180000" cy="2520000"/>
          </a:xfrm>
          <a:prstGeom prst="rect">
            <a:avLst/>
          </a:prstGeom>
          <a:noFill/>
          <a:ln>
            <a:noFill/>
          </a:ln>
        </p:spPr>
        <p:txBody>
          <a:bodyPr lIns="0" rIns="0" tIns="0" bIns="0">
            <a:normAutofit/>
          </a:bodyPr>
          <a:p>
            <a:endParaRPr b="1" lang="en-GB" sz="2600" spc="-1" strike="noStrike">
              <a:solidFill>
                <a:srgbClr val="1c1c1c"/>
              </a:solidFill>
              <a:latin typeface="Source Sans Pro Semibold"/>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2019-04-26T20:22:57Z</dcterms:created>
  <dc:creator/>
  <dc:description/>
  <dc:language>en-GB</dc:language>
  <cp:lastModifiedBy/>
  <dcterms:modified xsi:type="dcterms:W3CDTF">2019-04-26T20:56:54Z</dcterms:modified>
  <cp:revision>25</cp:revision>
  <dc:subject/>
  <dc:title>Alizarin</dc:title>
</cp:coreProperties>
</file>