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d0a2d6f0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0d0a2d6f0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0a2d6f0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0a2d6f0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d0a2d6f0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d0a2d6f0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0a2d6f0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0a2d6f0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280325"/>
            <a:ext cx="7688100" cy="1706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050"/>
              <a:buFont typeface="Calibri"/>
              <a:buNone/>
            </a:pPr>
            <a:r>
              <a:rPr lang="sl" sz="4220"/>
              <a:t>Učenje izražanja čustev s pomočjo detekcije obraza</a:t>
            </a:r>
            <a:endParaRPr sz="4220"/>
          </a:p>
        </p:txBody>
      </p:sp>
      <p:sp>
        <p:nvSpPr>
          <p:cNvPr id="87" name="Google Shape;87;p13"/>
          <p:cNvSpPr txBox="1"/>
          <p:nvPr>
            <p:ph idx="1" type="subTitle"/>
          </p:nvPr>
        </p:nvSpPr>
        <p:spPr>
          <a:xfrm>
            <a:off x="729625" y="3374725"/>
            <a:ext cx="7688100" cy="6807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90000"/>
              </a:lnSpc>
              <a:spcBef>
                <a:spcPts val="0"/>
              </a:spcBef>
              <a:spcAft>
                <a:spcPts val="0"/>
              </a:spcAft>
              <a:buClr>
                <a:schemeClr val="dk1"/>
              </a:buClr>
              <a:buSzPct val="112500"/>
              <a:buNone/>
            </a:pPr>
            <a:r>
              <a:rPr lang="sl"/>
              <a:t>Avtorja: Žan Pečovnik, Jernej Vrhunc</a:t>
            </a:r>
            <a:endParaRPr/>
          </a:p>
          <a:p>
            <a:pPr indent="0" lvl="0" marL="0" rtl="0" algn="ctr">
              <a:lnSpc>
                <a:spcPct val="90000"/>
              </a:lnSpc>
              <a:spcBef>
                <a:spcPts val="800"/>
              </a:spcBef>
              <a:spcAft>
                <a:spcPts val="0"/>
              </a:spcAft>
              <a:buClr>
                <a:schemeClr val="dk1"/>
              </a:buClr>
              <a:buSzPct val="112500"/>
              <a:buNone/>
            </a:pPr>
            <a:r>
              <a:rPr lang="sl"/>
              <a:t>Fakulteta za računalništvo in informatiko, Ljubljana</a:t>
            </a:r>
            <a:endParaRPr/>
          </a:p>
          <a:p>
            <a:pPr indent="0" lvl="0" marL="0" rtl="0" algn="ctr">
              <a:lnSpc>
                <a:spcPct val="90000"/>
              </a:lnSpc>
              <a:spcBef>
                <a:spcPts val="800"/>
              </a:spcBef>
              <a:spcAft>
                <a:spcPts val="0"/>
              </a:spcAft>
              <a:buClr>
                <a:schemeClr val="dk1"/>
              </a:buClr>
              <a:buSzPct val="112500"/>
              <a:buNone/>
            </a:pPr>
            <a:r>
              <a:rPr lang="sl"/>
              <a:t>Predmet: Interaktivnost in oblikovanje informacij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Motivacija za izdelavo aplikacije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sl"/>
              <a:t>Neverbalna komunikacija je ključen del dobre komunikacije med osebami, vendar je velikokrat to težji hkrati pa tudi bolj pomemben del komunikacije, saj lahko izraz na obrazu ljudem pove več kot pa dejanske besede, ki jih ta oseba izgovori ali pa vsaj ponudi dodatno razlago teh besed.</a:t>
            </a:r>
            <a:endParaRPr/>
          </a:p>
          <a:p>
            <a:pPr indent="-311150" lvl="0" marL="457200" rtl="0" algn="l">
              <a:spcBef>
                <a:spcPts val="0"/>
              </a:spcBef>
              <a:spcAft>
                <a:spcPts val="0"/>
              </a:spcAft>
              <a:buSzPts val="1300"/>
              <a:buChar char="●"/>
            </a:pPr>
            <a:r>
              <a:rPr lang="sl"/>
              <a:t>Za ljudi je prepoznava in izražanje čustev relativno lahka naloga, medtem ko je za računalnike to izjemno zahtevna naloga.</a:t>
            </a:r>
            <a:endParaRPr/>
          </a:p>
          <a:p>
            <a:pPr indent="-311150" lvl="0" marL="457200" rtl="0" algn="l">
              <a:spcBef>
                <a:spcPts val="0"/>
              </a:spcBef>
              <a:spcAft>
                <a:spcPts val="0"/>
              </a:spcAft>
              <a:buSzPts val="1300"/>
              <a:buChar char="●"/>
            </a:pPr>
            <a:r>
              <a:rPr lang="sl"/>
              <a:t>Z uporabo aplikacije bi rada omogočila otrokom, filmskim igralcem, gledališkim igralcem in na splošno vsem ljudem, da bi se lahko naučili bolje izražati in prepoznavati čustva iz obraznih potezov, kar bi krepko pripomoglo k boljši komunikaciji.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l" sz="2300">
                <a:solidFill>
                  <a:schemeClr val="accent1"/>
                </a:solidFill>
              </a:rPr>
              <a:t>Demonstracija delovanja aplikacije</a:t>
            </a:r>
            <a:endParaRPr sz="23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l"/>
              <a:t>Hvala za pozornost!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