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E0F0BE-F10F-4D69-BC9D-F2357049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GEOPickup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962E9D5-C618-4FF4-A4D6-E1873936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0579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8F3967-3B05-4059-B08B-E3A91586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C61434D-1AAF-49F1-997E-46682F751A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 Sloveniji v preteklih letih vpada število ljudi, ki hodijo na igrišča, razlog je, da nimajo prijateljev ali pa soigralcev, ki bi skupaj igrali z njimi šport. Dan danes se na javnih igriščih v Sloveniji tudi redko zgodi kakšen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ali turnir. </a:t>
            </a:r>
            <a:endParaRPr lang="sl-SI" dirty="0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7DC9D2CC-A5D5-4F77-95B0-E849776E8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Velik problem je tudi, da je velik procent ljudi v Sloveniji fizično neaktivnih(med 50 in 60% odraslih), kar želiva spremeniti in spodbujati telesno aktivnost ljudi.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80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34C100-5833-4080-B12A-7E83165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C4C6697-A95D-48DF-A5D3-CCF388E8A0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Aplikacija »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GEOPickUp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« bo poiskala igrišča na željeni lokaciji in pokazala če je kakšen uporabnik na njem. Aplikacija bo podala tudi možnost turnirjev ter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eventov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ki jih lahko organizirajo uporabniki ali pa midva. </a:t>
            </a:r>
            <a:endParaRPr lang="sl-SI" dirty="0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E548319-56BF-4557-94D3-963D1D8B5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 bo spodbudilo uporabnike, da grejo na igrišče in dvignilo nivo uličnega športa v Sloveniji. Zdi se nama, da je aplikacija pomembna za povezovanje športnikov in, da jim omogoča lažjo komunikacijo med sabo.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8231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C91881-B6DC-446C-BDDC-E0FD6383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2B19A4-79E1-4113-9783-36CBE3C51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 Sloveniji je približno 30-40% mladoletnikov in odraslih redno aktivnih. (osnovni trg)</a:t>
            </a:r>
          </a:p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• Približno 20% teh ljudi obiskuje javna igrišča in telovadnice.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5FB62D0-C043-447C-9356-AE5D4E6F4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Glavne tarče bodo registrirani športniki (pod krilom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KZSja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je letos registriranih 8792 košarkarjev in košarkaric)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240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3A78CC-1362-408C-B28F-F8766CE0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A007335-AA86-4722-ACB7-D75E1BE82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Ime: MEETUP  </a:t>
            </a:r>
          </a:p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Prednosti: Omogoča večjo izbiro dogodkov ne samo športnih  </a:t>
            </a:r>
          </a:p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Slabosti: Aplikacija sama ne omogoča dogodkov v realnem času, bolj je osredotočena na ustvarjanje skupnosti  </a:t>
            </a:r>
          </a:p>
          <a:p>
            <a:endParaRPr lang="sl-SI" dirty="0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8183265-20E8-471C-8C9B-84749BB5A0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Naša razlika: Bolj se osredotočamo na športne aktivnosti in omogočamo ustvarjanje dogodkov v realnem času, najina bo tudi omogočala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organzacijo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dogodkov.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9568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DDF4F3-81A5-4E58-868A-FE0C757C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 in slabosti </a:t>
            </a:r>
            <a:r>
              <a:rPr lang="sl-SI" dirty="0" err="1"/>
              <a:t>geopickupa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A1BF57-0398-422C-B3D0-63694BC55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/>
              <a:t>Prednosti: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-Pomankanje takih platform  </a:t>
            </a:r>
          </a:p>
          <a:p>
            <a:pPr marL="0" indent="0">
              <a:buNone/>
            </a:pP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-Hitra rešitev za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iskanaje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pickup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športa</a:t>
            </a:r>
          </a:p>
          <a:p>
            <a:pPr marL="0" indent="0">
              <a:buNone/>
            </a:pP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-Dober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za organizatorje športnih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eventov</a:t>
            </a:r>
            <a:endParaRPr lang="sl-SI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-Spoznavanje ljudi z istimi interesi (ustvarjanje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communitiya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sl-SI" dirty="0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C2F739B-49F1-4A21-B546-7FD779E84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Slabosti  </a:t>
            </a:r>
          </a:p>
          <a:p>
            <a:pPr marL="0" indent="0">
              <a:buNone/>
            </a:pP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-Manjši začetni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-V nekaterih krajih ni primernih igrišč za aplikacijo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2815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DEBCAE-3570-4DD5-99B1-FB182D3E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Strategija pridobivanja uporabnikov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E6A19D-231E-4A8F-BA0F-78725AB6A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Organizacija turnirjev ali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otvorilnega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eventa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 5 najbolj obiskanih igrišč v Sloveniji  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Družbena omrežja in oglaševanja po srednjih šolah, kjer je največ ljudi, ki se ukvarjajo z športi  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Promoviranje po košarkarskih klubih, taborih, tekmah in v športnih društvih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Oglaševanje aplikacije po spletu 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Lepljenje plakatov po igriščih, mestih (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budget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verzija marketinga)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Promoviranje aplikacije med velikimi športnimi dogodki ali velikih tekmah</a:t>
            </a:r>
          </a:p>
          <a:p>
            <a:endParaRPr lang="sl-SI" dirty="0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DC808CA-49AA-4054-9A40-A153B370A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Oglaševanje aplikacije po spletu 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Lepljenje plakatov po igriščih, mestih (</a:t>
            </a:r>
            <a:r>
              <a:rPr lang="sl-SI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budget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verzija marketinga)</a:t>
            </a:r>
          </a:p>
          <a:p>
            <a:pPr marL="0" indent="0">
              <a:buNone/>
            </a:pPr>
            <a:r>
              <a:rPr lang="sl-SI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Promoviranje aplikacije med velikimi športnimi dogodki ali velikih tekmah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3496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410</Words>
  <Application>Microsoft Office PowerPoint</Application>
  <PresentationFormat>Širokozaslonsko</PresentationFormat>
  <Paragraphs>35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Consolas</vt:lpstr>
      <vt:lpstr>Rockwell</vt:lpstr>
      <vt:lpstr>Damask</vt:lpstr>
      <vt:lpstr>GEOPickup</vt:lpstr>
      <vt:lpstr>problem</vt:lpstr>
      <vt:lpstr>rešitev</vt:lpstr>
      <vt:lpstr>trg</vt:lpstr>
      <vt:lpstr>konkurenca</vt:lpstr>
      <vt:lpstr>Prednosti in slabosti geopickupa</vt:lpstr>
      <vt:lpstr>Strategija pridobivanja uporabnikov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GEOPickup</dc:title>
  <dc:creator>Uporabnik</dc:creator>
  <cp:lastModifiedBy>Uporabnik</cp:lastModifiedBy>
  <cp:revision>1</cp:revision>
  <dcterms:created xsi:type="dcterms:W3CDTF">2025-05-27T10:09:03Z</dcterms:created>
  <dcterms:modified xsi:type="dcterms:W3CDTF">2025-05-27T10:16:26Z</dcterms:modified>
</cp:coreProperties>
</file>