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81" r:id="rId4"/>
    <p:sldId id="325" r:id="rId5"/>
    <p:sldId id="259" r:id="rId6"/>
    <p:sldId id="260" r:id="rId7"/>
    <p:sldId id="283" r:id="rId8"/>
    <p:sldId id="261" r:id="rId9"/>
    <p:sldId id="262" r:id="rId10"/>
    <p:sldId id="285" r:id="rId11"/>
    <p:sldId id="263" r:id="rId12"/>
    <p:sldId id="264" r:id="rId13"/>
    <p:sldId id="266" r:id="rId14"/>
    <p:sldId id="287" r:id="rId15"/>
    <p:sldId id="286" r:id="rId16"/>
    <p:sldId id="315" r:id="rId17"/>
    <p:sldId id="316" r:id="rId18"/>
    <p:sldId id="319" r:id="rId19"/>
    <p:sldId id="317" r:id="rId20"/>
    <p:sldId id="320" r:id="rId21"/>
    <p:sldId id="322" r:id="rId22"/>
    <p:sldId id="265" r:id="rId23"/>
    <p:sldId id="324" r:id="rId24"/>
    <p:sldId id="268" r:id="rId25"/>
    <p:sldId id="288" r:id="rId26"/>
    <p:sldId id="269" r:id="rId27"/>
    <p:sldId id="327" r:id="rId28"/>
    <p:sldId id="329" r:id="rId29"/>
    <p:sldId id="331" r:id="rId30"/>
    <p:sldId id="313" r:id="rId31"/>
    <p:sldId id="312" r:id="rId32"/>
    <p:sldId id="311" r:id="rId33"/>
    <p:sldId id="292" r:id="rId34"/>
    <p:sldId id="270" r:id="rId35"/>
    <p:sldId id="303" r:id="rId36"/>
    <p:sldId id="304" r:id="rId37"/>
    <p:sldId id="307" r:id="rId38"/>
    <p:sldId id="308" r:id="rId39"/>
    <p:sldId id="332" r:id="rId40"/>
    <p:sldId id="271" r:id="rId41"/>
    <p:sldId id="31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1"/>
    <p:restoredTop sz="94646"/>
  </p:normalViewPr>
  <p:slideViewPr>
    <p:cSldViewPr snapToGrid="0" snapToObjects="1">
      <p:cViewPr varScale="1">
        <p:scale>
          <a:sx n="79" d="100"/>
          <a:sy n="79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36A973-BA21-4CE8-8006-9E4AC34AB46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8375779-A9C0-470F-AEBB-7B9EFC2AA2E6}">
      <dgm:prSet/>
      <dgm:spPr/>
      <dgm:t>
        <a:bodyPr/>
        <a:lstStyle/>
        <a:p>
          <a:r>
            <a:rPr lang="en-US"/>
            <a:t>Are a communication tool</a:t>
          </a:r>
        </a:p>
      </dgm:t>
    </dgm:pt>
    <dgm:pt modelId="{786F6018-9A25-4E30-BD28-0BC60E7443EF}" type="parTrans" cxnId="{23E82976-E8E5-4522-A933-13BB627C3BBF}">
      <dgm:prSet/>
      <dgm:spPr/>
      <dgm:t>
        <a:bodyPr/>
        <a:lstStyle/>
        <a:p>
          <a:endParaRPr lang="en-US"/>
        </a:p>
      </dgm:t>
    </dgm:pt>
    <dgm:pt modelId="{C2F10E5F-FEBC-4463-8F51-F7D3CC91F2D2}" type="sibTrans" cxnId="{23E82976-E8E5-4522-A933-13BB627C3BBF}">
      <dgm:prSet/>
      <dgm:spPr/>
      <dgm:t>
        <a:bodyPr/>
        <a:lstStyle/>
        <a:p>
          <a:endParaRPr lang="en-US"/>
        </a:p>
      </dgm:t>
    </dgm:pt>
    <dgm:pt modelId="{5794D8EA-C50A-4CEE-B6AC-39CE93C1BD14}">
      <dgm:prSet/>
      <dgm:spPr/>
      <dgm:t>
        <a:bodyPr/>
        <a:lstStyle/>
        <a:p>
          <a:r>
            <a:rPr lang="en-US"/>
            <a:t>Give an overall view of the database </a:t>
          </a:r>
        </a:p>
      </dgm:t>
    </dgm:pt>
    <dgm:pt modelId="{CAC9A061-E4AB-4C45-B7E7-BE0C23A9A73F}" type="parTrans" cxnId="{511B27CE-C103-4710-8246-62D5E12E7DA5}">
      <dgm:prSet/>
      <dgm:spPr/>
      <dgm:t>
        <a:bodyPr/>
        <a:lstStyle/>
        <a:p>
          <a:endParaRPr lang="en-US"/>
        </a:p>
      </dgm:t>
    </dgm:pt>
    <dgm:pt modelId="{895ADD5E-12EA-4C94-90A6-A5A15DD67373}" type="sibTrans" cxnId="{511B27CE-C103-4710-8246-62D5E12E7DA5}">
      <dgm:prSet/>
      <dgm:spPr/>
      <dgm:t>
        <a:bodyPr/>
        <a:lstStyle/>
        <a:p>
          <a:endParaRPr lang="en-US"/>
        </a:p>
      </dgm:t>
    </dgm:pt>
    <dgm:pt modelId="{AE67A5CA-14C9-411C-8F46-B414805C6CD5}">
      <dgm:prSet/>
      <dgm:spPr/>
      <dgm:t>
        <a:bodyPr/>
        <a:lstStyle/>
        <a:p>
          <a:r>
            <a:rPr lang="en-US"/>
            <a:t>Organize data for various users</a:t>
          </a:r>
        </a:p>
      </dgm:t>
    </dgm:pt>
    <dgm:pt modelId="{11F4C962-452E-43B1-88FB-DA64FFB0825B}" type="parTrans" cxnId="{10045E80-3E3C-4FB5-9F3E-9C2E48FF0C08}">
      <dgm:prSet/>
      <dgm:spPr/>
      <dgm:t>
        <a:bodyPr/>
        <a:lstStyle/>
        <a:p>
          <a:endParaRPr lang="en-US"/>
        </a:p>
      </dgm:t>
    </dgm:pt>
    <dgm:pt modelId="{1F5B5B27-4F17-412C-B046-ECF24E9874A6}" type="sibTrans" cxnId="{10045E80-3E3C-4FB5-9F3E-9C2E48FF0C08}">
      <dgm:prSet/>
      <dgm:spPr/>
      <dgm:t>
        <a:bodyPr/>
        <a:lstStyle/>
        <a:p>
          <a:endParaRPr lang="en-US"/>
        </a:p>
      </dgm:t>
    </dgm:pt>
    <dgm:pt modelId="{2246ABDB-71EF-4581-A246-72D143AA45F9}">
      <dgm:prSet/>
      <dgm:spPr/>
      <dgm:t>
        <a:bodyPr/>
        <a:lstStyle/>
        <a:p>
          <a:r>
            <a:rPr lang="en-US"/>
            <a:t>Are an abstraction for creation of good database</a:t>
          </a:r>
        </a:p>
      </dgm:t>
    </dgm:pt>
    <dgm:pt modelId="{D26C66C7-A796-48CC-A85A-E314E89DC903}" type="parTrans" cxnId="{95E6E6AD-4E88-4CDA-BDF8-2D52B07B4650}">
      <dgm:prSet/>
      <dgm:spPr/>
      <dgm:t>
        <a:bodyPr/>
        <a:lstStyle/>
        <a:p>
          <a:endParaRPr lang="en-US"/>
        </a:p>
      </dgm:t>
    </dgm:pt>
    <dgm:pt modelId="{6C098C6A-308C-401D-865C-567CFAB8AB3C}" type="sibTrans" cxnId="{95E6E6AD-4E88-4CDA-BDF8-2D52B07B4650}">
      <dgm:prSet/>
      <dgm:spPr/>
      <dgm:t>
        <a:bodyPr/>
        <a:lstStyle/>
        <a:p>
          <a:endParaRPr lang="en-US"/>
        </a:p>
      </dgm:t>
    </dgm:pt>
    <dgm:pt modelId="{B5A159D1-9E64-4C76-A76E-0D621F9AA637}" type="pres">
      <dgm:prSet presAssocID="{8B36A973-BA21-4CE8-8006-9E4AC34AB46F}" presName="root" presStyleCnt="0">
        <dgm:presLayoutVars>
          <dgm:dir/>
          <dgm:resizeHandles val="exact"/>
        </dgm:presLayoutVars>
      </dgm:prSet>
      <dgm:spPr/>
    </dgm:pt>
    <dgm:pt modelId="{D79AF3E0-CEE7-41BF-8ADE-AAE2C18C41AB}" type="pres">
      <dgm:prSet presAssocID="{8B36A973-BA21-4CE8-8006-9E4AC34AB46F}" presName="container" presStyleCnt="0">
        <dgm:presLayoutVars>
          <dgm:dir/>
          <dgm:resizeHandles val="exact"/>
        </dgm:presLayoutVars>
      </dgm:prSet>
      <dgm:spPr/>
    </dgm:pt>
    <dgm:pt modelId="{8A08EBA7-7444-4C5F-AEAF-DB9AD8DAA4F0}" type="pres">
      <dgm:prSet presAssocID="{28375779-A9C0-470F-AEBB-7B9EFC2AA2E6}" presName="compNode" presStyleCnt="0"/>
      <dgm:spPr/>
    </dgm:pt>
    <dgm:pt modelId="{10763B3F-6851-428C-B176-0D193B510934}" type="pres">
      <dgm:prSet presAssocID="{28375779-A9C0-470F-AEBB-7B9EFC2AA2E6}" presName="iconBgRect" presStyleLbl="bgShp" presStyleIdx="0" presStyleCnt="4"/>
      <dgm:spPr/>
    </dgm:pt>
    <dgm:pt modelId="{98FAE230-C0FC-40AF-9CC8-70805405B23E}" type="pres">
      <dgm:prSet presAssocID="{28375779-A9C0-470F-AEBB-7B9EFC2AA2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5F77BD9-953D-4332-9413-88DEACFF660F}" type="pres">
      <dgm:prSet presAssocID="{28375779-A9C0-470F-AEBB-7B9EFC2AA2E6}" presName="spaceRect" presStyleCnt="0"/>
      <dgm:spPr/>
    </dgm:pt>
    <dgm:pt modelId="{2A7BAB2A-8E7D-4B1B-8D17-53C6B8FDF52B}" type="pres">
      <dgm:prSet presAssocID="{28375779-A9C0-470F-AEBB-7B9EFC2AA2E6}" presName="textRect" presStyleLbl="revTx" presStyleIdx="0" presStyleCnt="4">
        <dgm:presLayoutVars>
          <dgm:chMax val="1"/>
          <dgm:chPref val="1"/>
        </dgm:presLayoutVars>
      </dgm:prSet>
      <dgm:spPr/>
    </dgm:pt>
    <dgm:pt modelId="{B3106E3D-73E9-4873-8FEF-16EBE0F46E82}" type="pres">
      <dgm:prSet presAssocID="{C2F10E5F-FEBC-4463-8F51-F7D3CC91F2D2}" presName="sibTrans" presStyleLbl="sibTrans2D1" presStyleIdx="0" presStyleCnt="0"/>
      <dgm:spPr/>
    </dgm:pt>
    <dgm:pt modelId="{4279CD0E-2D69-43C6-8491-8FFC2D8925B1}" type="pres">
      <dgm:prSet presAssocID="{5794D8EA-C50A-4CEE-B6AC-39CE93C1BD14}" presName="compNode" presStyleCnt="0"/>
      <dgm:spPr/>
    </dgm:pt>
    <dgm:pt modelId="{86723A0A-1C65-47AD-B8DA-55ABC2069D6F}" type="pres">
      <dgm:prSet presAssocID="{5794D8EA-C50A-4CEE-B6AC-39CE93C1BD14}" presName="iconBgRect" presStyleLbl="bgShp" presStyleIdx="1" presStyleCnt="4"/>
      <dgm:spPr/>
    </dgm:pt>
    <dgm:pt modelId="{E69D5A82-AA70-4D7E-B67C-7FD2947176D0}" type="pres">
      <dgm:prSet presAssocID="{5794D8EA-C50A-4CEE-B6AC-39CE93C1BD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7D03FFF-D4FA-4413-A2F5-D46ED8B07A18}" type="pres">
      <dgm:prSet presAssocID="{5794D8EA-C50A-4CEE-B6AC-39CE93C1BD14}" presName="spaceRect" presStyleCnt="0"/>
      <dgm:spPr/>
    </dgm:pt>
    <dgm:pt modelId="{6EB0ECB1-E82B-467F-88BD-CE9FB19FDAD9}" type="pres">
      <dgm:prSet presAssocID="{5794D8EA-C50A-4CEE-B6AC-39CE93C1BD14}" presName="textRect" presStyleLbl="revTx" presStyleIdx="1" presStyleCnt="4">
        <dgm:presLayoutVars>
          <dgm:chMax val="1"/>
          <dgm:chPref val="1"/>
        </dgm:presLayoutVars>
      </dgm:prSet>
      <dgm:spPr/>
    </dgm:pt>
    <dgm:pt modelId="{6610AA7F-7703-400F-84DF-57BA4902CD00}" type="pres">
      <dgm:prSet presAssocID="{895ADD5E-12EA-4C94-90A6-A5A15DD67373}" presName="sibTrans" presStyleLbl="sibTrans2D1" presStyleIdx="0" presStyleCnt="0"/>
      <dgm:spPr/>
    </dgm:pt>
    <dgm:pt modelId="{B49C1F4C-6722-453D-BCE5-B0C9D321733B}" type="pres">
      <dgm:prSet presAssocID="{AE67A5CA-14C9-411C-8F46-B414805C6CD5}" presName="compNode" presStyleCnt="0"/>
      <dgm:spPr/>
    </dgm:pt>
    <dgm:pt modelId="{54E82930-5D9E-49BA-8377-84583F485F58}" type="pres">
      <dgm:prSet presAssocID="{AE67A5CA-14C9-411C-8F46-B414805C6CD5}" presName="iconBgRect" presStyleLbl="bgShp" presStyleIdx="2" presStyleCnt="4"/>
      <dgm:spPr/>
    </dgm:pt>
    <dgm:pt modelId="{E5B9DC8B-61FE-42D9-913B-6DBA1EC4D6F4}" type="pres">
      <dgm:prSet presAssocID="{AE67A5CA-14C9-411C-8F46-B414805C6C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18C4E6B-CACD-44F3-A530-53359AAD2632}" type="pres">
      <dgm:prSet presAssocID="{AE67A5CA-14C9-411C-8F46-B414805C6CD5}" presName="spaceRect" presStyleCnt="0"/>
      <dgm:spPr/>
    </dgm:pt>
    <dgm:pt modelId="{D9E07C5B-F3B5-464E-A543-2BAB8D79774D}" type="pres">
      <dgm:prSet presAssocID="{AE67A5CA-14C9-411C-8F46-B414805C6CD5}" presName="textRect" presStyleLbl="revTx" presStyleIdx="2" presStyleCnt="4">
        <dgm:presLayoutVars>
          <dgm:chMax val="1"/>
          <dgm:chPref val="1"/>
        </dgm:presLayoutVars>
      </dgm:prSet>
      <dgm:spPr/>
    </dgm:pt>
    <dgm:pt modelId="{0005667F-3584-481E-8D30-A4361D20B5AC}" type="pres">
      <dgm:prSet presAssocID="{1F5B5B27-4F17-412C-B046-ECF24E9874A6}" presName="sibTrans" presStyleLbl="sibTrans2D1" presStyleIdx="0" presStyleCnt="0"/>
      <dgm:spPr/>
    </dgm:pt>
    <dgm:pt modelId="{3CF25012-BA87-4511-9DF8-E8F091A58EF1}" type="pres">
      <dgm:prSet presAssocID="{2246ABDB-71EF-4581-A246-72D143AA45F9}" presName="compNode" presStyleCnt="0"/>
      <dgm:spPr/>
    </dgm:pt>
    <dgm:pt modelId="{918FD7AC-AEB4-4462-8B57-476BBFA2CFEA}" type="pres">
      <dgm:prSet presAssocID="{2246ABDB-71EF-4581-A246-72D143AA45F9}" presName="iconBgRect" presStyleLbl="bgShp" presStyleIdx="3" presStyleCnt="4"/>
      <dgm:spPr/>
    </dgm:pt>
    <dgm:pt modelId="{270C7D54-27C8-42C1-8A6E-7684E4DF0BDB}" type="pres">
      <dgm:prSet presAssocID="{2246ABDB-71EF-4581-A246-72D143AA45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64DA3F1-067C-475D-AA98-093855B6CB1F}" type="pres">
      <dgm:prSet presAssocID="{2246ABDB-71EF-4581-A246-72D143AA45F9}" presName="spaceRect" presStyleCnt="0"/>
      <dgm:spPr/>
    </dgm:pt>
    <dgm:pt modelId="{EC035937-55CC-4D13-8005-1D0BF236468C}" type="pres">
      <dgm:prSet presAssocID="{2246ABDB-71EF-4581-A246-72D143AA45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4CC1D46-8A01-4597-8C59-607E850D4F51}" type="presOf" srcId="{8B36A973-BA21-4CE8-8006-9E4AC34AB46F}" destId="{B5A159D1-9E64-4C76-A76E-0D621F9AA637}" srcOrd="0" destOrd="0" presId="urn:microsoft.com/office/officeart/2018/2/layout/IconCircleList"/>
    <dgm:cxn modelId="{BCF08151-A18C-46A8-9818-D0E540E33BE2}" type="presOf" srcId="{C2F10E5F-FEBC-4463-8F51-F7D3CC91F2D2}" destId="{B3106E3D-73E9-4873-8FEF-16EBE0F46E82}" srcOrd="0" destOrd="0" presId="urn:microsoft.com/office/officeart/2018/2/layout/IconCircleList"/>
    <dgm:cxn modelId="{79ACFA58-3882-42D3-BC0F-0D0F60A6D768}" type="presOf" srcId="{28375779-A9C0-470F-AEBB-7B9EFC2AA2E6}" destId="{2A7BAB2A-8E7D-4B1B-8D17-53C6B8FDF52B}" srcOrd="0" destOrd="0" presId="urn:microsoft.com/office/officeart/2018/2/layout/IconCircleList"/>
    <dgm:cxn modelId="{23E82976-E8E5-4522-A933-13BB627C3BBF}" srcId="{8B36A973-BA21-4CE8-8006-9E4AC34AB46F}" destId="{28375779-A9C0-470F-AEBB-7B9EFC2AA2E6}" srcOrd="0" destOrd="0" parTransId="{786F6018-9A25-4E30-BD28-0BC60E7443EF}" sibTransId="{C2F10E5F-FEBC-4463-8F51-F7D3CC91F2D2}"/>
    <dgm:cxn modelId="{EC61C47B-14A3-4FF7-8D1E-688ED2B17B2F}" type="presOf" srcId="{AE67A5CA-14C9-411C-8F46-B414805C6CD5}" destId="{D9E07C5B-F3B5-464E-A543-2BAB8D79774D}" srcOrd="0" destOrd="0" presId="urn:microsoft.com/office/officeart/2018/2/layout/IconCircleList"/>
    <dgm:cxn modelId="{10045E80-3E3C-4FB5-9F3E-9C2E48FF0C08}" srcId="{8B36A973-BA21-4CE8-8006-9E4AC34AB46F}" destId="{AE67A5CA-14C9-411C-8F46-B414805C6CD5}" srcOrd="2" destOrd="0" parTransId="{11F4C962-452E-43B1-88FB-DA64FFB0825B}" sibTransId="{1F5B5B27-4F17-412C-B046-ECF24E9874A6}"/>
    <dgm:cxn modelId="{4D74D788-F191-4BD2-84EE-859F156DB35A}" type="presOf" srcId="{1F5B5B27-4F17-412C-B046-ECF24E9874A6}" destId="{0005667F-3584-481E-8D30-A4361D20B5AC}" srcOrd="0" destOrd="0" presId="urn:microsoft.com/office/officeart/2018/2/layout/IconCircleList"/>
    <dgm:cxn modelId="{95E6E6AD-4E88-4CDA-BDF8-2D52B07B4650}" srcId="{8B36A973-BA21-4CE8-8006-9E4AC34AB46F}" destId="{2246ABDB-71EF-4581-A246-72D143AA45F9}" srcOrd="3" destOrd="0" parTransId="{D26C66C7-A796-48CC-A85A-E314E89DC903}" sibTransId="{6C098C6A-308C-401D-865C-567CFAB8AB3C}"/>
    <dgm:cxn modelId="{8546CFBD-5199-4ADA-9A64-CB93C9592E69}" type="presOf" srcId="{5794D8EA-C50A-4CEE-B6AC-39CE93C1BD14}" destId="{6EB0ECB1-E82B-467F-88BD-CE9FB19FDAD9}" srcOrd="0" destOrd="0" presId="urn:microsoft.com/office/officeart/2018/2/layout/IconCircleList"/>
    <dgm:cxn modelId="{8A98CCC5-14AA-4B7A-9D2A-6FEF2193AD2C}" type="presOf" srcId="{2246ABDB-71EF-4581-A246-72D143AA45F9}" destId="{EC035937-55CC-4D13-8005-1D0BF236468C}" srcOrd="0" destOrd="0" presId="urn:microsoft.com/office/officeart/2018/2/layout/IconCircleList"/>
    <dgm:cxn modelId="{6A6AF6C5-BA41-4081-9F86-36039D5DB17E}" type="presOf" srcId="{895ADD5E-12EA-4C94-90A6-A5A15DD67373}" destId="{6610AA7F-7703-400F-84DF-57BA4902CD00}" srcOrd="0" destOrd="0" presId="urn:microsoft.com/office/officeart/2018/2/layout/IconCircleList"/>
    <dgm:cxn modelId="{511B27CE-C103-4710-8246-62D5E12E7DA5}" srcId="{8B36A973-BA21-4CE8-8006-9E4AC34AB46F}" destId="{5794D8EA-C50A-4CEE-B6AC-39CE93C1BD14}" srcOrd="1" destOrd="0" parTransId="{CAC9A061-E4AB-4C45-B7E7-BE0C23A9A73F}" sibTransId="{895ADD5E-12EA-4C94-90A6-A5A15DD67373}"/>
    <dgm:cxn modelId="{E81FEAE2-F57F-4763-856E-1455203C9409}" type="presParOf" srcId="{B5A159D1-9E64-4C76-A76E-0D621F9AA637}" destId="{D79AF3E0-CEE7-41BF-8ADE-AAE2C18C41AB}" srcOrd="0" destOrd="0" presId="urn:microsoft.com/office/officeart/2018/2/layout/IconCircleList"/>
    <dgm:cxn modelId="{375AA975-C554-41DB-97E0-89B70D5D213C}" type="presParOf" srcId="{D79AF3E0-CEE7-41BF-8ADE-AAE2C18C41AB}" destId="{8A08EBA7-7444-4C5F-AEAF-DB9AD8DAA4F0}" srcOrd="0" destOrd="0" presId="urn:microsoft.com/office/officeart/2018/2/layout/IconCircleList"/>
    <dgm:cxn modelId="{95583982-3476-4C35-8FAC-F10ABF61127B}" type="presParOf" srcId="{8A08EBA7-7444-4C5F-AEAF-DB9AD8DAA4F0}" destId="{10763B3F-6851-428C-B176-0D193B510934}" srcOrd="0" destOrd="0" presId="urn:microsoft.com/office/officeart/2018/2/layout/IconCircleList"/>
    <dgm:cxn modelId="{31B4DE68-C882-4FDF-ACDC-599DB22BB234}" type="presParOf" srcId="{8A08EBA7-7444-4C5F-AEAF-DB9AD8DAA4F0}" destId="{98FAE230-C0FC-40AF-9CC8-70805405B23E}" srcOrd="1" destOrd="0" presId="urn:microsoft.com/office/officeart/2018/2/layout/IconCircleList"/>
    <dgm:cxn modelId="{DC099E4B-328F-4647-9844-99806DC571E3}" type="presParOf" srcId="{8A08EBA7-7444-4C5F-AEAF-DB9AD8DAA4F0}" destId="{75F77BD9-953D-4332-9413-88DEACFF660F}" srcOrd="2" destOrd="0" presId="urn:microsoft.com/office/officeart/2018/2/layout/IconCircleList"/>
    <dgm:cxn modelId="{0891E18C-0E56-422A-A90F-9BABF7C12CED}" type="presParOf" srcId="{8A08EBA7-7444-4C5F-AEAF-DB9AD8DAA4F0}" destId="{2A7BAB2A-8E7D-4B1B-8D17-53C6B8FDF52B}" srcOrd="3" destOrd="0" presId="urn:microsoft.com/office/officeart/2018/2/layout/IconCircleList"/>
    <dgm:cxn modelId="{FB7D8644-0D59-4500-A9CE-E39AF483D205}" type="presParOf" srcId="{D79AF3E0-CEE7-41BF-8ADE-AAE2C18C41AB}" destId="{B3106E3D-73E9-4873-8FEF-16EBE0F46E82}" srcOrd="1" destOrd="0" presId="urn:microsoft.com/office/officeart/2018/2/layout/IconCircleList"/>
    <dgm:cxn modelId="{9A13F2B7-4C5D-4AC7-914D-D5D094E350F1}" type="presParOf" srcId="{D79AF3E0-CEE7-41BF-8ADE-AAE2C18C41AB}" destId="{4279CD0E-2D69-43C6-8491-8FFC2D8925B1}" srcOrd="2" destOrd="0" presId="urn:microsoft.com/office/officeart/2018/2/layout/IconCircleList"/>
    <dgm:cxn modelId="{86353C6D-4AFF-4AAB-9286-1AC38C34251D}" type="presParOf" srcId="{4279CD0E-2D69-43C6-8491-8FFC2D8925B1}" destId="{86723A0A-1C65-47AD-B8DA-55ABC2069D6F}" srcOrd="0" destOrd="0" presId="urn:microsoft.com/office/officeart/2018/2/layout/IconCircleList"/>
    <dgm:cxn modelId="{C7BF403D-6EB4-450B-B014-925A8EB2FE24}" type="presParOf" srcId="{4279CD0E-2D69-43C6-8491-8FFC2D8925B1}" destId="{E69D5A82-AA70-4D7E-B67C-7FD2947176D0}" srcOrd="1" destOrd="0" presId="urn:microsoft.com/office/officeart/2018/2/layout/IconCircleList"/>
    <dgm:cxn modelId="{01BC6531-1954-4005-9310-5BC8BDA11A93}" type="presParOf" srcId="{4279CD0E-2D69-43C6-8491-8FFC2D8925B1}" destId="{57D03FFF-D4FA-4413-A2F5-D46ED8B07A18}" srcOrd="2" destOrd="0" presId="urn:microsoft.com/office/officeart/2018/2/layout/IconCircleList"/>
    <dgm:cxn modelId="{8CB28896-B1B4-4D0F-9AA2-E7FD8D371F5F}" type="presParOf" srcId="{4279CD0E-2D69-43C6-8491-8FFC2D8925B1}" destId="{6EB0ECB1-E82B-467F-88BD-CE9FB19FDAD9}" srcOrd="3" destOrd="0" presId="urn:microsoft.com/office/officeart/2018/2/layout/IconCircleList"/>
    <dgm:cxn modelId="{C1B31E4D-0F84-45EC-B4C3-C8E0F3EBE4F0}" type="presParOf" srcId="{D79AF3E0-CEE7-41BF-8ADE-AAE2C18C41AB}" destId="{6610AA7F-7703-400F-84DF-57BA4902CD00}" srcOrd="3" destOrd="0" presId="urn:microsoft.com/office/officeart/2018/2/layout/IconCircleList"/>
    <dgm:cxn modelId="{895648E2-0911-4E6F-99F1-F0D6F2C71686}" type="presParOf" srcId="{D79AF3E0-CEE7-41BF-8ADE-AAE2C18C41AB}" destId="{B49C1F4C-6722-453D-BCE5-B0C9D321733B}" srcOrd="4" destOrd="0" presId="urn:microsoft.com/office/officeart/2018/2/layout/IconCircleList"/>
    <dgm:cxn modelId="{B179BD7E-91C9-4311-82ED-FA9E940D2F65}" type="presParOf" srcId="{B49C1F4C-6722-453D-BCE5-B0C9D321733B}" destId="{54E82930-5D9E-49BA-8377-84583F485F58}" srcOrd="0" destOrd="0" presId="urn:microsoft.com/office/officeart/2018/2/layout/IconCircleList"/>
    <dgm:cxn modelId="{013901B4-0A91-475C-9288-9E3184864BE2}" type="presParOf" srcId="{B49C1F4C-6722-453D-BCE5-B0C9D321733B}" destId="{E5B9DC8B-61FE-42D9-913B-6DBA1EC4D6F4}" srcOrd="1" destOrd="0" presId="urn:microsoft.com/office/officeart/2018/2/layout/IconCircleList"/>
    <dgm:cxn modelId="{87DB980F-7576-4A59-B2FA-B464FD020935}" type="presParOf" srcId="{B49C1F4C-6722-453D-BCE5-B0C9D321733B}" destId="{A18C4E6B-CACD-44F3-A530-53359AAD2632}" srcOrd="2" destOrd="0" presId="urn:microsoft.com/office/officeart/2018/2/layout/IconCircleList"/>
    <dgm:cxn modelId="{98ED99FB-FE95-4BCC-AF94-CB4112560A31}" type="presParOf" srcId="{B49C1F4C-6722-453D-BCE5-B0C9D321733B}" destId="{D9E07C5B-F3B5-464E-A543-2BAB8D79774D}" srcOrd="3" destOrd="0" presId="urn:microsoft.com/office/officeart/2018/2/layout/IconCircleList"/>
    <dgm:cxn modelId="{55F6C548-AE4B-4C15-B9F9-46A9C859D9DE}" type="presParOf" srcId="{D79AF3E0-CEE7-41BF-8ADE-AAE2C18C41AB}" destId="{0005667F-3584-481E-8D30-A4361D20B5AC}" srcOrd="5" destOrd="0" presId="urn:microsoft.com/office/officeart/2018/2/layout/IconCircleList"/>
    <dgm:cxn modelId="{3E2458C6-334F-4BC4-BFC6-FCB39C85B8A7}" type="presParOf" srcId="{D79AF3E0-CEE7-41BF-8ADE-AAE2C18C41AB}" destId="{3CF25012-BA87-4511-9DF8-E8F091A58EF1}" srcOrd="6" destOrd="0" presId="urn:microsoft.com/office/officeart/2018/2/layout/IconCircleList"/>
    <dgm:cxn modelId="{C021F2CE-0D33-4A3E-B02F-4BF832F80B69}" type="presParOf" srcId="{3CF25012-BA87-4511-9DF8-E8F091A58EF1}" destId="{918FD7AC-AEB4-4462-8B57-476BBFA2CFEA}" srcOrd="0" destOrd="0" presId="urn:microsoft.com/office/officeart/2018/2/layout/IconCircleList"/>
    <dgm:cxn modelId="{E20414DC-77F5-417D-A6EF-EB700D4B7A02}" type="presParOf" srcId="{3CF25012-BA87-4511-9DF8-E8F091A58EF1}" destId="{270C7D54-27C8-42C1-8A6E-7684E4DF0BDB}" srcOrd="1" destOrd="0" presId="urn:microsoft.com/office/officeart/2018/2/layout/IconCircleList"/>
    <dgm:cxn modelId="{8EF41CF4-2476-4DE7-8F91-68C639EF691B}" type="presParOf" srcId="{3CF25012-BA87-4511-9DF8-E8F091A58EF1}" destId="{364DA3F1-067C-475D-AA98-093855B6CB1F}" srcOrd="2" destOrd="0" presId="urn:microsoft.com/office/officeart/2018/2/layout/IconCircleList"/>
    <dgm:cxn modelId="{8FDD7558-1630-45B3-AE22-4A1534213633}" type="presParOf" srcId="{3CF25012-BA87-4511-9DF8-E8F091A58EF1}" destId="{EC035937-55CC-4D13-8005-1D0BF236468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44E938-7308-4037-812E-A9EBC3BF28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33910AE-2002-49A4-8E45-8413F9E8DB0F}">
      <dgm:prSet/>
      <dgm:spPr/>
      <dgm:t>
        <a:bodyPr/>
        <a:lstStyle/>
        <a:p>
          <a:r>
            <a:rPr lang="en-US"/>
            <a:t>Brief, precise, and unambiguous description of a policy, procedure, or principle</a:t>
          </a:r>
        </a:p>
      </dgm:t>
    </dgm:pt>
    <dgm:pt modelId="{905CC54B-B0DE-4767-B38A-57505D70034E}" type="parTrans" cxnId="{0E6D4489-CB03-4B42-B69D-EA4552341B05}">
      <dgm:prSet/>
      <dgm:spPr/>
      <dgm:t>
        <a:bodyPr/>
        <a:lstStyle/>
        <a:p>
          <a:endParaRPr lang="en-US"/>
        </a:p>
      </dgm:t>
    </dgm:pt>
    <dgm:pt modelId="{9DD8644A-D816-47AC-8D45-77A971979511}" type="sibTrans" cxnId="{0E6D4489-CB03-4B42-B69D-EA4552341B05}">
      <dgm:prSet/>
      <dgm:spPr/>
      <dgm:t>
        <a:bodyPr/>
        <a:lstStyle/>
        <a:p>
          <a:endParaRPr lang="en-US"/>
        </a:p>
      </dgm:t>
    </dgm:pt>
    <dgm:pt modelId="{1C57D950-8662-4AA7-B8A8-C6656727591D}">
      <dgm:prSet/>
      <dgm:spPr/>
      <dgm:t>
        <a:bodyPr/>
        <a:lstStyle/>
        <a:p>
          <a:r>
            <a:rPr lang="en-US"/>
            <a:t>Enable defining the basic building blocks</a:t>
          </a:r>
        </a:p>
      </dgm:t>
    </dgm:pt>
    <dgm:pt modelId="{6307E5B3-FF41-40A6-9A2F-60FA81795917}" type="parTrans" cxnId="{6851F8E0-A297-4D81-BC3E-F9C7D5D7FDE4}">
      <dgm:prSet/>
      <dgm:spPr/>
      <dgm:t>
        <a:bodyPr/>
        <a:lstStyle/>
        <a:p>
          <a:endParaRPr lang="en-US"/>
        </a:p>
      </dgm:t>
    </dgm:pt>
    <dgm:pt modelId="{7C81F4C3-3406-4C44-B00B-223400A4DA0C}" type="sibTrans" cxnId="{6851F8E0-A297-4D81-BC3E-F9C7D5D7FDE4}">
      <dgm:prSet/>
      <dgm:spPr/>
      <dgm:t>
        <a:bodyPr/>
        <a:lstStyle/>
        <a:p>
          <a:endParaRPr lang="en-US"/>
        </a:p>
      </dgm:t>
    </dgm:pt>
    <dgm:pt modelId="{E963805B-6541-4CE8-9DE1-1FBA59CC5126}">
      <dgm:prSet/>
      <dgm:spPr/>
      <dgm:t>
        <a:bodyPr/>
        <a:lstStyle/>
        <a:p>
          <a:r>
            <a:rPr lang="en-US"/>
            <a:t>Describe main distinguishing characteristics of the data</a:t>
          </a:r>
        </a:p>
      </dgm:t>
    </dgm:pt>
    <dgm:pt modelId="{43CB438A-E3B3-47AA-9012-18F4A5C61644}" type="parTrans" cxnId="{A7D86629-B298-4B91-979A-DD3A979876AB}">
      <dgm:prSet/>
      <dgm:spPr/>
      <dgm:t>
        <a:bodyPr/>
        <a:lstStyle/>
        <a:p>
          <a:endParaRPr lang="en-US"/>
        </a:p>
      </dgm:t>
    </dgm:pt>
    <dgm:pt modelId="{56830544-1AEC-4A4A-BF93-5B34481D2624}" type="sibTrans" cxnId="{A7D86629-B298-4B91-979A-DD3A979876AB}">
      <dgm:prSet/>
      <dgm:spPr/>
      <dgm:t>
        <a:bodyPr/>
        <a:lstStyle/>
        <a:p>
          <a:endParaRPr lang="en-US"/>
        </a:p>
      </dgm:t>
    </dgm:pt>
    <dgm:pt modelId="{7A25D1E9-7CC3-4F49-BA57-0795CD705966}" type="pres">
      <dgm:prSet presAssocID="{1B44E938-7308-4037-812E-A9EBC3BF2865}" presName="root" presStyleCnt="0">
        <dgm:presLayoutVars>
          <dgm:dir/>
          <dgm:resizeHandles val="exact"/>
        </dgm:presLayoutVars>
      </dgm:prSet>
      <dgm:spPr/>
    </dgm:pt>
    <dgm:pt modelId="{682F9DF7-B831-425B-94F0-FE4AB13271DC}" type="pres">
      <dgm:prSet presAssocID="{733910AE-2002-49A4-8E45-8413F9E8DB0F}" presName="compNode" presStyleCnt="0"/>
      <dgm:spPr/>
    </dgm:pt>
    <dgm:pt modelId="{B40CDCC5-FD1A-490F-8EDB-3D3C85A3CF17}" type="pres">
      <dgm:prSet presAssocID="{733910AE-2002-49A4-8E45-8413F9E8DB0F}" presName="bgRect" presStyleLbl="bgShp" presStyleIdx="0" presStyleCnt="3"/>
      <dgm:spPr/>
    </dgm:pt>
    <dgm:pt modelId="{A75ABA6C-D058-4455-B095-DD6D19911254}" type="pres">
      <dgm:prSet presAssocID="{733910AE-2002-49A4-8E45-8413F9E8DB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B3D42952-840C-4F1B-AB55-C2BD71A726DE}" type="pres">
      <dgm:prSet presAssocID="{733910AE-2002-49A4-8E45-8413F9E8DB0F}" presName="spaceRect" presStyleCnt="0"/>
      <dgm:spPr/>
    </dgm:pt>
    <dgm:pt modelId="{39AA5FA9-CAEE-403B-996E-0A5A82E0C7D2}" type="pres">
      <dgm:prSet presAssocID="{733910AE-2002-49A4-8E45-8413F9E8DB0F}" presName="parTx" presStyleLbl="revTx" presStyleIdx="0" presStyleCnt="3">
        <dgm:presLayoutVars>
          <dgm:chMax val="0"/>
          <dgm:chPref val="0"/>
        </dgm:presLayoutVars>
      </dgm:prSet>
      <dgm:spPr/>
    </dgm:pt>
    <dgm:pt modelId="{1693C902-C62C-44F7-BEE2-5962043AE44D}" type="pres">
      <dgm:prSet presAssocID="{9DD8644A-D816-47AC-8D45-77A971979511}" presName="sibTrans" presStyleCnt="0"/>
      <dgm:spPr/>
    </dgm:pt>
    <dgm:pt modelId="{CD9297D4-9084-4389-B8E1-B6D7290D5C51}" type="pres">
      <dgm:prSet presAssocID="{1C57D950-8662-4AA7-B8A8-C6656727591D}" presName="compNode" presStyleCnt="0"/>
      <dgm:spPr/>
    </dgm:pt>
    <dgm:pt modelId="{A4F9E71B-0247-4116-8645-330BF9424DAE}" type="pres">
      <dgm:prSet presAssocID="{1C57D950-8662-4AA7-B8A8-C6656727591D}" presName="bgRect" presStyleLbl="bgShp" presStyleIdx="1" presStyleCnt="3"/>
      <dgm:spPr/>
    </dgm:pt>
    <dgm:pt modelId="{1A3FDCF3-A3EA-41D0-B6A4-F21390610EF2}" type="pres">
      <dgm:prSet presAssocID="{1C57D950-8662-4AA7-B8A8-C665672759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AD5AFE9-080E-4373-9583-33795158131F}" type="pres">
      <dgm:prSet presAssocID="{1C57D950-8662-4AA7-B8A8-C6656727591D}" presName="spaceRect" presStyleCnt="0"/>
      <dgm:spPr/>
    </dgm:pt>
    <dgm:pt modelId="{501ED3F7-2982-4252-9265-1EF8268A8DFD}" type="pres">
      <dgm:prSet presAssocID="{1C57D950-8662-4AA7-B8A8-C6656727591D}" presName="parTx" presStyleLbl="revTx" presStyleIdx="1" presStyleCnt="3">
        <dgm:presLayoutVars>
          <dgm:chMax val="0"/>
          <dgm:chPref val="0"/>
        </dgm:presLayoutVars>
      </dgm:prSet>
      <dgm:spPr/>
    </dgm:pt>
    <dgm:pt modelId="{D054272C-40D7-43ED-9D75-CE37DB4CBF7A}" type="pres">
      <dgm:prSet presAssocID="{7C81F4C3-3406-4C44-B00B-223400A4DA0C}" presName="sibTrans" presStyleCnt="0"/>
      <dgm:spPr/>
    </dgm:pt>
    <dgm:pt modelId="{670A84B9-DC5C-42EB-B4CF-04C25DAEC028}" type="pres">
      <dgm:prSet presAssocID="{E963805B-6541-4CE8-9DE1-1FBA59CC5126}" presName="compNode" presStyleCnt="0"/>
      <dgm:spPr/>
    </dgm:pt>
    <dgm:pt modelId="{5AF47237-9876-4BBA-8C75-4B4321705418}" type="pres">
      <dgm:prSet presAssocID="{E963805B-6541-4CE8-9DE1-1FBA59CC5126}" presName="bgRect" presStyleLbl="bgShp" presStyleIdx="2" presStyleCnt="3"/>
      <dgm:spPr/>
    </dgm:pt>
    <dgm:pt modelId="{0EF05C85-1BA8-4487-8916-46DC13132B7E}" type="pres">
      <dgm:prSet presAssocID="{E963805B-6541-4CE8-9DE1-1FBA59CC51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FB3DC8-6431-4D7B-A007-3645BE762CE0}" type="pres">
      <dgm:prSet presAssocID="{E963805B-6541-4CE8-9DE1-1FBA59CC5126}" presName="spaceRect" presStyleCnt="0"/>
      <dgm:spPr/>
    </dgm:pt>
    <dgm:pt modelId="{B1FDB0C3-248E-4A50-B1D3-5DB80981497B}" type="pres">
      <dgm:prSet presAssocID="{E963805B-6541-4CE8-9DE1-1FBA59CC512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7D86629-B298-4B91-979A-DD3A979876AB}" srcId="{1B44E938-7308-4037-812E-A9EBC3BF2865}" destId="{E963805B-6541-4CE8-9DE1-1FBA59CC5126}" srcOrd="2" destOrd="0" parTransId="{43CB438A-E3B3-47AA-9012-18F4A5C61644}" sibTransId="{56830544-1AEC-4A4A-BF93-5B34481D2624}"/>
    <dgm:cxn modelId="{B2D09040-ABB3-1849-B652-0ECF8D0B53C1}" type="presOf" srcId="{1B44E938-7308-4037-812E-A9EBC3BF2865}" destId="{7A25D1E9-7CC3-4F49-BA57-0795CD705966}" srcOrd="0" destOrd="0" presId="urn:microsoft.com/office/officeart/2018/2/layout/IconVerticalSolidList"/>
    <dgm:cxn modelId="{C21E4254-AB8A-3C41-90EF-44FAE4E1F275}" type="presOf" srcId="{1C57D950-8662-4AA7-B8A8-C6656727591D}" destId="{501ED3F7-2982-4252-9265-1EF8268A8DFD}" srcOrd="0" destOrd="0" presId="urn:microsoft.com/office/officeart/2018/2/layout/IconVerticalSolidList"/>
    <dgm:cxn modelId="{0E6D4489-CB03-4B42-B69D-EA4552341B05}" srcId="{1B44E938-7308-4037-812E-A9EBC3BF2865}" destId="{733910AE-2002-49A4-8E45-8413F9E8DB0F}" srcOrd="0" destOrd="0" parTransId="{905CC54B-B0DE-4767-B38A-57505D70034E}" sibTransId="{9DD8644A-D816-47AC-8D45-77A971979511}"/>
    <dgm:cxn modelId="{16426ACF-0C1B-A34D-8BE5-7FA03EB961F4}" type="presOf" srcId="{733910AE-2002-49A4-8E45-8413F9E8DB0F}" destId="{39AA5FA9-CAEE-403B-996E-0A5A82E0C7D2}" srcOrd="0" destOrd="0" presId="urn:microsoft.com/office/officeart/2018/2/layout/IconVerticalSolidList"/>
    <dgm:cxn modelId="{6851F8E0-A297-4D81-BC3E-F9C7D5D7FDE4}" srcId="{1B44E938-7308-4037-812E-A9EBC3BF2865}" destId="{1C57D950-8662-4AA7-B8A8-C6656727591D}" srcOrd="1" destOrd="0" parTransId="{6307E5B3-FF41-40A6-9A2F-60FA81795917}" sibTransId="{7C81F4C3-3406-4C44-B00B-223400A4DA0C}"/>
    <dgm:cxn modelId="{BA179EE6-0627-684A-B4ED-63886FA22AAD}" type="presOf" srcId="{E963805B-6541-4CE8-9DE1-1FBA59CC5126}" destId="{B1FDB0C3-248E-4A50-B1D3-5DB80981497B}" srcOrd="0" destOrd="0" presId="urn:microsoft.com/office/officeart/2018/2/layout/IconVerticalSolidList"/>
    <dgm:cxn modelId="{F53DD73B-A731-FF4B-BF48-841AD186EEBD}" type="presParOf" srcId="{7A25D1E9-7CC3-4F49-BA57-0795CD705966}" destId="{682F9DF7-B831-425B-94F0-FE4AB13271DC}" srcOrd="0" destOrd="0" presId="urn:microsoft.com/office/officeart/2018/2/layout/IconVerticalSolidList"/>
    <dgm:cxn modelId="{298F44EA-45B9-D345-B75E-B0476F1AE9C0}" type="presParOf" srcId="{682F9DF7-B831-425B-94F0-FE4AB13271DC}" destId="{B40CDCC5-FD1A-490F-8EDB-3D3C85A3CF17}" srcOrd="0" destOrd="0" presId="urn:microsoft.com/office/officeart/2018/2/layout/IconVerticalSolidList"/>
    <dgm:cxn modelId="{6D86F2B3-9B94-0041-87E6-C13C49D8AEDA}" type="presParOf" srcId="{682F9DF7-B831-425B-94F0-FE4AB13271DC}" destId="{A75ABA6C-D058-4455-B095-DD6D19911254}" srcOrd="1" destOrd="0" presId="urn:microsoft.com/office/officeart/2018/2/layout/IconVerticalSolidList"/>
    <dgm:cxn modelId="{10904911-2463-4B4D-89ED-E6458F717E56}" type="presParOf" srcId="{682F9DF7-B831-425B-94F0-FE4AB13271DC}" destId="{B3D42952-840C-4F1B-AB55-C2BD71A726DE}" srcOrd="2" destOrd="0" presId="urn:microsoft.com/office/officeart/2018/2/layout/IconVerticalSolidList"/>
    <dgm:cxn modelId="{F0D35126-4D16-EC4A-A3F7-8FB8696E9969}" type="presParOf" srcId="{682F9DF7-B831-425B-94F0-FE4AB13271DC}" destId="{39AA5FA9-CAEE-403B-996E-0A5A82E0C7D2}" srcOrd="3" destOrd="0" presId="urn:microsoft.com/office/officeart/2018/2/layout/IconVerticalSolidList"/>
    <dgm:cxn modelId="{3E71B54A-D90B-0C4E-A5E7-E621A9A584A8}" type="presParOf" srcId="{7A25D1E9-7CC3-4F49-BA57-0795CD705966}" destId="{1693C902-C62C-44F7-BEE2-5962043AE44D}" srcOrd="1" destOrd="0" presId="urn:microsoft.com/office/officeart/2018/2/layout/IconVerticalSolidList"/>
    <dgm:cxn modelId="{B498EC24-2640-4443-8956-EAFEA5302A95}" type="presParOf" srcId="{7A25D1E9-7CC3-4F49-BA57-0795CD705966}" destId="{CD9297D4-9084-4389-B8E1-B6D7290D5C51}" srcOrd="2" destOrd="0" presId="urn:microsoft.com/office/officeart/2018/2/layout/IconVerticalSolidList"/>
    <dgm:cxn modelId="{EFB66254-7E49-D34F-9F6D-9C2BD9A0A656}" type="presParOf" srcId="{CD9297D4-9084-4389-B8E1-B6D7290D5C51}" destId="{A4F9E71B-0247-4116-8645-330BF9424DAE}" srcOrd="0" destOrd="0" presId="urn:microsoft.com/office/officeart/2018/2/layout/IconVerticalSolidList"/>
    <dgm:cxn modelId="{1621CB9B-1FB4-1142-9929-FE92E67CB117}" type="presParOf" srcId="{CD9297D4-9084-4389-B8E1-B6D7290D5C51}" destId="{1A3FDCF3-A3EA-41D0-B6A4-F21390610EF2}" srcOrd="1" destOrd="0" presId="urn:microsoft.com/office/officeart/2018/2/layout/IconVerticalSolidList"/>
    <dgm:cxn modelId="{7E74EE86-F32B-EC41-8D3F-5586D66C8ACC}" type="presParOf" srcId="{CD9297D4-9084-4389-B8E1-B6D7290D5C51}" destId="{EAD5AFE9-080E-4373-9583-33795158131F}" srcOrd="2" destOrd="0" presId="urn:microsoft.com/office/officeart/2018/2/layout/IconVerticalSolidList"/>
    <dgm:cxn modelId="{636CFB04-3770-1A4A-949D-D9D6C337FCB6}" type="presParOf" srcId="{CD9297D4-9084-4389-B8E1-B6D7290D5C51}" destId="{501ED3F7-2982-4252-9265-1EF8268A8DFD}" srcOrd="3" destOrd="0" presId="urn:microsoft.com/office/officeart/2018/2/layout/IconVerticalSolidList"/>
    <dgm:cxn modelId="{69847249-BCC5-514B-9BFC-47AF727822EB}" type="presParOf" srcId="{7A25D1E9-7CC3-4F49-BA57-0795CD705966}" destId="{D054272C-40D7-43ED-9D75-CE37DB4CBF7A}" srcOrd="3" destOrd="0" presId="urn:microsoft.com/office/officeart/2018/2/layout/IconVerticalSolidList"/>
    <dgm:cxn modelId="{5639E3FE-A92A-5E4A-B2E6-C57F04214354}" type="presParOf" srcId="{7A25D1E9-7CC3-4F49-BA57-0795CD705966}" destId="{670A84B9-DC5C-42EB-B4CF-04C25DAEC028}" srcOrd="4" destOrd="0" presId="urn:microsoft.com/office/officeart/2018/2/layout/IconVerticalSolidList"/>
    <dgm:cxn modelId="{AEF3C460-CA01-8242-8B5A-74F45E31E326}" type="presParOf" srcId="{670A84B9-DC5C-42EB-B4CF-04C25DAEC028}" destId="{5AF47237-9876-4BBA-8C75-4B4321705418}" srcOrd="0" destOrd="0" presId="urn:microsoft.com/office/officeart/2018/2/layout/IconVerticalSolidList"/>
    <dgm:cxn modelId="{36A3352A-4A8C-C548-B1D4-E1C107B54FED}" type="presParOf" srcId="{670A84B9-DC5C-42EB-B4CF-04C25DAEC028}" destId="{0EF05C85-1BA8-4487-8916-46DC13132B7E}" srcOrd="1" destOrd="0" presId="urn:microsoft.com/office/officeart/2018/2/layout/IconVerticalSolidList"/>
    <dgm:cxn modelId="{EDBB2058-D232-7E42-AD66-2F08A254E769}" type="presParOf" srcId="{670A84B9-DC5C-42EB-B4CF-04C25DAEC028}" destId="{2FFB3DC8-6431-4D7B-A007-3645BE762CE0}" srcOrd="2" destOrd="0" presId="urn:microsoft.com/office/officeart/2018/2/layout/IconVerticalSolidList"/>
    <dgm:cxn modelId="{B15C6E2D-AC42-044C-BFC9-0EA481BA4293}" type="presParOf" srcId="{670A84B9-DC5C-42EB-B4CF-04C25DAEC028}" destId="{B1FDB0C3-248E-4A50-B1D3-5DB8098149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0C4542-BD28-4AAD-8ED0-86D127A150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FEE5B90-8EB3-4CDE-B393-C25D3C2F4FA0}">
      <dgm:prSet/>
      <dgm:spPr/>
      <dgm:t>
        <a:bodyPr/>
        <a:lstStyle/>
        <a:p>
          <a:pPr>
            <a:defRPr cap="all"/>
          </a:pPr>
          <a:r>
            <a:rPr lang="en-US"/>
            <a:t>Company managers</a:t>
          </a:r>
        </a:p>
      </dgm:t>
    </dgm:pt>
    <dgm:pt modelId="{45B45936-1B1C-49F2-93A1-7B3A5C2EFADB}" type="parTrans" cxnId="{1356621E-D0E1-4A50-B627-449C5DFB6420}">
      <dgm:prSet/>
      <dgm:spPr/>
      <dgm:t>
        <a:bodyPr/>
        <a:lstStyle/>
        <a:p>
          <a:endParaRPr lang="en-US"/>
        </a:p>
      </dgm:t>
    </dgm:pt>
    <dgm:pt modelId="{10E11294-4C0D-476A-92DF-1FFC6454353E}" type="sibTrans" cxnId="{1356621E-D0E1-4A50-B627-449C5DFB6420}">
      <dgm:prSet/>
      <dgm:spPr/>
      <dgm:t>
        <a:bodyPr/>
        <a:lstStyle/>
        <a:p>
          <a:endParaRPr lang="en-US"/>
        </a:p>
      </dgm:t>
    </dgm:pt>
    <dgm:pt modelId="{454CC591-4BA9-47F8-A612-1CE4F2D7A477}">
      <dgm:prSet/>
      <dgm:spPr/>
      <dgm:t>
        <a:bodyPr/>
        <a:lstStyle/>
        <a:p>
          <a:pPr>
            <a:defRPr cap="all"/>
          </a:pPr>
          <a:r>
            <a:rPr lang="en-US"/>
            <a:t>Policy makers</a:t>
          </a:r>
        </a:p>
      </dgm:t>
    </dgm:pt>
    <dgm:pt modelId="{3F053453-0992-42CD-8690-60126D358277}" type="parTrans" cxnId="{5FEAD854-DC6D-47AB-8DB3-7AAD25809619}">
      <dgm:prSet/>
      <dgm:spPr/>
      <dgm:t>
        <a:bodyPr/>
        <a:lstStyle/>
        <a:p>
          <a:endParaRPr lang="en-US"/>
        </a:p>
      </dgm:t>
    </dgm:pt>
    <dgm:pt modelId="{C3C7C72D-53B0-4232-9C06-9142ECEF5A89}" type="sibTrans" cxnId="{5FEAD854-DC6D-47AB-8DB3-7AAD25809619}">
      <dgm:prSet/>
      <dgm:spPr/>
      <dgm:t>
        <a:bodyPr/>
        <a:lstStyle/>
        <a:p>
          <a:endParaRPr lang="en-US"/>
        </a:p>
      </dgm:t>
    </dgm:pt>
    <dgm:pt modelId="{B52D422C-66B6-4A3A-AB08-659A442B07A9}">
      <dgm:prSet/>
      <dgm:spPr/>
      <dgm:t>
        <a:bodyPr/>
        <a:lstStyle/>
        <a:p>
          <a:pPr>
            <a:defRPr cap="all"/>
          </a:pPr>
          <a:r>
            <a:rPr lang="en-US"/>
            <a:t>Department managers</a:t>
          </a:r>
        </a:p>
      </dgm:t>
    </dgm:pt>
    <dgm:pt modelId="{C8806AC3-D9C1-45AB-81E7-48C2BCA206AD}" type="parTrans" cxnId="{298C9185-3D45-4B15-B8B6-543B5D5BA771}">
      <dgm:prSet/>
      <dgm:spPr/>
      <dgm:t>
        <a:bodyPr/>
        <a:lstStyle/>
        <a:p>
          <a:endParaRPr lang="en-US"/>
        </a:p>
      </dgm:t>
    </dgm:pt>
    <dgm:pt modelId="{2D90B88B-7F06-4724-AEFC-E894546DEF1A}" type="sibTrans" cxnId="{298C9185-3D45-4B15-B8B6-543B5D5BA771}">
      <dgm:prSet/>
      <dgm:spPr/>
      <dgm:t>
        <a:bodyPr/>
        <a:lstStyle/>
        <a:p>
          <a:endParaRPr lang="en-US"/>
        </a:p>
      </dgm:t>
    </dgm:pt>
    <dgm:pt modelId="{9A0E4458-458A-4A04-A560-26511E665486}">
      <dgm:prSet/>
      <dgm:spPr/>
      <dgm:t>
        <a:bodyPr/>
        <a:lstStyle/>
        <a:p>
          <a:pPr>
            <a:defRPr cap="all"/>
          </a:pPr>
          <a:r>
            <a:rPr lang="en-US"/>
            <a:t>Written documentation</a:t>
          </a:r>
        </a:p>
      </dgm:t>
    </dgm:pt>
    <dgm:pt modelId="{3A69201E-F80E-408D-9FF6-64378C49F6ED}" type="parTrans" cxnId="{82D47B0C-0B3F-4C6C-8B84-1B92D0A4C37B}">
      <dgm:prSet/>
      <dgm:spPr/>
      <dgm:t>
        <a:bodyPr/>
        <a:lstStyle/>
        <a:p>
          <a:endParaRPr lang="en-US"/>
        </a:p>
      </dgm:t>
    </dgm:pt>
    <dgm:pt modelId="{24A8756B-BD7C-4B59-8485-FE7B2F2661A3}" type="sibTrans" cxnId="{82D47B0C-0B3F-4C6C-8B84-1B92D0A4C37B}">
      <dgm:prSet/>
      <dgm:spPr/>
      <dgm:t>
        <a:bodyPr/>
        <a:lstStyle/>
        <a:p>
          <a:endParaRPr lang="en-US"/>
        </a:p>
      </dgm:t>
    </dgm:pt>
    <dgm:pt modelId="{3DB871F7-EAC5-4E90-9FFB-89BAD2BB733C}">
      <dgm:prSet/>
      <dgm:spPr/>
      <dgm:t>
        <a:bodyPr/>
        <a:lstStyle/>
        <a:p>
          <a:pPr>
            <a:defRPr cap="all"/>
          </a:pPr>
          <a:r>
            <a:rPr lang="en-US"/>
            <a:t>Direct interviews with end user</a:t>
          </a:r>
        </a:p>
      </dgm:t>
    </dgm:pt>
    <dgm:pt modelId="{F4EBDC32-8EA7-4C96-A9E5-80BBA8B8DBFE}" type="parTrans" cxnId="{E7122ACD-BA7D-48A9-9A99-8BB56A40DAD1}">
      <dgm:prSet/>
      <dgm:spPr/>
      <dgm:t>
        <a:bodyPr/>
        <a:lstStyle/>
        <a:p>
          <a:endParaRPr lang="en-US"/>
        </a:p>
      </dgm:t>
    </dgm:pt>
    <dgm:pt modelId="{A41CCAA2-0B99-4510-BD48-4DA8D2E256AE}" type="sibTrans" cxnId="{E7122ACD-BA7D-48A9-9A99-8BB56A40DAD1}">
      <dgm:prSet/>
      <dgm:spPr/>
      <dgm:t>
        <a:bodyPr/>
        <a:lstStyle/>
        <a:p>
          <a:endParaRPr lang="en-US"/>
        </a:p>
      </dgm:t>
    </dgm:pt>
    <dgm:pt modelId="{BE1A565C-1C71-4586-B7D2-2CD95028DA9F}" type="pres">
      <dgm:prSet presAssocID="{EB0C4542-BD28-4AAD-8ED0-86D127A150F0}" presName="root" presStyleCnt="0">
        <dgm:presLayoutVars>
          <dgm:dir/>
          <dgm:resizeHandles val="exact"/>
        </dgm:presLayoutVars>
      </dgm:prSet>
      <dgm:spPr/>
    </dgm:pt>
    <dgm:pt modelId="{D499D3EB-C52D-41AD-B06F-DEA59CFCFBA2}" type="pres">
      <dgm:prSet presAssocID="{9FEE5B90-8EB3-4CDE-B393-C25D3C2F4FA0}" presName="compNode" presStyleCnt="0"/>
      <dgm:spPr/>
    </dgm:pt>
    <dgm:pt modelId="{8039FE0D-F1C1-4B24-AAC9-525E0A539EAB}" type="pres">
      <dgm:prSet presAssocID="{9FEE5B90-8EB3-4CDE-B393-C25D3C2F4FA0}" presName="iconBgRect" presStyleLbl="bgShp" presStyleIdx="0" presStyleCnt="5"/>
      <dgm:spPr/>
    </dgm:pt>
    <dgm:pt modelId="{FB5FFA93-A763-46F6-9991-54A095E784D6}" type="pres">
      <dgm:prSet presAssocID="{9FEE5B90-8EB3-4CDE-B393-C25D3C2F4FA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38699DA-F4E3-4A77-9F29-B7767E460CF5}" type="pres">
      <dgm:prSet presAssocID="{9FEE5B90-8EB3-4CDE-B393-C25D3C2F4FA0}" presName="spaceRect" presStyleCnt="0"/>
      <dgm:spPr/>
    </dgm:pt>
    <dgm:pt modelId="{7F94C565-574D-4B7F-A264-E4EE58594047}" type="pres">
      <dgm:prSet presAssocID="{9FEE5B90-8EB3-4CDE-B393-C25D3C2F4FA0}" presName="textRect" presStyleLbl="revTx" presStyleIdx="0" presStyleCnt="5">
        <dgm:presLayoutVars>
          <dgm:chMax val="1"/>
          <dgm:chPref val="1"/>
        </dgm:presLayoutVars>
      </dgm:prSet>
      <dgm:spPr/>
    </dgm:pt>
    <dgm:pt modelId="{F620533C-E105-466A-A74B-F53BD2B464B7}" type="pres">
      <dgm:prSet presAssocID="{10E11294-4C0D-476A-92DF-1FFC6454353E}" presName="sibTrans" presStyleCnt="0"/>
      <dgm:spPr/>
    </dgm:pt>
    <dgm:pt modelId="{BEF51380-F5D0-44CE-BFCE-43749740C6DC}" type="pres">
      <dgm:prSet presAssocID="{454CC591-4BA9-47F8-A612-1CE4F2D7A477}" presName="compNode" presStyleCnt="0"/>
      <dgm:spPr/>
    </dgm:pt>
    <dgm:pt modelId="{6C92A721-A690-4708-B113-AF3C4A944D7D}" type="pres">
      <dgm:prSet presAssocID="{454CC591-4BA9-47F8-A612-1CE4F2D7A477}" presName="iconBgRect" presStyleLbl="bgShp" presStyleIdx="1" presStyleCnt="5"/>
      <dgm:spPr/>
    </dgm:pt>
    <dgm:pt modelId="{183EF414-F87B-4BFE-8273-CB313CC7EFF2}" type="pres">
      <dgm:prSet presAssocID="{454CC591-4BA9-47F8-A612-1CE4F2D7A47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9766922B-B47A-434B-87A1-44DDAEE22D34}" type="pres">
      <dgm:prSet presAssocID="{454CC591-4BA9-47F8-A612-1CE4F2D7A477}" presName="spaceRect" presStyleCnt="0"/>
      <dgm:spPr/>
    </dgm:pt>
    <dgm:pt modelId="{B2A46A87-CE4D-4C35-A5EA-A86A1DD48A5C}" type="pres">
      <dgm:prSet presAssocID="{454CC591-4BA9-47F8-A612-1CE4F2D7A477}" presName="textRect" presStyleLbl="revTx" presStyleIdx="1" presStyleCnt="5">
        <dgm:presLayoutVars>
          <dgm:chMax val="1"/>
          <dgm:chPref val="1"/>
        </dgm:presLayoutVars>
      </dgm:prSet>
      <dgm:spPr/>
    </dgm:pt>
    <dgm:pt modelId="{3356E5FD-B54B-4F8E-9129-75E23B704FDD}" type="pres">
      <dgm:prSet presAssocID="{C3C7C72D-53B0-4232-9C06-9142ECEF5A89}" presName="sibTrans" presStyleCnt="0"/>
      <dgm:spPr/>
    </dgm:pt>
    <dgm:pt modelId="{C169E156-A588-4AFB-9C96-26F8AB39412B}" type="pres">
      <dgm:prSet presAssocID="{B52D422C-66B6-4A3A-AB08-659A442B07A9}" presName="compNode" presStyleCnt="0"/>
      <dgm:spPr/>
    </dgm:pt>
    <dgm:pt modelId="{6442B7F4-0875-44E2-A72F-56197EA63172}" type="pres">
      <dgm:prSet presAssocID="{B52D422C-66B6-4A3A-AB08-659A442B07A9}" presName="iconBgRect" presStyleLbl="bgShp" presStyleIdx="2" presStyleCnt="5"/>
      <dgm:spPr/>
    </dgm:pt>
    <dgm:pt modelId="{973FB8B1-08B0-4BF3-80BE-4047224710AC}" type="pres">
      <dgm:prSet presAssocID="{B52D422C-66B6-4A3A-AB08-659A442B07A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A3A1239-4270-4EDE-803A-ACA0E5C6F358}" type="pres">
      <dgm:prSet presAssocID="{B52D422C-66B6-4A3A-AB08-659A442B07A9}" presName="spaceRect" presStyleCnt="0"/>
      <dgm:spPr/>
    </dgm:pt>
    <dgm:pt modelId="{7F67FC7F-0852-4D17-8309-77465381D6AE}" type="pres">
      <dgm:prSet presAssocID="{B52D422C-66B6-4A3A-AB08-659A442B07A9}" presName="textRect" presStyleLbl="revTx" presStyleIdx="2" presStyleCnt="5">
        <dgm:presLayoutVars>
          <dgm:chMax val="1"/>
          <dgm:chPref val="1"/>
        </dgm:presLayoutVars>
      </dgm:prSet>
      <dgm:spPr/>
    </dgm:pt>
    <dgm:pt modelId="{4E55B1B2-B724-4D60-87DB-3050C82A942A}" type="pres">
      <dgm:prSet presAssocID="{2D90B88B-7F06-4724-AEFC-E894546DEF1A}" presName="sibTrans" presStyleCnt="0"/>
      <dgm:spPr/>
    </dgm:pt>
    <dgm:pt modelId="{B617D5FF-1015-496B-8149-1A26AB5A87F6}" type="pres">
      <dgm:prSet presAssocID="{9A0E4458-458A-4A04-A560-26511E665486}" presName="compNode" presStyleCnt="0"/>
      <dgm:spPr/>
    </dgm:pt>
    <dgm:pt modelId="{4D459927-01E0-4DE6-A327-AD5C850D7587}" type="pres">
      <dgm:prSet presAssocID="{9A0E4458-458A-4A04-A560-26511E665486}" presName="iconBgRect" presStyleLbl="bgShp" presStyleIdx="3" presStyleCnt="5"/>
      <dgm:spPr/>
    </dgm:pt>
    <dgm:pt modelId="{8BA0BBAA-F29F-4A91-A8F5-E2AEBCF6436C}" type="pres">
      <dgm:prSet presAssocID="{9A0E4458-458A-4A04-A560-26511E66548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F1915B1-EB5A-43CC-9DB9-68DF71043F7F}" type="pres">
      <dgm:prSet presAssocID="{9A0E4458-458A-4A04-A560-26511E665486}" presName="spaceRect" presStyleCnt="0"/>
      <dgm:spPr/>
    </dgm:pt>
    <dgm:pt modelId="{3B8C7D92-E1E0-454C-A0AA-498C73CC144B}" type="pres">
      <dgm:prSet presAssocID="{9A0E4458-458A-4A04-A560-26511E665486}" presName="textRect" presStyleLbl="revTx" presStyleIdx="3" presStyleCnt="5">
        <dgm:presLayoutVars>
          <dgm:chMax val="1"/>
          <dgm:chPref val="1"/>
        </dgm:presLayoutVars>
      </dgm:prSet>
      <dgm:spPr/>
    </dgm:pt>
    <dgm:pt modelId="{D88455AE-A113-4CB6-B33B-922EB755B613}" type="pres">
      <dgm:prSet presAssocID="{24A8756B-BD7C-4B59-8485-FE7B2F2661A3}" presName="sibTrans" presStyleCnt="0"/>
      <dgm:spPr/>
    </dgm:pt>
    <dgm:pt modelId="{31F5B2B2-7381-4A1A-B5A5-7CADD7166F38}" type="pres">
      <dgm:prSet presAssocID="{3DB871F7-EAC5-4E90-9FFB-89BAD2BB733C}" presName="compNode" presStyleCnt="0"/>
      <dgm:spPr/>
    </dgm:pt>
    <dgm:pt modelId="{52D97EE1-A123-4387-A9E7-5792DB125137}" type="pres">
      <dgm:prSet presAssocID="{3DB871F7-EAC5-4E90-9FFB-89BAD2BB733C}" presName="iconBgRect" presStyleLbl="bgShp" presStyleIdx="4" presStyleCnt="5"/>
      <dgm:spPr/>
    </dgm:pt>
    <dgm:pt modelId="{D5D6E3EC-C22A-4073-88C2-99D9129A7061}" type="pres">
      <dgm:prSet presAssocID="{3DB871F7-EAC5-4E90-9FFB-89BAD2BB733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EB5FD3A-BBC9-4EFC-A661-8EE53EB2CA03}" type="pres">
      <dgm:prSet presAssocID="{3DB871F7-EAC5-4E90-9FFB-89BAD2BB733C}" presName="spaceRect" presStyleCnt="0"/>
      <dgm:spPr/>
    </dgm:pt>
    <dgm:pt modelId="{1E7185A4-9A93-4859-B5A2-490AE52D178B}" type="pres">
      <dgm:prSet presAssocID="{3DB871F7-EAC5-4E90-9FFB-89BAD2BB733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EDE0107-078A-4B06-812C-6DDA69D8B988}" type="presOf" srcId="{3DB871F7-EAC5-4E90-9FFB-89BAD2BB733C}" destId="{1E7185A4-9A93-4859-B5A2-490AE52D178B}" srcOrd="0" destOrd="0" presId="urn:microsoft.com/office/officeart/2018/5/layout/IconCircleLabelList"/>
    <dgm:cxn modelId="{82D47B0C-0B3F-4C6C-8B84-1B92D0A4C37B}" srcId="{EB0C4542-BD28-4AAD-8ED0-86D127A150F0}" destId="{9A0E4458-458A-4A04-A560-26511E665486}" srcOrd="3" destOrd="0" parTransId="{3A69201E-F80E-408D-9FF6-64378C49F6ED}" sibTransId="{24A8756B-BD7C-4B59-8485-FE7B2F2661A3}"/>
    <dgm:cxn modelId="{1356621E-D0E1-4A50-B627-449C5DFB6420}" srcId="{EB0C4542-BD28-4AAD-8ED0-86D127A150F0}" destId="{9FEE5B90-8EB3-4CDE-B393-C25D3C2F4FA0}" srcOrd="0" destOrd="0" parTransId="{45B45936-1B1C-49F2-93A1-7B3A5C2EFADB}" sibTransId="{10E11294-4C0D-476A-92DF-1FFC6454353E}"/>
    <dgm:cxn modelId="{5FEAD854-DC6D-47AB-8DB3-7AAD25809619}" srcId="{EB0C4542-BD28-4AAD-8ED0-86D127A150F0}" destId="{454CC591-4BA9-47F8-A612-1CE4F2D7A477}" srcOrd="1" destOrd="0" parTransId="{3F053453-0992-42CD-8690-60126D358277}" sibTransId="{C3C7C72D-53B0-4232-9C06-9142ECEF5A89}"/>
    <dgm:cxn modelId="{42056B5B-7ED5-43DA-BF7A-60B5BA86B430}" type="presOf" srcId="{B52D422C-66B6-4A3A-AB08-659A442B07A9}" destId="{7F67FC7F-0852-4D17-8309-77465381D6AE}" srcOrd="0" destOrd="0" presId="urn:microsoft.com/office/officeart/2018/5/layout/IconCircleLabelList"/>
    <dgm:cxn modelId="{EB1FF66C-94D0-4D74-B0EB-C2C20ABC67F9}" type="presOf" srcId="{EB0C4542-BD28-4AAD-8ED0-86D127A150F0}" destId="{BE1A565C-1C71-4586-B7D2-2CD95028DA9F}" srcOrd="0" destOrd="0" presId="urn:microsoft.com/office/officeart/2018/5/layout/IconCircleLabelList"/>
    <dgm:cxn modelId="{298C9185-3D45-4B15-B8B6-543B5D5BA771}" srcId="{EB0C4542-BD28-4AAD-8ED0-86D127A150F0}" destId="{B52D422C-66B6-4A3A-AB08-659A442B07A9}" srcOrd="2" destOrd="0" parTransId="{C8806AC3-D9C1-45AB-81E7-48C2BCA206AD}" sibTransId="{2D90B88B-7F06-4724-AEFC-E894546DEF1A}"/>
    <dgm:cxn modelId="{975D9B98-E920-4F35-95E1-4D550BDD31EF}" type="presOf" srcId="{9FEE5B90-8EB3-4CDE-B393-C25D3C2F4FA0}" destId="{7F94C565-574D-4B7F-A264-E4EE58594047}" srcOrd="0" destOrd="0" presId="urn:microsoft.com/office/officeart/2018/5/layout/IconCircleLabelList"/>
    <dgm:cxn modelId="{954EB9C2-1EE4-4456-8629-F76F8FF8C03F}" type="presOf" srcId="{454CC591-4BA9-47F8-A612-1CE4F2D7A477}" destId="{B2A46A87-CE4D-4C35-A5EA-A86A1DD48A5C}" srcOrd="0" destOrd="0" presId="urn:microsoft.com/office/officeart/2018/5/layout/IconCircleLabelList"/>
    <dgm:cxn modelId="{57E5AFCC-D6E1-4D5A-BFEE-E5E67AB7BE01}" type="presOf" srcId="{9A0E4458-458A-4A04-A560-26511E665486}" destId="{3B8C7D92-E1E0-454C-A0AA-498C73CC144B}" srcOrd="0" destOrd="0" presId="urn:microsoft.com/office/officeart/2018/5/layout/IconCircleLabelList"/>
    <dgm:cxn modelId="{E7122ACD-BA7D-48A9-9A99-8BB56A40DAD1}" srcId="{EB0C4542-BD28-4AAD-8ED0-86D127A150F0}" destId="{3DB871F7-EAC5-4E90-9FFB-89BAD2BB733C}" srcOrd="4" destOrd="0" parTransId="{F4EBDC32-8EA7-4C96-A9E5-80BBA8B8DBFE}" sibTransId="{A41CCAA2-0B99-4510-BD48-4DA8D2E256AE}"/>
    <dgm:cxn modelId="{2E3904AF-5DAA-4658-AA41-51630128B6C4}" type="presParOf" srcId="{BE1A565C-1C71-4586-B7D2-2CD95028DA9F}" destId="{D499D3EB-C52D-41AD-B06F-DEA59CFCFBA2}" srcOrd="0" destOrd="0" presId="urn:microsoft.com/office/officeart/2018/5/layout/IconCircleLabelList"/>
    <dgm:cxn modelId="{C9BED2A6-9C56-4E5D-87E3-27A6C9AEF208}" type="presParOf" srcId="{D499D3EB-C52D-41AD-B06F-DEA59CFCFBA2}" destId="{8039FE0D-F1C1-4B24-AAC9-525E0A539EAB}" srcOrd="0" destOrd="0" presId="urn:microsoft.com/office/officeart/2018/5/layout/IconCircleLabelList"/>
    <dgm:cxn modelId="{C0937FEA-5C86-49CE-A652-310395F4D362}" type="presParOf" srcId="{D499D3EB-C52D-41AD-B06F-DEA59CFCFBA2}" destId="{FB5FFA93-A763-46F6-9991-54A095E784D6}" srcOrd="1" destOrd="0" presId="urn:microsoft.com/office/officeart/2018/5/layout/IconCircleLabelList"/>
    <dgm:cxn modelId="{49D8E6A9-3587-4AA0-9CBB-18811B1E4160}" type="presParOf" srcId="{D499D3EB-C52D-41AD-B06F-DEA59CFCFBA2}" destId="{D38699DA-F4E3-4A77-9F29-B7767E460CF5}" srcOrd="2" destOrd="0" presId="urn:microsoft.com/office/officeart/2018/5/layout/IconCircleLabelList"/>
    <dgm:cxn modelId="{6239A05F-34BD-4776-9CAA-36ABB753F742}" type="presParOf" srcId="{D499D3EB-C52D-41AD-B06F-DEA59CFCFBA2}" destId="{7F94C565-574D-4B7F-A264-E4EE58594047}" srcOrd="3" destOrd="0" presId="urn:microsoft.com/office/officeart/2018/5/layout/IconCircleLabelList"/>
    <dgm:cxn modelId="{9A70A2C3-7D3F-45D0-8E11-211A100AB63F}" type="presParOf" srcId="{BE1A565C-1C71-4586-B7D2-2CD95028DA9F}" destId="{F620533C-E105-466A-A74B-F53BD2B464B7}" srcOrd="1" destOrd="0" presId="urn:microsoft.com/office/officeart/2018/5/layout/IconCircleLabelList"/>
    <dgm:cxn modelId="{D9F89E7E-013A-4238-98A6-7C56EA621024}" type="presParOf" srcId="{BE1A565C-1C71-4586-B7D2-2CD95028DA9F}" destId="{BEF51380-F5D0-44CE-BFCE-43749740C6DC}" srcOrd="2" destOrd="0" presId="urn:microsoft.com/office/officeart/2018/5/layout/IconCircleLabelList"/>
    <dgm:cxn modelId="{33066CA9-F506-4251-9D10-541CE98B734A}" type="presParOf" srcId="{BEF51380-F5D0-44CE-BFCE-43749740C6DC}" destId="{6C92A721-A690-4708-B113-AF3C4A944D7D}" srcOrd="0" destOrd="0" presId="urn:microsoft.com/office/officeart/2018/5/layout/IconCircleLabelList"/>
    <dgm:cxn modelId="{D16F8B11-8007-491C-85B5-DC334BD8EBBB}" type="presParOf" srcId="{BEF51380-F5D0-44CE-BFCE-43749740C6DC}" destId="{183EF414-F87B-4BFE-8273-CB313CC7EFF2}" srcOrd="1" destOrd="0" presId="urn:microsoft.com/office/officeart/2018/5/layout/IconCircleLabelList"/>
    <dgm:cxn modelId="{B4133888-7C39-46FB-9747-6E4E4359B993}" type="presParOf" srcId="{BEF51380-F5D0-44CE-BFCE-43749740C6DC}" destId="{9766922B-B47A-434B-87A1-44DDAEE22D34}" srcOrd="2" destOrd="0" presId="urn:microsoft.com/office/officeart/2018/5/layout/IconCircleLabelList"/>
    <dgm:cxn modelId="{81E5DAB3-D5F1-48B1-B284-32A4EBA56A99}" type="presParOf" srcId="{BEF51380-F5D0-44CE-BFCE-43749740C6DC}" destId="{B2A46A87-CE4D-4C35-A5EA-A86A1DD48A5C}" srcOrd="3" destOrd="0" presId="urn:microsoft.com/office/officeart/2018/5/layout/IconCircleLabelList"/>
    <dgm:cxn modelId="{C6CB4650-D744-449D-A4E4-B5DFC78CE3E1}" type="presParOf" srcId="{BE1A565C-1C71-4586-B7D2-2CD95028DA9F}" destId="{3356E5FD-B54B-4F8E-9129-75E23B704FDD}" srcOrd="3" destOrd="0" presId="urn:microsoft.com/office/officeart/2018/5/layout/IconCircleLabelList"/>
    <dgm:cxn modelId="{86AE3A09-22F9-41C6-B9CE-846E90FE0059}" type="presParOf" srcId="{BE1A565C-1C71-4586-B7D2-2CD95028DA9F}" destId="{C169E156-A588-4AFB-9C96-26F8AB39412B}" srcOrd="4" destOrd="0" presId="urn:microsoft.com/office/officeart/2018/5/layout/IconCircleLabelList"/>
    <dgm:cxn modelId="{B31E5132-28F2-4D33-A3DE-C87F180D992B}" type="presParOf" srcId="{C169E156-A588-4AFB-9C96-26F8AB39412B}" destId="{6442B7F4-0875-44E2-A72F-56197EA63172}" srcOrd="0" destOrd="0" presId="urn:microsoft.com/office/officeart/2018/5/layout/IconCircleLabelList"/>
    <dgm:cxn modelId="{2FAC11EE-29DB-4F23-A838-C51353508460}" type="presParOf" srcId="{C169E156-A588-4AFB-9C96-26F8AB39412B}" destId="{973FB8B1-08B0-4BF3-80BE-4047224710AC}" srcOrd="1" destOrd="0" presId="urn:microsoft.com/office/officeart/2018/5/layout/IconCircleLabelList"/>
    <dgm:cxn modelId="{D557DA94-C2E8-4216-98E6-000258EBB47A}" type="presParOf" srcId="{C169E156-A588-4AFB-9C96-26F8AB39412B}" destId="{9A3A1239-4270-4EDE-803A-ACA0E5C6F358}" srcOrd="2" destOrd="0" presId="urn:microsoft.com/office/officeart/2018/5/layout/IconCircleLabelList"/>
    <dgm:cxn modelId="{AC5F9FD8-CC04-410F-AD25-3E92712964AA}" type="presParOf" srcId="{C169E156-A588-4AFB-9C96-26F8AB39412B}" destId="{7F67FC7F-0852-4D17-8309-77465381D6AE}" srcOrd="3" destOrd="0" presId="urn:microsoft.com/office/officeart/2018/5/layout/IconCircleLabelList"/>
    <dgm:cxn modelId="{B28317C5-E2B0-4DD2-B9E0-163AFC75ED9A}" type="presParOf" srcId="{BE1A565C-1C71-4586-B7D2-2CD95028DA9F}" destId="{4E55B1B2-B724-4D60-87DB-3050C82A942A}" srcOrd="5" destOrd="0" presId="urn:microsoft.com/office/officeart/2018/5/layout/IconCircleLabelList"/>
    <dgm:cxn modelId="{018AC97B-112E-4587-811A-FD517DFA6351}" type="presParOf" srcId="{BE1A565C-1C71-4586-B7D2-2CD95028DA9F}" destId="{B617D5FF-1015-496B-8149-1A26AB5A87F6}" srcOrd="6" destOrd="0" presId="urn:microsoft.com/office/officeart/2018/5/layout/IconCircleLabelList"/>
    <dgm:cxn modelId="{8087DA26-5497-4418-8CDA-43758B2353B3}" type="presParOf" srcId="{B617D5FF-1015-496B-8149-1A26AB5A87F6}" destId="{4D459927-01E0-4DE6-A327-AD5C850D7587}" srcOrd="0" destOrd="0" presId="urn:microsoft.com/office/officeart/2018/5/layout/IconCircleLabelList"/>
    <dgm:cxn modelId="{731CA820-B63F-4507-AF1F-74F12BA211AF}" type="presParOf" srcId="{B617D5FF-1015-496B-8149-1A26AB5A87F6}" destId="{8BA0BBAA-F29F-4A91-A8F5-E2AEBCF6436C}" srcOrd="1" destOrd="0" presId="urn:microsoft.com/office/officeart/2018/5/layout/IconCircleLabelList"/>
    <dgm:cxn modelId="{17EAF73E-31B1-406D-9891-111AC5970C3C}" type="presParOf" srcId="{B617D5FF-1015-496B-8149-1A26AB5A87F6}" destId="{2F1915B1-EB5A-43CC-9DB9-68DF71043F7F}" srcOrd="2" destOrd="0" presId="urn:microsoft.com/office/officeart/2018/5/layout/IconCircleLabelList"/>
    <dgm:cxn modelId="{355E4A2B-061D-418F-9EB9-53623F488EA9}" type="presParOf" srcId="{B617D5FF-1015-496B-8149-1A26AB5A87F6}" destId="{3B8C7D92-E1E0-454C-A0AA-498C73CC144B}" srcOrd="3" destOrd="0" presId="urn:microsoft.com/office/officeart/2018/5/layout/IconCircleLabelList"/>
    <dgm:cxn modelId="{34D976DB-2159-4B20-90E5-78620B948D48}" type="presParOf" srcId="{BE1A565C-1C71-4586-B7D2-2CD95028DA9F}" destId="{D88455AE-A113-4CB6-B33B-922EB755B613}" srcOrd="7" destOrd="0" presId="urn:microsoft.com/office/officeart/2018/5/layout/IconCircleLabelList"/>
    <dgm:cxn modelId="{ABCF4150-3F35-4F17-AB67-D5E75A5F6115}" type="presParOf" srcId="{BE1A565C-1C71-4586-B7D2-2CD95028DA9F}" destId="{31F5B2B2-7381-4A1A-B5A5-7CADD7166F38}" srcOrd="8" destOrd="0" presId="urn:microsoft.com/office/officeart/2018/5/layout/IconCircleLabelList"/>
    <dgm:cxn modelId="{22A145B1-2340-4677-8C97-B428FC4C5BCB}" type="presParOf" srcId="{31F5B2B2-7381-4A1A-B5A5-7CADD7166F38}" destId="{52D97EE1-A123-4387-A9E7-5792DB125137}" srcOrd="0" destOrd="0" presId="urn:microsoft.com/office/officeart/2018/5/layout/IconCircleLabelList"/>
    <dgm:cxn modelId="{206A12F4-8517-47ED-B604-BAD6A3F38622}" type="presParOf" srcId="{31F5B2B2-7381-4A1A-B5A5-7CADD7166F38}" destId="{D5D6E3EC-C22A-4073-88C2-99D9129A7061}" srcOrd="1" destOrd="0" presId="urn:microsoft.com/office/officeart/2018/5/layout/IconCircleLabelList"/>
    <dgm:cxn modelId="{1903BC69-331F-486A-A04D-9F734438D954}" type="presParOf" srcId="{31F5B2B2-7381-4A1A-B5A5-7CADD7166F38}" destId="{EEB5FD3A-BBC9-4EFC-A661-8EE53EB2CA03}" srcOrd="2" destOrd="0" presId="urn:microsoft.com/office/officeart/2018/5/layout/IconCircleLabelList"/>
    <dgm:cxn modelId="{C4ACC9AF-D607-4B3A-A1D4-BE87F28086F9}" type="presParOf" srcId="{31F5B2B2-7381-4A1A-B5A5-7CADD7166F38}" destId="{1E7185A4-9A93-4859-B5A2-490AE52D178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B0FA04-D2F0-4BEF-8FCC-F50121DFA56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194DA9A-8C4C-4C30-B4B2-3665F0C0D17A}">
      <dgm:prSet/>
      <dgm:spPr/>
      <dgm:t>
        <a:bodyPr/>
        <a:lstStyle/>
        <a:p>
          <a:r>
            <a:rPr lang="en-ID"/>
            <a:t>Nouns translate into entities</a:t>
          </a:r>
          <a:endParaRPr lang="en-US"/>
        </a:p>
      </dgm:t>
    </dgm:pt>
    <dgm:pt modelId="{C01C00F9-4373-4B13-B883-F1EB44765B5C}" type="parTrans" cxnId="{588CD560-0007-44AC-8A00-1517C0111104}">
      <dgm:prSet/>
      <dgm:spPr/>
      <dgm:t>
        <a:bodyPr/>
        <a:lstStyle/>
        <a:p>
          <a:endParaRPr lang="en-US"/>
        </a:p>
      </dgm:t>
    </dgm:pt>
    <dgm:pt modelId="{D9D4E669-877C-4566-BE91-61544E54AE09}" type="sibTrans" cxnId="{588CD560-0007-44AC-8A00-1517C0111104}">
      <dgm:prSet/>
      <dgm:spPr/>
      <dgm:t>
        <a:bodyPr/>
        <a:lstStyle/>
        <a:p>
          <a:endParaRPr lang="en-US"/>
        </a:p>
      </dgm:t>
    </dgm:pt>
    <dgm:pt modelId="{870DE566-E2F7-417B-875C-C13C9D471AA4}">
      <dgm:prSet/>
      <dgm:spPr/>
      <dgm:t>
        <a:bodyPr/>
        <a:lstStyle/>
        <a:p>
          <a:r>
            <a:rPr lang="en-ID"/>
            <a:t>Verbs translate into relationships among entities</a:t>
          </a:r>
          <a:endParaRPr lang="en-US"/>
        </a:p>
      </dgm:t>
    </dgm:pt>
    <dgm:pt modelId="{C9C3D951-7036-4227-A2F0-52C050DF9586}" type="parTrans" cxnId="{8127C58A-563B-4EEF-8938-64D17B691097}">
      <dgm:prSet/>
      <dgm:spPr/>
      <dgm:t>
        <a:bodyPr/>
        <a:lstStyle/>
        <a:p>
          <a:endParaRPr lang="en-US"/>
        </a:p>
      </dgm:t>
    </dgm:pt>
    <dgm:pt modelId="{03897245-6B0F-4C4C-BFD5-6B78E644F73B}" type="sibTrans" cxnId="{8127C58A-563B-4EEF-8938-64D17B691097}">
      <dgm:prSet/>
      <dgm:spPr/>
      <dgm:t>
        <a:bodyPr/>
        <a:lstStyle/>
        <a:p>
          <a:endParaRPr lang="en-US"/>
        </a:p>
      </dgm:t>
    </dgm:pt>
    <dgm:pt modelId="{80E5DA9F-C451-431E-80BC-B530111AA695}">
      <dgm:prSet/>
      <dgm:spPr/>
      <dgm:t>
        <a:bodyPr/>
        <a:lstStyle/>
        <a:p>
          <a:r>
            <a:rPr lang="en-ID"/>
            <a:t>Relationships are bidirectional</a:t>
          </a:r>
          <a:endParaRPr lang="en-US"/>
        </a:p>
      </dgm:t>
    </dgm:pt>
    <dgm:pt modelId="{3F051DB0-890D-402C-A822-E68EC92BB7A6}" type="parTrans" cxnId="{C4F8462D-5C83-4FFF-BE4D-0127DB9B8FC7}">
      <dgm:prSet/>
      <dgm:spPr/>
      <dgm:t>
        <a:bodyPr/>
        <a:lstStyle/>
        <a:p>
          <a:endParaRPr lang="en-US"/>
        </a:p>
      </dgm:t>
    </dgm:pt>
    <dgm:pt modelId="{A9A77FAF-72E3-4E08-B31E-49387B279813}" type="sibTrans" cxnId="{C4F8462D-5C83-4FFF-BE4D-0127DB9B8FC7}">
      <dgm:prSet/>
      <dgm:spPr/>
      <dgm:t>
        <a:bodyPr/>
        <a:lstStyle/>
        <a:p>
          <a:endParaRPr lang="en-US"/>
        </a:p>
      </dgm:t>
    </dgm:pt>
    <dgm:pt modelId="{1916AE17-F198-4ABA-A441-D0C2BBC16AC5}">
      <dgm:prSet/>
      <dgm:spPr/>
      <dgm:t>
        <a:bodyPr/>
        <a:lstStyle/>
        <a:p>
          <a:r>
            <a:rPr lang="en-ID"/>
            <a:t>Questions to identify the relationship type </a:t>
          </a:r>
          <a:endParaRPr lang="en-US"/>
        </a:p>
      </dgm:t>
    </dgm:pt>
    <dgm:pt modelId="{B44CFBBF-53F8-43A7-B410-CF504E3844AC}" type="parTrans" cxnId="{21632AF2-C821-4B7B-AEFA-3649D561A132}">
      <dgm:prSet/>
      <dgm:spPr/>
      <dgm:t>
        <a:bodyPr/>
        <a:lstStyle/>
        <a:p>
          <a:endParaRPr lang="en-US"/>
        </a:p>
      </dgm:t>
    </dgm:pt>
    <dgm:pt modelId="{350C3C01-12DB-4A32-B367-65F40066C237}" type="sibTrans" cxnId="{21632AF2-C821-4B7B-AEFA-3649D561A132}">
      <dgm:prSet/>
      <dgm:spPr/>
      <dgm:t>
        <a:bodyPr/>
        <a:lstStyle/>
        <a:p>
          <a:endParaRPr lang="en-US"/>
        </a:p>
      </dgm:t>
    </dgm:pt>
    <dgm:pt modelId="{B89B3109-9791-40FF-A1E7-BA27E61C00F8}">
      <dgm:prSet/>
      <dgm:spPr/>
      <dgm:t>
        <a:bodyPr/>
        <a:lstStyle/>
        <a:p>
          <a:r>
            <a:rPr lang="en-ID" dirty="0"/>
            <a:t>How many instances of B are related to one instance of A? </a:t>
          </a:r>
          <a:endParaRPr lang="en-US" dirty="0"/>
        </a:p>
      </dgm:t>
    </dgm:pt>
    <dgm:pt modelId="{CAFBD6D6-2508-4B99-BA61-9D6E1CBA0FDC}" type="parTrans" cxnId="{8E404EE0-E515-4188-8EA1-4596EC32AE36}">
      <dgm:prSet/>
      <dgm:spPr/>
      <dgm:t>
        <a:bodyPr/>
        <a:lstStyle/>
        <a:p>
          <a:endParaRPr lang="en-US"/>
        </a:p>
      </dgm:t>
    </dgm:pt>
    <dgm:pt modelId="{C25D227D-3953-48C6-AC30-9484B3AA9F05}" type="sibTrans" cxnId="{8E404EE0-E515-4188-8EA1-4596EC32AE36}">
      <dgm:prSet/>
      <dgm:spPr/>
      <dgm:t>
        <a:bodyPr/>
        <a:lstStyle/>
        <a:p>
          <a:endParaRPr lang="en-US"/>
        </a:p>
      </dgm:t>
    </dgm:pt>
    <dgm:pt modelId="{0B2BC8EC-14DE-431B-9D99-3678BF98D911}">
      <dgm:prSet/>
      <dgm:spPr/>
      <dgm:t>
        <a:bodyPr/>
        <a:lstStyle/>
        <a:p>
          <a:r>
            <a:rPr lang="en-ID"/>
            <a:t>How many instances of A are related to one instance of B? </a:t>
          </a:r>
          <a:endParaRPr lang="en-US"/>
        </a:p>
      </dgm:t>
    </dgm:pt>
    <dgm:pt modelId="{32BED787-916A-4C4D-9142-A6B241B9873F}" type="parTrans" cxnId="{58E6D06C-6D52-46E7-B8D9-2621F77B92C7}">
      <dgm:prSet/>
      <dgm:spPr/>
      <dgm:t>
        <a:bodyPr/>
        <a:lstStyle/>
        <a:p>
          <a:endParaRPr lang="en-US"/>
        </a:p>
      </dgm:t>
    </dgm:pt>
    <dgm:pt modelId="{00312790-6AF3-43DF-A019-FA7F58EB5A97}" type="sibTrans" cxnId="{58E6D06C-6D52-46E7-B8D9-2621F77B92C7}">
      <dgm:prSet/>
      <dgm:spPr/>
      <dgm:t>
        <a:bodyPr/>
        <a:lstStyle/>
        <a:p>
          <a:endParaRPr lang="en-US"/>
        </a:p>
      </dgm:t>
    </dgm:pt>
    <dgm:pt modelId="{3A5410B9-D4B1-C54D-946D-CDA93949098D}" type="pres">
      <dgm:prSet presAssocID="{1FB0FA04-D2F0-4BEF-8FCC-F50121DFA561}" presName="linear" presStyleCnt="0">
        <dgm:presLayoutVars>
          <dgm:animLvl val="lvl"/>
          <dgm:resizeHandles val="exact"/>
        </dgm:presLayoutVars>
      </dgm:prSet>
      <dgm:spPr/>
    </dgm:pt>
    <dgm:pt modelId="{E657D6D2-2479-184B-B07F-010E68A2536C}" type="pres">
      <dgm:prSet presAssocID="{C194DA9A-8C4C-4C30-B4B2-3665F0C0D17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8781702-3656-6A42-AC04-2A9824A2E15D}" type="pres">
      <dgm:prSet presAssocID="{D9D4E669-877C-4566-BE91-61544E54AE09}" presName="spacer" presStyleCnt="0"/>
      <dgm:spPr/>
    </dgm:pt>
    <dgm:pt modelId="{1E62590B-BF5B-F84D-88F9-24A2D5D925C1}" type="pres">
      <dgm:prSet presAssocID="{870DE566-E2F7-417B-875C-C13C9D471AA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D6935EB-3C44-0F47-9301-D14AF19EDA58}" type="pres">
      <dgm:prSet presAssocID="{03897245-6B0F-4C4C-BFD5-6B78E644F73B}" presName="spacer" presStyleCnt="0"/>
      <dgm:spPr/>
    </dgm:pt>
    <dgm:pt modelId="{A7309F0A-23E5-7642-9FDE-A50F6EB68136}" type="pres">
      <dgm:prSet presAssocID="{80E5DA9F-C451-431E-80BC-B530111AA69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598E6EA-844B-E048-85F2-CBD07B2F2C4F}" type="pres">
      <dgm:prSet presAssocID="{A9A77FAF-72E3-4E08-B31E-49387B279813}" presName="spacer" presStyleCnt="0"/>
      <dgm:spPr/>
    </dgm:pt>
    <dgm:pt modelId="{A8E84D90-C78C-204D-9362-48C82301A1EC}" type="pres">
      <dgm:prSet presAssocID="{1916AE17-F198-4ABA-A441-D0C2BBC16AC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3257C59-B150-284B-AD9D-7BFFD25C1E7D}" type="pres">
      <dgm:prSet presAssocID="{1916AE17-F198-4ABA-A441-D0C2BBC16AC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4F8462D-5C83-4FFF-BE4D-0127DB9B8FC7}" srcId="{1FB0FA04-D2F0-4BEF-8FCC-F50121DFA561}" destId="{80E5DA9F-C451-431E-80BC-B530111AA695}" srcOrd="2" destOrd="0" parTransId="{3F051DB0-890D-402C-A822-E68EC92BB7A6}" sibTransId="{A9A77FAF-72E3-4E08-B31E-49387B279813}"/>
    <dgm:cxn modelId="{88B35338-BC54-1D4F-BC6A-D759EDFE106D}" type="presOf" srcId="{1FB0FA04-D2F0-4BEF-8FCC-F50121DFA561}" destId="{3A5410B9-D4B1-C54D-946D-CDA93949098D}" srcOrd="0" destOrd="0" presId="urn:microsoft.com/office/officeart/2005/8/layout/vList2"/>
    <dgm:cxn modelId="{52105D40-A549-6349-9437-7CAAF2257659}" type="presOf" srcId="{1916AE17-F198-4ABA-A441-D0C2BBC16AC5}" destId="{A8E84D90-C78C-204D-9362-48C82301A1EC}" srcOrd="0" destOrd="0" presId="urn:microsoft.com/office/officeart/2005/8/layout/vList2"/>
    <dgm:cxn modelId="{DDA1D241-D92E-A847-ACA3-5F638223D5EB}" type="presOf" srcId="{870DE566-E2F7-417B-875C-C13C9D471AA4}" destId="{1E62590B-BF5B-F84D-88F9-24A2D5D925C1}" srcOrd="0" destOrd="0" presId="urn:microsoft.com/office/officeart/2005/8/layout/vList2"/>
    <dgm:cxn modelId="{588CD560-0007-44AC-8A00-1517C0111104}" srcId="{1FB0FA04-D2F0-4BEF-8FCC-F50121DFA561}" destId="{C194DA9A-8C4C-4C30-B4B2-3665F0C0D17A}" srcOrd="0" destOrd="0" parTransId="{C01C00F9-4373-4B13-B883-F1EB44765B5C}" sibTransId="{D9D4E669-877C-4566-BE91-61544E54AE09}"/>
    <dgm:cxn modelId="{58E6D06C-6D52-46E7-B8D9-2621F77B92C7}" srcId="{1916AE17-F198-4ABA-A441-D0C2BBC16AC5}" destId="{0B2BC8EC-14DE-431B-9D99-3678BF98D911}" srcOrd="1" destOrd="0" parTransId="{32BED787-916A-4C4D-9142-A6B241B9873F}" sibTransId="{00312790-6AF3-43DF-A019-FA7F58EB5A97}"/>
    <dgm:cxn modelId="{BEE66880-6C9D-F04E-B476-7DECF1B2DA57}" type="presOf" srcId="{0B2BC8EC-14DE-431B-9D99-3678BF98D911}" destId="{D3257C59-B150-284B-AD9D-7BFFD25C1E7D}" srcOrd="0" destOrd="1" presId="urn:microsoft.com/office/officeart/2005/8/layout/vList2"/>
    <dgm:cxn modelId="{8127C58A-563B-4EEF-8938-64D17B691097}" srcId="{1FB0FA04-D2F0-4BEF-8FCC-F50121DFA561}" destId="{870DE566-E2F7-417B-875C-C13C9D471AA4}" srcOrd="1" destOrd="0" parTransId="{C9C3D951-7036-4227-A2F0-52C050DF9586}" sibTransId="{03897245-6B0F-4C4C-BFD5-6B78E644F73B}"/>
    <dgm:cxn modelId="{2CFB7B8C-61EC-9C44-BE4B-80DEB2ED563E}" type="presOf" srcId="{B89B3109-9791-40FF-A1E7-BA27E61C00F8}" destId="{D3257C59-B150-284B-AD9D-7BFFD25C1E7D}" srcOrd="0" destOrd="0" presId="urn:microsoft.com/office/officeart/2005/8/layout/vList2"/>
    <dgm:cxn modelId="{7A33D7BA-724B-D74B-840D-E7F87B5D4607}" type="presOf" srcId="{80E5DA9F-C451-431E-80BC-B530111AA695}" destId="{A7309F0A-23E5-7642-9FDE-A50F6EB68136}" srcOrd="0" destOrd="0" presId="urn:microsoft.com/office/officeart/2005/8/layout/vList2"/>
    <dgm:cxn modelId="{8E404EE0-E515-4188-8EA1-4596EC32AE36}" srcId="{1916AE17-F198-4ABA-A441-D0C2BBC16AC5}" destId="{B89B3109-9791-40FF-A1E7-BA27E61C00F8}" srcOrd="0" destOrd="0" parTransId="{CAFBD6D6-2508-4B99-BA61-9D6E1CBA0FDC}" sibTransId="{C25D227D-3953-48C6-AC30-9484B3AA9F05}"/>
    <dgm:cxn modelId="{21632AF2-C821-4B7B-AEFA-3649D561A132}" srcId="{1FB0FA04-D2F0-4BEF-8FCC-F50121DFA561}" destId="{1916AE17-F198-4ABA-A441-D0C2BBC16AC5}" srcOrd="3" destOrd="0" parTransId="{B44CFBBF-53F8-43A7-B410-CF504E3844AC}" sibTransId="{350C3C01-12DB-4A32-B367-65F40066C237}"/>
    <dgm:cxn modelId="{B2B56CF4-9966-604D-AB94-A16ED7EAD1DB}" type="presOf" srcId="{C194DA9A-8C4C-4C30-B4B2-3665F0C0D17A}" destId="{E657D6D2-2479-184B-B07F-010E68A2536C}" srcOrd="0" destOrd="0" presId="urn:microsoft.com/office/officeart/2005/8/layout/vList2"/>
    <dgm:cxn modelId="{87D05C2C-93E5-4744-A493-37335155C990}" type="presParOf" srcId="{3A5410B9-D4B1-C54D-946D-CDA93949098D}" destId="{E657D6D2-2479-184B-B07F-010E68A2536C}" srcOrd="0" destOrd="0" presId="urn:microsoft.com/office/officeart/2005/8/layout/vList2"/>
    <dgm:cxn modelId="{A8989268-5C14-344B-A6CE-43CEC8E2FFB7}" type="presParOf" srcId="{3A5410B9-D4B1-C54D-946D-CDA93949098D}" destId="{28781702-3656-6A42-AC04-2A9824A2E15D}" srcOrd="1" destOrd="0" presId="urn:microsoft.com/office/officeart/2005/8/layout/vList2"/>
    <dgm:cxn modelId="{C43C6206-C734-3342-B0F1-FF60431F6C62}" type="presParOf" srcId="{3A5410B9-D4B1-C54D-946D-CDA93949098D}" destId="{1E62590B-BF5B-F84D-88F9-24A2D5D925C1}" srcOrd="2" destOrd="0" presId="urn:microsoft.com/office/officeart/2005/8/layout/vList2"/>
    <dgm:cxn modelId="{AC846279-609F-B94B-907C-A8A5E5A6B6A4}" type="presParOf" srcId="{3A5410B9-D4B1-C54D-946D-CDA93949098D}" destId="{ED6935EB-3C44-0F47-9301-D14AF19EDA58}" srcOrd="3" destOrd="0" presId="urn:microsoft.com/office/officeart/2005/8/layout/vList2"/>
    <dgm:cxn modelId="{F515AB67-B596-4F4C-BAEC-2C5CA4E1B612}" type="presParOf" srcId="{3A5410B9-D4B1-C54D-946D-CDA93949098D}" destId="{A7309F0A-23E5-7642-9FDE-A50F6EB68136}" srcOrd="4" destOrd="0" presId="urn:microsoft.com/office/officeart/2005/8/layout/vList2"/>
    <dgm:cxn modelId="{F3074CDC-20A2-374E-A62A-5796F9252D60}" type="presParOf" srcId="{3A5410B9-D4B1-C54D-946D-CDA93949098D}" destId="{A598E6EA-844B-E048-85F2-CBD07B2F2C4F}" srcOrd="5" destOrd="0" presId="urn:microsoft.com/office/officeart/2005/8/layout/vList2"/>
    <dgm:cxn modelId="{9521890E-1FEF-8F48-A689-A0F476E09D4D}" type="presParOf" srcId="{3A5410B9-D4B1-C54D-946D-CDA93949098D}" destId="{A8E84D90-C78C-204D-9362-48C82301A1EC}" srcOrd="6" destOrd="0" presId="urn:microsoft.com/office/officeart/2005/8/layout/vList2"/>
    <dgm:cxn modelId="{CD67BC34-46EC-8146-90D5-DEB16CEAECC8}" type="presParOf" srcId="{3A5410B9-D4B1-C54D-946D-CDA93949098D}" destId="{D3257C59-B150-284B-AD9D-7BFFD25C1E7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C26D56-DC4E-4FB9-9BEA-FC28DD28A80C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44C446B-2C31-4A2E-B10E-D7606B16B712}">
      <dgm:prSet/>
      <dgm:spPr/>
      <dgm:t>
        <a:bodyPr/>
        <a:lstStyle/>
        <a:p>
          <a:r>
            <a:rPr lang="en-US" b="1"/>
            <a:t>Advantages</a:t>
          </a:r>
          <a:endParaRPr lang="en-US"/>
        </a:p>
      </dgm:t>
    </dgm:pt>
    <dgm:pt modelId="{179DB5FA-4E35-4067-BB40-0DD5091D3733}" type="parTrans" cxnId="{19E018D8-158E-4DA5-BB09-D9FB39352761}">
      <dgm:prSet/>
      <dgm:spPr/>
      <dgm:t>
        <a:bodyPr/>
        <a:lstStyle/>
        <a:p>
          <a:endParaRPr lang="en-US"/>
        </a:p>
      </dgm:t>
    </dgm:pt>
    <dgm:pt modelId="{2843D0BB-C5D5-4B4B-811E-80B3DE920671}" type="sibTrans" cxnId="{19E018D8-158E-4DA5-BB09-D9FB39352761}">
      <dgm:prSet/>
      <dgm:spPr/>
      <dgm:t>
        <a:bodyPr/>
        <a:lstStyle/>
        <a:p>
          <a:endParaRPr lang="en-US"/>
        </a:p>
      </dgm:t>
    </dgm:pt>
    <dgm:pt modelId="{838FE7D3-D96D-406A-8CE6-4B3FB9102CA1}">
      <dgm:prSet/>
      <dgm:spPr/>
      <dgm:t>
        <a:bodyPr/>
        <a:lstStyle/>
        <a:p>
          <a:r>
            <a:rPr lang="en-ID"/>
            <a:t>Promotes data sharing </a:t>
          </a:r>
          <a:endParaRPr lang="en-US"/>
        </a:p>
      </dgm:t>
    </dgm:pt>
    <dgm:pt modelId="{28E7BF7C-B63D-428C-8492-68379CFC7A87}" type="parTrans" cxnId="{A4A4F151-9775-4272-BE49-0CE08FEE4D82}">
      <dgm:prSet/>
      <dgm:spPr/>
      <dgm:t>
        <a:bodyPr/>
        <a:lstStyle/>
        <a:p>
          <a:endParaRPr lang="en-US"/>
        </a:p>
      </dgm:t>
    </dgm:pt>
    <dgm:pt modelId="{8B8C064D-3736-4FD3-A825-EFE62D44A539}" type="sibTrans" cxnId="{A4A4F151-9775-4272-BE49-0CE08FEE4D82}">
      <dgm:prSet/>
      <dgm:spPr/>
      <dgm:t>
        <a:bodyPr/>
        <a:lstStyle/>
        <a:p>
          <a:endParaRPr lang="en-US"/>
        </a:p>
      </dgm:t>
    </dgm:pt>
    <dgm:pt modelId="{7640D063-E19C-4A42-9FA3-5D6C4EB7DA98}">
      <dgm:prSet/>
      <dgm:spPr/>
      <dgm:t>
        <a:bodyPr/>
        <a:lstStyle/>
        <a:p>
          <a:r>
            <a:rPr lang="en-ID"/>
            <a:t>Parent/child relationship promotes conceptual simplicity and data integrity </a:t>
          </a:r>
          <a:endParaRPr lang="en-US"/>
        </a:p>
      </dgm:t>
    </dgm:pt>
    <dgm:pt modelId="{BB935DC3-EBF3-4FA6-BB82-2BE19D35E548}" type="parTrans" cxnId="{CEF56289-48FE-4F53-BCB3-CF827D11148A}">
      <dgm:prSet/>
      <dgm:spPr/>
      <dgm:t>
        <a:bodyPr/>
        <a:lstStyle/>
        <a:p>
          <a:endParaRPr lang="en-US"/>
        </a:p>
      </dgm:t>
    </dgm:pt>
    <dgm:pt modelId="{AC7C9D6D-0BC5-4828-8E86-101191B75BA8}" type="sibTrans" cxnId="{CEF56289-48FE-4F53-BCB3-CF827D11148A}">
      <dgm:prSet/>
      <dgm:spPr/>
      <dgm:t>
        <a:bodyPr/>
        <a:lstStyle/>
        <a:p>
          <a:endParaRPr lang="en-US"/>
        </a:p>
      </dgm:t>
    </dgm:pt>
    <dgm:pt modelId="{2D61525B-D604-46A4-ACF3-84D16D46EA79}">
      <dgm:prSet/>
      <dgm:spPr/>
      <dgm:t>
        <a:bodyPr/>
        <a:lstStyle/>
        <a:p>
          <a:r>
            <a:rPr lang="en-ID"/>
            <a:t>Database security is provided and enforced by DBMS </a:t>
          </a:r>
          <a:endParaRPr lang="en-US"/>
        </a:p>
      </dgm:t>
    </dgm:pt>
    <dgm:pt modelId="{A0015125-B98B-405B-8656-F6F34485CDF5}" type="parTrans" cxnId="{2936F5C3-691C-4767-8455-1BDC40F819D3}">
      <dgm:prSet/>
      <dgm:spPr/>
      <dgm:t>
        <a:bodyPr/>
        <a:lstStyle/>
        <a:p>
          <a:endParaRPr lang="en-US"/>
        </a:p>
      </dgm:t>
    </dgm:pt>
    <dgm:pt modelId="{A5A4DCF5-4C9D-4829-9751-F74B52BE0D1F}" type="sibTrans" cxnId="{2936F5C3-691C-4767-8455-1BDC40F819D3}">
      <dgm:prSet/>
      <dgm:spPr/>
      <dgm:t>
        <a:bodyPr/>
        <a:lstStyle/>
        <a:p>
          <a:endParaRPr lang="en-US"/>
        </a:p>
      </dgm:t>
    </dgm:pt>
    <dgm:pt modelId="{C1BE23F8-6A7A-43DC-9E5B-DA2DAA826CB6}">
      <dgm:prSet/>
      <dgm:spPr/>
      <dgm:t>
        <a:bodyPr/>
        <a:lstStyle/>
        <a:p>
          <a:r>
            <a:rPr lang="en-ID" dirty="0"/>
            <a:t>Efficient with 1:M relationships </a:t>
          </a:r>
          <a:endParaRPr lang="en-US" dirty="0"/>
        </a:p>
      </dgm:t>
    </dgm:pt>
    <dgm:pt modelId="{0197B6D0-3B25-406A-8149-689135303D8B}" type="parTrans" cxnId="{DE12F7C1-6FA4-436E-95B2-09A1587C615E}">
      <dgm:prSet/>
      <dgm:spPr/>
      <dgm:t>
        <a:bodyPr/>
        <a:lstStyle/>
        <a:p>
          <a:endParaRPr lang="en-US"/>
        </a:p>
      </dgm:t>
    </dgm:pt>
    <dgm:pt modelId="{D75B7395-2E31-45D0-951D-A01F93564A35}" type="sibTrans" cxnId="{DE12F7C1-6FA4-436E-95B2-09A1587C615E}">
      <dgm:prSet/>
      <dgm:spPr/>
      <dgm:t>
        <a:bodyPr/>
        <a:lstStyle/>
        <a:p>
          <a:endParaRPr lang="en-US"/>
        </a:p>
      </dgm:t>
    </dgm:pt>
    <dgm:pt modelId="{D6BD6F8A-87A0-429A-9047-7F07B27CCBE9}">
      <dgm:prSet/>
      <dgm:spPr/>
      <dgm:t>
        <a:bodyPr/>
        <a:lstStyle/>
        <a:p>
          <a:r>
            <a:rPr lang="en-ID" b="1"/>
            <a:t>Disadvantages </a:t>
          </a:r>
          <a:endParaRPr lang="en-US"/>
        </a:p>
      </dgm:t>
    </dgm:pt>
    <dgm:pt modelId="{DA59ED4B-7E34-44F2-BF04-20179EA37E20}" type="parTrans" cxnId="{CB7DB3E2-CB14-4F47-9B5B-A6409694B182}">
      <dgm:prSet/>
      <dgm:spPr/>
      <dgm:t>
        <a:bodyPr/>
        <a:lstStyle/>
        <a:p>
          <a:endParaRPr lang="en-US"/>
        </a:p>
      </dgm:t>
    </dgm:pt>
    <dgm:pt modelId="{3BDED31D-166B-434C-9BAF-EA965C6925FC}" type="sibTrans" cxnId="{CB7DB3E2-CB14-4F47-9B5B-A6409694B182}">
      <dgm:prSet/>
      <dgm:spPr/>
      <dgm:t>
        <a:bodyPr/>
        <a:lstStyle/>
        <a:p>
          <a:endParaRPr lang="en-US"/>
        </a:p>
      </dgm:t>
    </dgm:pt>
    <dgm:pt modelId="{EFAED4DE-1E54-411E-AC73-EFDA1ABE1EF4}">
      <dgm:prSet/>
      <dgm:spPr/>
      <dgm:t>
        <a:bodyPr/>
        <a:lstStyle/>
        <a:p>
          <a:r>
            <a:rPr lang="en-ID"/>
            <a:t>Requires knowledge of physical data storage characteristics </a:t>
          </a:r>
          <a:endParaRPr lang="en-US"/>
        </a:p>
      </dgm:t>
    </dgm:pt>
    <dgm:pt modelId="{6B1723FB-DF28-41CA-8F13-91058C1B2276}" type="parTrans" cxnId="{2CAF11CF-C29A-493D-A0CE-E0754935841F}">
      <dgm:prSet/>
      <dgm:spPr/>
      <dgm:t>
        <a:bodyPr/>
        <a:lstStyle/>
        <a:p>
          <a:endParaRPr lang="en-US"/>
        </a:p>
      </dgm:t>
    </dgm:pt>
    <dgm:pt modelId="{8EA3173B-7747-4835-BAA8-513F4849E52A}" type="sibTrans" cxnId="{2CAF11CF-C29A-493D-A0CE-E0754935841F}">
      <dgm:prSet/>
      <dgm:spPr/>
      <dgm:t>
        <a:bodyPr/>
        <a:lstStyle/>
        <a:p>
          <a:endParaRPr lang="en-US"/>
        </a:p>
      </dgm:t>
    </dgm:pt>
    <dgm:pt modelId="{E99E3DD9-D020-4340-A7B8-2B8E40EC8737}">
      <dgm:prSet/>
      <dgm:spPr/>
      <dgm:t>
        <a:bodyPr/>
        <a:lstStyle/>
        <a:p>
          <a:r>
            <a:rPr lang="en-ID"/>
            <a:t>Navigational system requires knowledge of hierarchical path </a:t>
          </a:r>
          <a:endParaRPr lang="en-US"/>
        </a:p>
      </dgm:t>
    </dgm:pt>
    <dgm:pt modelId="{31C51AA1-F0C5-4B40-BFDD-83A6FD09F20C}" type="parTrans" cxnId="{2D806A40-C3B3-4893-98C4-54E67BFBE705}">
      <dgm:prSet/>
      <dgm:spPr/>
      <dgm:t>
        <a:bodyPr/>
        <a:lstStyle/>
        <a:p>
          <a:endParaRPr lang="en-US"/>
        </a:p>
      </dgm:t>
    </dgm:pt>
    <dgm:pt modelId="{D39E0D86-02E5-4FA8-8098-8EEF410BCB03}" type="sibTrans" cxnId="{2D806A40-C3B3-4893-98C4-54E67BFBE705}">
      <dgm:prSet/>
      <dgm:spPr/>
      <dgm:t>
        <a:bodyPr/>
        <a:lstStyle/>
        <a:p>
          <a:endParaRPr lang="en-US"/>
        </a:p>
      </dgm:t>
    </dgm:pt>
    <dgm:pt modelId="{D3033EE9-2386-4B59-8418-17DA15327332}">
      <dgm:prSet/>
      <dgm:spPr/>
      <dgm:t>
        <a:bodyPr/>
        <a:lstStyle/>
        <a:p>
          <a:r>
            <a:rPr lang="en-ID"/>
            <a:t>Changes in structure require changes in all application programs </a:t>
          </a:r>
          <a:endParaRPr lang="en-US"/>
        </a:p>
      </dgm:t>
    </dgm:pt>
    <dgm:pt modelId="{37BECF6B-F418-416E-A822-2DEF0DF78729}" type="parTrans" cxnId="{DFA01D85-74CD-4172-9FE9-4ED061F67A7C}">
      <dgm:prSet/>
      <dgm:spPr/>
      <dgm:t>
        <a:bodyPr/>
        <a:lstStyle/>
        <a:p>
          <a:endParaRPr lang="en-US"/>
        </a:p>
      </dgm:t>
    </dgm:pt>
    <dgm:pt modelId="{DDF44D7E-B297-4F32-BD61-993E555F5A2F}" type="sibTrans" cxnId="{DFA01D85-74CD-4172-9FE9-4ED061F67A7C}">
      <dgm:prSet/>
      <dgm:spPr/>
      <dgm:t>
        <a:bodyPr/>
        <a:lstStyle/>
        <a:p>
          <a:endParaRPr lang="en-US"/>
        </a:p>
      </dgm:t>
    </dgm:pt>
    <dgm:pt modelId="{85B083A6-BB6D-487E-BE17-B6AC39DDB9A3}">
      <dgm:prSet/>
      <dgm:spPr/>
      <dgm:t>
        <a:bodyPr/>
        <a:lstStyle/>
        <a:p>
          <a:r>
            <a:rPr lang="en-ID"/>
            <a:t>Implementation limitations </a:t>
          </a:r>
          <a:endParaRPr lang="en-US"/>
        </a:p>
      </dgm:t>
    </dgm:pt>
    <dgm:pt modelId="{4EE1C3B9-88DF-45B4-B655-E30675F960C8}" type="parTrans" cxnId="{91EBF5A6-2A9E-43CB-B2BC-F83F62585EFA}">
      <dgm:prSet/>
      <dgm:spPr/>
      <dgm:t>
        <a:bodyPr/>
        <a:lstStyle/>
        <a:p>
          <a:endParaRPr lang="en-US"/>
        </a:p>
      </dgm:t>
    </dgm:pt>
    <dgm:pt modelId="{63102C93-78FF-45DE-80CE-838ED86A7BBD}" type="sibTrans" cxnId="{91EBF5A6-2A9E-43CB-B2BC-F83F62585EFA}">
      <dgm:prSet/>
      <dgm:spPr/>
      <dgm:t>
        <a:bodyPr/>
        <a:lstStyle/>
        <a:p>
          <a:endParaRPr lang="en-US"/>
        </a:p>
      </dgm:t>
    </dgm:pt>
    <dgm:pt modelId="{C736CB33-93C9-48A5-B134-940D68AA0DFB}">
      <dgm:prSet/>
      <dgm:spPr/>
      <dgm:t>
        <a:bodyPr/>
        <a:lstStyle/>
        <a:p>
          <a:r>
            <a:rPr lang="en-ID"/>
            <a:t>No data definition</a:t>
          </a:r>
          <a:endParaRPr lang="en-US"/>
        </a:p>
      </dgm:t>
    </dgm:pt>
    <dgm:pt modelId="{38977193-D684-4F45-BC3F-9B33EA66E7A0}" type="parTrans" cxnId="{CB1DE6FD-F131-4E1B-9CF3-8DD972CA311B}">
      <dgm:prSet/>
      <dgm:spPr/>
      <dgm:t>
        <a:bodyPr/>
        <a:lstStyle/>
        <a:p>
          <a:endParaRPr lang="en-US"/>
        </a:p>
      </dgm:t>
    </dgm:pt>
    <dgm:pt modelId="{E0231CBF-7533-4B33-84FE-768C83A8111E}" type="sibTrans" cxnId="{CB1DE6FD-F131-4E1B-9CF3-8DD972CA311B}">
      <dgm:prSet/>
      <dgm:spPr/>
      <dgm:t>
        <a:bodyPr/>
        <a:lstStyle/>
        <a:p>
          <a:endParaRPr lang="en-US"/>
        </a:p>
      </dgm:t>
    </dgm:pt>
    <dgm:pt modelId="{80C98B0C-44D4-4C4D-9EAA-3CE01559F558}">
      <dgm:prSet/>
      <dgm:spPr/>
      <dgm:t>
        <a:bodyPr/>
        <a:lstStyle/>
        <a:p>
          <a:r>
            <a:rPr lang="en-ID"/>
            <a:t>Lack of standards </a:t>
          </a:r>
          <a:endParaRPr lang="en-US"/>
        </a:p>
      </dgm:t>
    </dgm:pt>
    <dgm:pt modelId="{021CB658-A23F-42A6-B5BD-9203D4A06ED0}" type="parTrans" cxnId="{D3173833-27B0-49E4-AD17-2273CCA035B2}">
      <dgm:prSet/>
      <dgm:spPr/>
      <dgm:t>
        <a:bodyPr/>
        <a:lstStyle/>
        <a:p>
          <a:endParaRPr lang="en-US"/>
        </a:p>
      </dgm:t>
    </dgm:pt>
    <dgm:pt modelId="{732C606E-9169-418E-A257-A38854C48775}" type="sibTrans" cxnId="{D3173833-27B0-49E4-AD17-2273CCA035B2}">
      <dgm:prSet/>
      <dgm:spPr/>
      <dgm:t>
        <a:bodyPr/>
        <a:lstStyle/>
        <a:p>
          <a:endParaRPr lang="en-US"/>
        </a:p>
      </dgm:t>
    </dgm:pt>
    <dgm:pt modelId="{2CE531CC-750C-2840-BEBE-8788CFC91D53}" type="pres">
      <dgm:prSet presAssocID="{CCC26D56-DC4E-4FB9-9BEA-FC28DD28A80C}" presName="Name0" presStyleCnt="0">
        <dgm:presLayoutVars>
          <dgm:dir/>
          <dgm:animLvl val="lvl"/>
          <dgm:resizeHandles val="exact"/>
        </dgm:presLayoutVars>
      </dgm:prSet>
      <dgm:spPr/>
    </dgm:pt>
    <dgm:pt modelId="{8A3656CD-0A95-0541-9C9D-6B180918AB4F}" type="pres">
      <dgm:prSet presAssocID="{D44C446B-2C31-4A2E-B10E-D7606B16B712}" presName="composite" presStyleCnt="0"/>
      <dgm:spPr/>
    </dgm:pt>
    <dgm:pt modelId="{0C48DA90-BC48-2B49-B14D-B59616A98391}" type="pres">
      <dgm:prSet presAssocID="{D44C446B-2C31-4A2E-B10E-D7606B16B71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5002710-8C72-3948-A9BC-38E5B70360E6}" type="pres">
      <dgm:prSet presAssocID="{D44C446B-2C31-4A2E-B10E-D7606B16B712}" presName="desTx" presStyleLbl="alignAccFollowNode1" presStyleIdx="0" presStyleCnt="2">
        <dgm:presLayoutVars>
          <dgm:bulletEnabled val="1"/>
        </dgm:presLayoutVars>
      </dgm:prSet>
      <dgm:spPr/>
    </dgm:pt>
    <dgm:pt modelId="{55B88820-2D60-514A-B7F3-B0461CA1A353}" type="pres">
      <dgm:prSet presAssocID="{2843D0BB-C5D5-4B4B-811E-80B3DE920671}" presName="space" presStyleCnt="0"/>
      <dgm:spPr/>
    </dgm:pt>
    <dgm:pt modelId="{AE2CE7B9-FC08-1944-B4CC-DFF4E3C42DEE}" type="pres">
      <dgm:prSet presAssocID="{D6BD6F8A-87A0-429A-9047-7F07B27CCBE9}" presName="composite" presStyleCnt="0"/>
      <dgm:spPr/>
    </dgm:pt>
    <dgm:pt modelId="{DD6B4937-C24F-6146-A757-8D7F9FD1A30F}" type="pres">
      <dgm:prSet presAssocID="{D6BD6F8A-87A0-429A-9047-7F07B27CCBE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FEB2053-4CBB-1645-AC58-79C2B209A1A5}" type="pres">
      <dgm:prSet presAssocID="{D6BD6F8A-87A0-429A-9047-7F07B27CCBE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8115500-4929-D644-9D92-EFFF0C0A50CA}" type="presOf" srcId="{80C98B0C-44D4-4C4D-9EAA-3CE01559F558}" destId="{DFEB2053-4CBB-1645-AC58-79C2B209A1A5}" srcOrd="0" destOrd="5" presId="urn:microsoft.com/office/officeart/2005/8/layout/hList1"/>
    <dgm:cxn modelId="{2508231B-4558-9C40-BFC6-7D28B43504AD}" type="presOf" srcId="{C736CB33-93C9-48A5-B134-940D68AA0DFB}" destId="{DFEB2053-4CBB-1645-AC58-79C2B209A1A5}" srcOrd="0" destOrd="4" presId="urn:microsoft.com/office/officeart/2005/8/layout/hList1"/>
    <dgm:cxn modelId="{D3173833-27B0-49E4-AD17-2273CCA035B2}" srcId="{D6BD6F8A-87A0-429A-9047-7F07B27CCBE9}" destId="{80C98B0C-44D4-4C4D-9EAA-3CE01559F558}" srcOrd="5" destOrd="0" parTransId="{021CB658-A23F-42A6-B5BD-9203D4A06ED0}" sibTransId="{732C606E-9169-418E-A257-A38854C48775}"/>
    <dgm:cxn modelId="{2D806A40-C3B3-4893-98C4-54E67BFBE705}" srcId="{D6BD6F8A-87A0-429A-9047-7F07B27CCBE9}" destId="{E99E3DD9-D020-4340-A7B8-2B8E40EC8737}" srcOrd="1" destOrd="0" parTransId="{31C51AA1-F0C5-4B40-BFDD-83A6FD09F20C}" sibTransId="{D39E0D86-02E5-4FA8-8098-8EEF410BCB03}"/>
    <dgm:cxn modelId="{BDB01941-BA89-2A40-9323-3B6FE054602B}" type="presOf" srcId="{E99E3DD9-D020-4340-A7B8-2B8E40EC8737}" destId="{DFEB2053-4CBB-1645-AC58-79C2B209A1A5}" srcOrd="0" destOrd="1" presId="urn:microsoft.com/office/officeart/2005/8/layout/hList1"/>
    <dgm:cxn modelId="{A4A4F151-9775-4272-BE49-0CE08FEE4D82}" srcId="{D44C446B-2C31-4A2E-B10E-D7606B16B712}" destId="{838FE7D3-D96D-406A-8CE6-4B3FB9102CA1}" srcOrd="0" destOrd="0" parTransId="{28E7BF7C-B63D-428C-8492-68379CFC7A87}" sibTransId="{8B8C064D-3736-4FD3-A825-EFE62D44A539}"/>
    <dgm:cxn modelId="{64C41A52-E53D-6D4F-85E7-E1D30C9D8127}" type="presOf" srcId="{85B083A6-BB6D-487E-BE17-B6AC39DDB9A3}" destId="{DFEB2053-4CBB-1645-AC58-79C2B209A1A5}" srcOrd="0" destOrd="3" presId="urn:microsoft.com/office/officeart/2005/8/layout/hList1"/>
    <dgm:cxn modelId="{3CF1315A-5DA3-C64F-A5F6-767248B58098}" type="presOf" srcId="{EFAED4DE-1E54-411E-AC73-EFDA1ABE1EF4}" destId="{DFEB2053-4CBB-1645-AC58-79C2B209A1A5}" srcOrd="0" destOrd="0" presId="urn:microsoft.com/office/officeart/2005/8/layout/hList1"/>
    <dgm:cxn modelId="{1FD22D72-9C1B-5E49-93D5-82313B011D51}" type="presOf" srcId="{D44C446B-2C31-4A2E-B10E-D7606B16B712}" destId="{0C48DA90-BC48-2B49-B14D-B59616A98391}" srcOrd="0" destOrd="0" presId="urn:microsoft.com/office/officeart/2005/8/layout/hList1"/>
    <dgm:cxn modelId="{450E9975-DE0A-714B-BB8B-001DD13C56AC}" type="presOf" srcId="{D3033EE9-2386-4B59-8418-17DA15327332}" destId="{DFEB2053-4CBB-1645-AC58-79C2B209A1A5}" srcOrd="0" destOrd="2" presId="urn:microsoft.com/office/officeart/2005/8/layout/hList1"/>
    <dgm:cxn modelId="{673E817C-02F1-0F43-83D1-5CBC71050BCB}" type="presOf" srcId="{7640D063-E19C-4A42-9FA3-5D6C4EB7DA98}" destId="{15002710-8C72-3948-A9BC-38E5B70360E6}" srcOrd="0" destOrd="1" presId="urn:microsoft.com/office/officeart/2005/8/layout/hList1"/>
    <dgm:cxn modelId="{DFA01D85-74CD-4172-9FE9-4ED061F67A7C}" srcId="{D6BD6F8A-87A0-429A-9047-7F07B27CCBE9}" destId="{D3033EE9-2386-4B59-8418-17DA15327332}" srcOrd="2" destOrd="0" parTransId="{37BECF6B-F418-416E-A822-2DEF0DF78729}" sibTransId="{DDF44D7E-B297-4F32-BD61-993E555F5A2F}"/>
    <dgm:cxn modelId="{69BC0586-3BD7-2444-99BE-9261D459AA9D}" type="presOf" srcId="{C1BE23F8-6A7A-43DC-9E5B-DA2DAA826CB6}" destId="{15002710-8C72-3948-A9BC-38E5B70360E6}" srcOrd="0" destOrd="3" presId="urn:microsoft.com/office/officeart/2005/8/layout/hList1"/>
    <dgm:cxn modelId="{CEF56289-48FE-4F53-BCB3-CF827D11148A}" srcId="{D44C446B-2C31-4A2E-B10E-D7606B16B712}" destId="{7640D063-E19C-4A42-9FA3-5D6C4EB7DA98}" srcOrd="1" destOrd="0" parTransId="{BB935DC3-EBF3-4FA6-BB82-2BE19D35E548}" sibTransId="{AC7C9D6D-0BC5-4828-8E86-101191B75BA8}"/>
    <dgm:cxn modelId="{91EBF5A6-2A9E-43CB-B2BC-F83F62585EFA}" srcId="{D6BD6F8A-87A0-429A-9047-7F07B27CCBE9}" destId="{85B083A6-BB6D-487E-BE17-B6AC39DDB9A3}" srcOrd="3" destOrd="0" parTransId="{4EE1C3B9-88DF-45B4-B655-E30675F960C8}" sibTransId="{63102C93-78FF-45DE-80CE-838ED86A7BBD}"/>
    <dgm:cxn modelId="{0537BFAB-CCD7-ED40-8AC0-2B3E220CAB3F}" type="presOf" srcId="{CCC26D56-DC4E-4FB9-9BEA-FC28DD28A80C}" destId="{2CE531CC-750C-2840-BEBE-8788CFC91D53}" srcOrd="0" destOrd="0" presId="urn:microsoft.com/office/officeart/2005/8/layout/hList1"/>
    <dgm:cxn modelId="{E5F1F0B8-CD30-8B40-AA48-D3474CEA2AC7}" type="presOf" srcId="{838FE7D3-D96D-406A-8CE6-4B3FB9102CA1}" destId="{15002710-8C72-3948-A9BC-38E5B70360E6}" srcOrd="0" destOrd="0" presId="urn:microsoft.com/office/officeart/2005/8/layout/hList1"/>
    <dgm:cxn modelId="{9974F2BB-618F-FC4A-B070-616782288913}" type="presOf" srcId="{D6BD6F8A-87A0-429A-9047-7F07B27CCBE9}" destId="{DD6B4937-C24F-6146-A757-8D7F9FD1A30F}" srcOrd="0" destOrd="0" presId="urn:microsoft.com/office/officeart/2005/8/layout/hList1"/>
    <dgm:cxn modelId="{DE12F7C1-6FA4-436E-95B2-09A1587C615E}" srcId="{D44C446B-2C31-4A2E-B10E-D7606B16B712}" destId="{C1BE23F8-6A7A-43DC-9E5B-DA2DAA826CB6}" srcOrd="3" destOrd="0" parTransId="{0197B6D0-3B25-406A-8149-689135303D8B}" sibTransId="{D75B7395-2E31-45D0-951D-A01F93564A35}"/>
    <dgm:cxn modelId="{2936F5C3-691C-4767-8455-1BDC40F819D3}" srcId="{D44C446B-2C31-4A2E-B10E-D7606B16B712}" destId="{2D61525B-D604-46A4-ACF3-84D16D46EA79}" srcOrd="2" destOrd="0" parTransId="{A0015125-B98B-405B-8656-F6F34485CDF5}" sibTransId="{A5A4DCF5-4C9D-4829-9751-F74B52BE0D1F}"/>
    <dgm:cxn modelId="{2CAF11CF-C29A-493D-A0CE-E0754935841F}" srcId="{D6BD6F8A-87A0-429A-9047-7F07B27CCBE9}" destId="{EFAED4DE-1E54-411E-AC73-EFDA1ABE1EF4}" srcOrd="0" destOrd="0" parTransId="{6B1723FB-DF28-41CA-8F13-91058C1B2276}" sibTransId="{8EA3173B-7747-4835-BAA8-513F4849E52A}"/>
    <dgm:cxn modelId="{DDAB2BD2-9B3D-B444-8400-E258985635E0}" type="presOf" srcId="{2D61525B-D604-46A4-ACF3-84D16D46EA79}" destId="{15002710-8C72-3948-A9BC-38E5B70360E6}" srcOrd="0" destOrd="2" presId="urn:microsoft.com/office/officeart/2005/8/layout/hList1"/>
    <dgm:cxn modelId="{19E018D8-158E-4DA5-BB09-D9FB39352761}" srcId="{CCC26D56-DC4E-4FB9-9BEA-FC28DD28A80C}" destId="{D44C446B-2C31-4A2E-B10E-D7606B16B712}" srcOrd="0" destOrd="0" parTransId="{179DB5FA-4E35-4067-BB40-0DD5091D3733}" sibTransId="{2843D0BB-C5D5-4B4B-811E-80B3DE920671}"/>
    <dgm:cxn modelId="{CB7DB3E2-CB14-4F47-9B5B-A6409694B182}" srcId="{CCC26D56-DC4E-4FB9-9BEA-FC28DD28A80C}" destId="{D6BD6F8A-87A0-429A-9047-7F07B27CCBE9}" srcOrd="1" destOrd="0" parTransId="{DA59ED4B-7E34-44F2-BF04-20179EA37E20}" sibTransId="{3BDED31D-166B-434C-9BAF-EA965C6925FC}"/>
    <dgm:cxn modelId="{CB1DE6FD-F131-4E1B-9CF3-8DD972CA311B}" srcId="{D6BD6F8A-87A0-429A-9047-7F07B27CCBE9}" destId="{C736CB33-93C9-48A5-B134-940D68AA0DFB}" srcOrd="4" destOrd="0" parTransId="{38977193-D684-4F45-BC3F-9B33EA66E7A0}" sibTransId="{E0231CBF-7533-4B33-84FE-768C83A8111E}"/>
    <dgm:cxn modelId="{E4E0D93F-6FFB-A94E-9261-DC9FC42CD837}" type="presParOf" srcId="{2CE531CC-750C-2840-BEBE-8788CFC91D53}" destId="{8A3656CD-0A95-0541-9C9D-6B180918AB4F}" srcOrd="0" destOrd="0" presId="urn:microsoft.com/office/officeart/2005/8/layout/hList1"/>
    <dgm:cxn modelId="{581C66D8-877B-E644-A0B4-7F630EDCD6E1}" type="presParOf" srcId="{8A3656CD-0A95-0541-9C9D-6B180918AB4F}" destId="{0C48DA90-BC48-2B49-B14D-B59616A98391}" srcOrd="0" destOrd="0" presId="urn:microsoft.com/office/officeart/2005/8/layout/hList1"/>
    <dgm:cxn modelId="{01FB54E1-D3A6-2D41-A5FA-9AE2FF117A29}" type="presParOf" srcId="{8A3656CD-0A95-0541-9C9D-6B180918AB4F}" destId="{15002710-8C72-3948-A9BC-38E5B70360E6}" srcOrd="1" destOrd="0" presId="urn:microsoft.com/office/officeart/2005/8/layout/hList1"/>
    <dgm:cxn modelId="{C41E2FCC-DFE7-6E45-9E05-72ADB4656D8B}" type="presParOf" srcId="{2CE531CC-750C-2840-BEBE-8788CFC91D53}" destId="{55B88820-2D60-514A-B7F3-B0461CA1A353}" srcOrd="1" destOrd="0" presId="urn:microsoft.com/office/officeart/2005/8/layout/hList1"/>
    <dgm:cxn modelId="{D5DD12C4-D5B6-FC45-8EF4-CC8E5E3F4CCF}" type="presParOf" srcId="{2CE531CC-750C-2840-BEBE-8788CFC91D53}" destId="{AE2CE7B9-FC08-1944-B4CC-DFF4E3C42DEE}" srcOrd="2" destOrd="0" presId="urn:microsoft.com/office/officeart/2005/8/layout/hList1"/>
    <dgm:cxn modelId="{17F0EBA1-E3C6-9948-A7A8-46D4BEF37830}" type="presParOf" srcId="{AE2CE7B9-FC08-1944-B4CC-DFF4E3C42DEE}" destId="{DD6B4937-C24F-6146-A757-8D7F9FD1A30F}" srcOrd="0" destOrd="0" presId="urn:microsoft.com/office/officeart/2005/8/layout/hList1"/>
    <dgm:cxn modelId="{411A99BB-9317-6E4E-93E4-4E22006A9FC6}" type="presParOf" srcId="{AE2CE7B9-FC08-1944-B4CC-DFF4E3C42DEE}" destId="{DFEB2053-4CBB-1645-AC58-79C2B209A1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A1D688-D02D-4202-874F-4DC1E3CD948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1FAB49A-008A-4F98-A734-931CA566C043}">
      <dgm:prSet/>
      <dgm:spPr/>
      <dgm:t>
        <a:bodyPr/>
        <a:lstStyle/>
        <a:p>
          <a:r>
            <a:rPr lang="en-US" b="1"/>
            <a:t>Advantages</a:t>
          </a:r>
          <a:endParaRPr lang="en-US"/>
        </a:p>
      </dgm:t>
    </dgm:pt>
    <dgm:pt modelId="{C96D637F-C1A4-4228-ABFA-409E292562B6}" type="parTrans" cxnId="{817F1169-30D9-4592-AA70-E6EEB65EC43B}">
      <dgm:prSet/>
      <dgm:spPr/>
      <dgm:t>
        <a:bodyPr/>
        <a:lstStyle/>
        <a:p>
          <a:endParaRPr lang="en-US"/>
        </a:p>
      </dgm:t>
    </dgm:pt>
    <dgm:pt modelId="{A8B3D507-BBBE-4E16-A227-611A0004F4B0}" type="sibTrans" cxnId="{817F1169-30D9-4592-AA70-E6EEB65EC43B}">
      <dgm:prSet/>
      <dgm:spPr/>
      <dgm:t>
        <a:bodyPr/>
        <a:lstStyle/>
        <a:p>
          <a:endParaRPr lang="en-US"/>
        </a:p>
      </dgm:t>
    </dgm:pt>
    <dgm:pt modelId="{D5ADF586-D91F-42EA-BCF9-364367246F58}">
      <dgm:prSet/>
      <dgm:spPr/>
      <dgm:t>
        <a:bodyPr/>
        <a:lstStyle/>
        <a:p>
          <a:r>
            <a:rPr lang="en-ID"/>
            <a:t>Conceptual simplicity </a:t>
          </a:r>
          <a:endParaRPr lang="en-US"/>
        </a:p>
      </dgm:t>
    </dgm:pt>
    <dgm:pt modelId="{4C3A6F3B-58C1-457B-9FFB-F460C4DF0F35}" type="parTrans" cxnId="{8D71A606-FBD1-4EE7-897D-952F484BB5F6}">
      <dgm:prSet/>
      <dgm:spPr/>
      <dgm:t>
        <a:bodyPr/>
        <a:lstStyle/>
        <a:p>
          <a:endParaRPr lang="en-US"/>
        </a:p>
      </dgm:t>
    </dgm:pt>
    <dgm:pt modelId="{A0BA669E-B788-45C7-9C4D-790C1F04C30F}" type="sibTrans" cxnId="{8D71A606-FBD1-4EE7-897D-952F484BB5F6}">
      <dgm:prSet/>
      <dgm:spPr/>
      <dgm:t>
        <a:bodyPr/>
        <a:lstStyle/>
        <a:p>
          <a:endParaRPr lang="en-US"/>
        </a:p>
      </dgm:t>
    </dgm:pt>
    <dgm:pt modelId="{E1DD57C8-5AE4-4CB2-855F-5FFC3A73A3D0}">
      <dgm:prSet/>
      <dgm:spPr/>
      <dgm:t>
        <a:bodyPr/>
        <a:lstStyle/>
        <a:p>
          <a:r>
            <a:rPr lang="en-ID"/>
            <a:t>Handles more relationship types </a:t>
          </a:r>
          <a:endParaRPr lang="en-US"/>
        </a:p>
      </dgm:t>
    </dgm:pt>
    <dgm:pt modelId="{B1DBB7CD-13DA-4C17-8AB2-972AEAF7EF58}" type="parTrans" cxnId="{4E3018A6-0B26-4902-8ED3-EEF3468A8E4F}">
      <dgm:prSet/>
      <dgm:spPr/>
      <dgm:t>
        <a:bodyPr/>
        <a:lstStyle/>
        <a:p>
          <a:endParaRPr lang="en-US"/>
        </a:p>
      </dgm:t>
    </dgm:pt>
    <dgm:pt modelId="{9A80FEDE-1054-4A9A-84A8-5FDE2A02F5C4}" type="sibTrans" cxnId="{4E3018A6-0B26-4902-8ED3-EEF3468A8E4F}">
      <dgm:prSet/>
      <dgm:spPr/>
      <dgm:t>
        <a:bodyPr/>
        <a:lstStyle/>
        <a:p>
          <a:endParaRPr lang="en-US"/>
        </a:p>
      </dgm:t>
    </dgm:pt>
    <dgm:pt modelId="{A6DF96BE-F7CE-4204-8293-DF22503E2916}">
      <dgm:prSet/>
      <dgm:spPr/>
      <dgm:t>
        <a:bodyPr/>
        <a:lstStyle/>
        <a:p>
          <a:r>
            <a:rPr lang="en-ID"/>
            <a:t>Data access is flexible </a:t>
          </a:r>
          <a:endParaRPr lang="en-US"/>
        </a:p>
      </dgm:t>
    </dgm:pt>
    <dgm:pt modelId="{D112F243-D865-4967-9DA5-171BDCC4FE20}" type="parTrans" cxnId="{AB82EB86-52F2-40CF-AE46-95B596C8CFD8}">
      <dgm:prSet/>
      <dgm:spPr/>
      <dgm:t>
        <a:bodyPr/>
        <a:lstStyle/>
        <a:p>
          <a:endParaRPr lang="en-US"/>
        </a:p>
      </dgm:t>
    </dgm:pt>
    <dgm:pt modelId="{928E6271-63FA-4E38-96BC-2D1DDC961188}" type="sibTrans" cxnId="{AB82EB86-52F2-40CF-AE46-95B596C8CFD8}">
      <dgm:prSet/>
      <dgm:spPr/>
      <dgm:t>
        <a:bodyPr/>
        <a:lstStyle/>
        <a:p>
          <a:endParaRPr lang="en-US"/>
        </a:p>
      </dgm:t>
    </dgm:pt>
    <dgm:pt modelId="{CE4D1D4A-5212-4684-87CC-19645BA6E672}">
      <dgm:prSet/>
      <dgm:spPr/>
      <dgm:t>
        <a:bodyPr/>
        <a:lstStyle/>
        <a:p>
          <a:r>
            <a:rPr lang="en-ID"/>
            <a:t>Data owner/member relationship promotes data integrity </a:t>
          </a:r>
          <a:endParaRPr lang="en-US"/>
        </a:p>
      </dgm:t>
    </dgm:pt>
    <dgm:pt modelId="{9A547F2C-40EA-4844-9DB4-F7EF1FCEE37D}" type="parTrans" cxnId="{22C470A4-C467-4095-986A-EA34568BC664}">
      <dgm:prSet/>
      <dgm:spPr/>
      <dgm:t>
        <a:bodyPr/>
        <a:lstStyle/>
        <a:p>
          <a:endParaRPr lang="en-US"/>
        </a:p>
      </dgm:t>
    </dgm:pt>
    <dgm:pt modelId="{D9618F4F-6B42-40B2-A04D-D1AA629A1B60}" type="sibTrans" cxnId="{22C470A4-C467-4095-986A-EA34568BC664}">
      <dgm:prSet/>
      <dgm:spPr/>
      <dgm:t>
        <a:bodyPr/>
        <a:lstStyle/>
        <a:p>
          <a:endParaRPr lang="en-US"/>
        </a:p>
      </dgm:t>
    </dgm:pt>
    <dgm:pt modelId="{DD1A05F4-9736-43FA-B452-1069C984E110}">
      <dgm:prSet/>
      <dgm:spPr/>
      <dgm:t>
        <a:bodyPr/>
        <a:lstStyle/>
        <a:p>
          <a:r>
            <a:rPr lang="en-ID"/>
            <a:t>Conformance to standards </a:t>
          </a:r>
          <a:endParaRPr lang="en-US"/>
        </a:p>
      </dgm:t>
    </dgm:pt>
    <dgm:pt modelId="{4AFAFCE8-A908-40D7-AFF5-4AD266FDA239}" type="parTrans" cxnId="{A20029B6-E20C-48A1-9079-B9CA1F07DF20}">
      <dgm:prSet/>
      <dgm:spPr/>
      <dgm:t>
        <a:bodyPr/>
        <a:lstStyle/>
        <a:p>
          <a:endParaRPr lang="en-US"/>
        </a:p>
      </dgm:t>
    </dgm:pt>
    <dgm:pt modelId="{0334A141-16DE-45EE-A5F4-CA93465EEDFF}" type="sibTrans" cxnId="{A20029B6-E20C-48A1-9079-B9CA1F07DF20}">
      <dgm:prSet/>
      <dgm:spPr/>
      <dgm:t>
        <a:bodyPr/>
        <a:lstStyle/>
        <a:p>
          <a:endParaRPr lang="en-US"/>
        </a:p>
      </dgm:t>
    </dgm:pt>
    <dgm:pt modelId="{51FD29F8-0B86-45CF-993E-F28BFA297803}">
      <dgm:prSet/>
      <dgm:spPr/>
      <dgm:t>
        <a:bodyPr/>
        <a:lstStyle/>
        <a:p>
          <a:r>
            <a:rPr lang="en-ID"/>
            <a:t>Includes data definition language (DDL) and data manipulation language (DML) </a:t>
          </a:r>
          <a:endParaRPr lang="en-US"/>
        </a:p>
      </dgm:t>
    </dgm:pt>
    <dgm:pt modelId="{403C2D1D-2697-4ACB-9E55-6BC1B11A608A}" type="parTrans" cxnId="{95EC624A-9118-4CE8-9095-31FB8053C931}">
      <dgm:prSet/>
      <dgm:spPr/>
      <dgm:t>
        <a:bodyPr/>
        <a:lstStyle/>
        <a:p>
          <a:endParaRPr lang="en-US"/>
        </a:p>
      </dgm:t>
    </dgm:pt>
    <dgm:pt modelId="{4137414D-7C03-46BB-98DD-EE8EB74DB240}" type="sibTrans" cxnId="{95EC624A-9118-4CE8-9095-31FB8053C931}">
      <dgm:prSet/>
      <dgm:spPr/>
      <dgm:t>
        <a:bodyPr/>
        <a:lstStyle/>
        <a:p>
          <a:endParaRPr lang="en-US"/>
        </a:p>
      </dgm:t>
    </dgm:pt>
    <dgm:pt modelId="{AE90B46D-8CDD-4517-8486-2616D5BFE710}">
      <dgm:prSet/>
      <dgm:spPr/>
      <dgm:t>
        <a:bodyPr/>
        <a:lstStyle/>
        <a:p>
          <a:r>
            <a:rPr lang="en-ID" b="1"/>
            <a:t>Disadvantages </a:t>
          </a:r>
          <a:endParaRPr lang="en-US"/>
        </a:p>
      </dgm:t>
    </dgm:pt>
    <dgm:pt modelId="{1787FDED-887D-4F2E-91A0-C34F7A06EFD6}" type="parTrans" cxnId="{7BCC8AE3-36E7-42AE-9398-D73373937273}">
      <dgm:prSet/>
      <dgm:spPr/>
      <dgm:t>
        <a:bodyPr/>
        <a:lstStyle/>
        <a:p>
          <a:endParaRPr lang="en-US"/>
        </a:p>
      </dgm:t>
    </dgm:pt>
    <dgm:pt modelId="{DD83D291-64B9-47DE-9A87-B1312258D903}" type="sibTrans" cxnId="{7BCC8AE3-36E7-42AE-9398-D73373937273}">
      <dgm:prSet/>
      <dgm:spPr/>
      <dgm:t>
        <a:bodyPr/>
        <a:lstStyle/>
        <a:p>
          <a:endParaRPr lang="en-US"/>
        </a:p>
      </dgm:t>
    </dgm:pt>
    <dgm:pt modelId="{B9355202-81DD-49E3-8124-1D5A9AD369C5}">
      <dgm:prSet/>
      <dgm:spPr/>
      <dgm:t>
        <a:bodyPr/>
        <a:lstStyle/>
        <a:p>
          <a:r>
            <a:rPr lang="en-ID"/>
            <a:t>System complexity limits efficiency </a:t>
          </a:r>
          <a:endParaRPr lang="en-US"/>
        </a:p>
      </dgm:t>
    </dgm:pt>
    <dgm:pt modelId="{C1618479-C5AE-4623-A8A3-9A443A5783E9}" type="parTrans" cxnId="{670E8266-CDD7-4B20-8B85-E6456C07CBB7}">
      <dgm:prSet/>
      <dgm:spPr/>
      <dgm:t>
        <a:bodyPr/>
        <a:lstStyle/>
        <a:p>
          <a:endParaRPr lang="en-US"/>
        </a:p>
      </dgm:t>
    </dgm:pt>
    <dgm:pt modelId="{0FCB64D0-ABA6-4688-8EB7-439FC6B2A639}" type="sibTrans" cxnId="{670E8266-CDD7-4B20-8B85-E6456C07CBB7}">
      <dgm:prSet/>
      <dgm:spPr/>
      <dgm:t>
        <a:bodyPr/>
        <a:lstStyle/>
        <a:p>
          <a:endParaRPr lang="en-US"/>
        </a:p>
      </dgm:t>
    </dgm:pt>
    <dgm:pt modelId="{2A69949F-1F49-44EA-ADA1-D6FEB718BD47}">
      <dgm:prSet/>
      <dgm:spPr/>
      <dgm:t>
        <a:bodyPr/>
        <a:lstStyle/>
        <a:p>
          <a:r>
            <a:rPr lang="en-ID"/>
            <a:t>Navigational system yields complex implementation, application development, and management </a:t>
          </a:r>
          <a:endParaRPr lang="en-US"/>
        </a:p>
      </dgm:t>
    </dgm:pt>
    <dgm:pt modelId="{D49A3BAC-4258-45D3-83AF-FF2D510BA62B}" type="parTrans" cxnId="{B27F3E31-108C-48A5-98E1-900C16365E4B}">
      <dgm:prSet/>
      <dgm:spPr/>
      <dgm:t>
        <a:bodyPr/>
        <a:lstStyle/>
        <a:p>
          <a:endParaRPr lang="en-US"/>
        </a:p>
      </dgm:t>
    </dgm:pt>
    <dgm:pt modelId="{09C87347-A933-4067-8FED-7C91C1446827}" type="sibTrans" cxnId="{B27F3E31-108C-48A5-98E1-900C16365E4B}">
      <dgm:prSet/>
      <dgm:spPr/>
      <dgm:t>
        <a:bodyPr/>
        <a:lstStyle/>
        <a:p>
          <a:endParaRPr lang="en-US"/>
        </a:p>
      </dgm:t>
    </dgm:pt>
    <dgm:pt modelId="{0F12A81C-72B8-41DA-BBAC-02525118ACB9}">
      <dgm:prSet/>
      <dgm:spPr/>
      <dgm:t>
        <a:bodyPr/>
        <a:lstStyle/>
        <a:p>
          <a:r>
            <a:rPr lang="en-ID"/>
            <a:t>Structural changes require changes in all application programs </a:t>
          </a:r>
          <a:endParaRPr lang="en-US"/>
        </a:p>
      </dgm:t>
    </dgm:pt>
    <dgm:pt modelId="{DBF2864F-95BA-4080-8094-8F0ECEE97515}" type="parTrans" cxnId="{F0249DD9-6E81-4922-9003-D3F072E48788}">
      <dgm:prSet/>
      <dgm:spPr/>
      <dgm:t>
        <a:bodyPr/>
        <a:lstStyle/>
        <a:p>
          <a:endParaRPr lang="en-US"/>
        </a:p>
      </dgm:t>
    </dgm:pt>
    <dgm:pt modelId="{CD1D7A7B-E9EC-4B02-9474-E241975B7FA8}" type="sibTrans" cxnId="{F0249DD9-6E81-4922-9003-D3F072E48788}">
      <dgm:prSet/>
      <dgm:spPr/>
      <dgm:t>
        <a:bodyPr/>
        <a:lstStyle/>
        <a:p>
          <a:endParaRPr lang="en-US"/>
        </a:p>
      </dgm:t>
    </dgm:pt>
    <dgm:pt modelId="{5D35FDC1-A54D-5543-862B-C07AA74755EC}" type="pres">
      <dgm:prSet presAssocID="{FFA1D688-D02D-4202-874F-4DC1E3CD9486}" presName="Name0" presStyleCnt="0">
        <dgm:presLayoutVars>
          <dgm:dir/>
          <dgm:animLvl val="lvl"/>
          <dgm:resizeHandles val="exact"/>
        </dgm:presLayoutVars>
      </dgm:prSet>
      <dgm:spPr/>
    </dgm:pt>
    <dgm:pt modelId="{BCEB20FD-69FC-F745-87D3-8EF0A26B85D1}" type="pres">
      <dgm:prSet presAssocID="{91FAB49A-008A-4F98-A734-931CA566C043}" presName="composite" presStyleCnt="0"/>
      <dgm:spPr/>
    </dgm:pt>
    <dgm:pt modelId="{2B8AC303-5675-7946-A6EC-A644E1130CBA}" type="pres">
      <dgm:prSet presAssocID="{91FAB49A-008A-4F98-A734-931CA566C04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216240E-AB72-934A-8BAD-16A0D72DE85B}" type="pres">
      <dgm:prSet presAssocID="{91FAB49A-008A-4F98-A734-931CA566C043}" presName="desTx" presStyleLbl="alignAccFollowNode1" presStyleIdx="0" presStyleCnt="2">
        <dgm:presLayoutVars>
          <dgm:bulletEnabled val="1"/>
        </dgm:presLayoutVars>
      </dgm:prSet>
      <dgm:spPr/>
    </dgm:pt>
    <dgm:pt modelId="{A58C8E77-D729-AD41-940E-F9F0F4BACD97}" type="pres">
      <dgm:prSet presAssocID="{A8B3D507-BBBE-4E16-A227-611A0004F4B0}" presName="space" presStyleCnt="0"/>
      <dgm:spPr/>
    </dgm:pt>
    <dgm:pt modelId="{EBDB4E94-901A-D84F-9309-C43F0490AB55}" type="pres">
      <dgm:prSet presAssocID="{AE90B46D-8CDD-4517-8486-2616D5BFE710}" presName="composite" presStyleCnt="0"/>
      <dgm:spPr/>
    </dgm:pt>
    <dgm:pt modelId="{69684844-1536-1A4A-A3BB-E498265F25FE}" type="pres">
      <dgm:prSet presAssocID="{AE90B46D-8CDD-4517-8486-2616D5BFE71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BC2603D-9AB8-EE45-8D8B-4EB40E7CE34B}" type="pres">
      <dgm:prSet presAssocID="{AE90B46D-8CDD-4517-8486-2616D5BFE71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D71A606-FBD1-4EE7-897D-952F484BB5F6}" srcId="{91FAB49A-008A-4F98-A734-931CA566C043}" destId="{D5ADF586-D91F-42EA-BCF9-364367246F58}" srcOrd="0" destOrd="0" parTransId="{4C3A6F3B-58C1-457B-9FFB-F460C4DF0F35}" sibTransId="{A0BA669E-B788-45C7-9C4D-790C1F04C30F}"/>
    <dgm:cxn modelId="{A58BBC15-EC45-714D-8B10-27A432FB1BFB}" type="presOf" srcId="{CE4D1D4A-5212-4684-87CC-19645BA6E672}" destId="{9216240E-AB72-934A-8BAD-16A0D72DE85B}" srcOrd="0" destOrd="3" presId="urn:microsoft.com/office/officeart/2005/8/layout/hList1"/>
    <dgm:cxn modelId="{7D3CD628-F632-A444-A64C-C7CCE92A28A9}" type="presOf" srcId="{E1DD57C8-5AE4-4CB2-855F-5FFC3A73A3D0}" destId="{9216240E-AB72-934A-8BAD-16A0D72DE85B}" srcOrd="0" destOrd="1" presId="urn:microsoft.com/office/officeart/2005/8/layout/hList1"/>
    <dgm:cxn modelId="{B27F3E31-108C-48A5-98E1-900C16365E4B}" srcId="{AE90B46D-8CDD-4517-8486-2616D5BFE710}" destId="{2A69949F-1F49-44EA-ADA1-D6FEB718BD47}" srcOrd="1" destOrd="0" parTransId="{D49A3BAC-4258-45D3-83AF-FF2D510BA62B}" sibTransId="{09C87347-A933-4067-8FED-7C91C1446827}"/>
    <dgm:cxn modelId="{AE3FA235-64A4-A647-9B2E-1CE83467AD48}" type="presOf" srcId="{DD1A05F4-9736-43FA-B452-1069C984E110}" destId="{9216240E-AB72-934A-8BAD-16A0D72DE85B}" srcOrd="0" destOrd="4" presId="urn:microsoft.com/office/officeart/2005/8/layout/hList1"/>
    <dgm:cxn modelId="{FF885B44-684B-6E4E-9E62-CBCF7DA2592D}" type="presOf" srcId="{AE90B46D-8CDD-4517-8486-2616D5BFE710}" destId="{69684844-1536-1A4A-A3BB-E498265F25FE}" srcOrd="0" destOrd="0" presId="urn:microsoft.com/office/officeart/2005/8/layout/hList1"/>
    <dgm:cxn modelId="{8C408A46-197F-DC4C-B4FA-22A7CFEFFAAE}" type="presOf" srcId="{FFA1D688-D02D-4202-874F-4DC1E3CD9486}" destId="{5D35FDC1-A54D-5543-862B-C07AA74755EC}" srcOrd="0" destOrd="0" presId="urn:microsoft.com/office/officeart/2005/8/layout/hList1"/>
    <dgm:cxn modelId="{2168A947-4649-6F4C-8835-208017246B35}" type="presOf" srcId="{B9355202-81DD-49E3-8124-1D5A9AD369C5}" destId="{1BC2603D-9AB8-EE45-8D8B-4EB40E7CE34B}" srcOrd="0" destOrd="0" presId="urn:microsoft.com/office/officeart/2005/8/layout/hList1"/>
    <dgm:cxn modelId="{95EC624A-9118-4CE8-9095-31FB8053C931}" srcId="{91FAB49A-008A-4F98-A734-931CA566C043}" destId="{51FD29F8-0B86-45CF-993E-F28BFA297803}" srcOrd="5" destOrd="0" parTransId="{403C2D1D-2697-4ACB-9E55-6BC1B11A608A}" sibTransId="{4137414D-7C03-46BB-98DD-EE8EB74DB240}"/>
    <dgm:cxn modelId="{670E8266-CDD7-4B20-8B85-E6456C07CBB7}" srcId="{AE90B46D-8CDD-4517-8486-2616D5BFE710}" destId="{B9355202-81DD-49E3-8124-1D5A9AD369C5}" srcOrd="0" destOrd="0" parTransId="{C1618479-C5AE-4623-A8A3-9A443A5783E9}" sibTransId="{0FCB64D0-ABA6-4688-8EB7-439FC6B2A639}"/>
    <dgm:cxn modelId="{817F1169-30D9-4592-AA70-E6EEB65EC43B}" srcId="{FFA1D688-D02D-4202-874F-4DC1E3CD9486}" destId="{91FAB49A-008A-4F98-A734-931CA566C043}" srcOrd="0" destOrd="0" parTransId="{C96D637F-C1A4-4228-ABFA-409E292562B6}" sibTransId="{A8B3D507-BBBE-4E16-A227-611A0004F4B0}"/>
    <dgm:cxn modelId="{7DC9877A-27F9-7C4C-A5BE-ABE2CC6EDD96}" type="presOf" srcId="{A6DF96BE-F7CE-4204-8293-DF22503E2916}" destId="{9216240E-AB72-934A-8BAD-16A0D72DE85B}" srcOrd="0" destOrd="2" presId="urn:microsoft.com/office/officeart/2005/8/layout/hList1"/>
    <dgm:cxn modelId="{4AAFDF7B-92E9-254D-9465-9B097EA89079}" type="presOf" srcId="{2A69949F-1F49-44EA-ADA1-D6FEB718BD47}" destId="{1BC2603D-9AB8-EE45-8D8B-4EB40E7CE34B}" srcOrd="0" destOrd="1" presId="urn:microsoft.com/office/officeart/2005/8/layout/hList1"/>
    <dgm:cxn modelId="{AB82EB86-52F2-40CF-AE46-95B596C8CFD8}" srcId="{91FAB49A-008A-4F98-A734-931CA566C043}" destId="{A6DF96BE-F7CE-4204-8293-DF22503E2916}" srcOrd="2" destOrd="0" parTransId="{D112F243-D865-4967-9DA5-171BDCC4FE20}" sibTransId="{928E6271-63FA-4E38-96BC-2D1DDC961188}"/>
    <dgm:cxn modelId="{486CF68F-4060-A74A-B4CB-6B952C5D9485}" type="presOf" srcId="{0F12A81C-72B8-41DA-BBAC-02525118ACB9}" destId="{1BC2603D-9AB8-EE45-8D8B-4EB40E7CE34B}" srcOrd="0" destOrd="2" presId="urn:microsoft.com/office/officeart/2005/8/layout/hList1"/>
    <dgm:cxn modelId="{4634A990-FEAF-AC4A-9AE0-07AE8855CB2F}" type="presOf" srcId="{51FD29F8-0B86-45CF-993E-F28BFA297803}" destId="{9216240E-AB72-934A-8BAD-16A0D72DE85B}" srcOrd="0" destOrd="5" presId="urn:microsoft.com/office/officeart/2005/8/layout/hList1"/>
    <dgm:cxn modelId="{A7B3CF9D-C20D-5D46-8925-278CA2C62618}" type="presOf" srcId="{D5ADF586-D91F-42EA-BCF9-364367246F58}" destId="{9216240E-AB72-934A-8BAD-16A0D72DE85B}" srcOrd="0" destOrd="0" presId="urn:microsoft.com/office/officeart/2005/8/layout/hList1"/>
    <dgm:cxn modelId="{22C470A4-C467-4095-986A-EA34568BC664}" srcId="{91FAB49A-008A-4F98-A734-931CA566C043}" destId="{CE4D1D4A-5212-4684-87CC-19645BA6E672}" srcOrd="3" destOrd="0" parTransId="{9A547F2C-40EA-4844-9DB4-F7EF1FCEE37D}" sibTransId="{D9618F4F-6B42-40B2-A04D-D1AA629A1B60}"/>
    <dgm:cxn modelId="{4E3018A6-0B26-4902-8ED3-EEF3468A8E4F}" srcId="{91FAB49A-008A-4F98-A734-931CA566C043}" destId="{E1DD57C8-5AE4-4CB2-855F-5FFC3A73A3D0}" srcOrd="1" destOrd="0" parTransId="{B1DBB7CD-13DA-4C17-8AB2-972AEAF7EF58}" sibTransId="{9A80FEDE-1054-4A9A-84A8-5FDE2A02F5C4}"/>
    <dgm:cxn modelId="{A20029B6-E20C-48A1-9079-B9CA1F07DF20}" srcId="{91FAB49A-008A-4F98-A734-931CA566C043}" destId="{DD1A05F4-9736-43FA-B452-1069C984E110}" srcOrd="4" destOrd="0" parTransId="{4AFAFCE8-A908-40D7-AFF5-4AD266FDA239}" sibTransId="{0334A141-16DE-45EE-A5F4-CA93465EEDFF}"/>
    <dgm:cxn modelId="{F0249DD9-6E81-4922-9003-D3F072E48788}" srcId="{AE90B46D-8CDD-4517-8486-2616D5BFE710}" destId="{0F12A81C-72B8-41DA-BBAC-02525118ACB9}" srcOrd="2" destOrd="0" parTransId="{DBF2864F-95BA-4080-8094-8F0ECEE97515}" sibTransId="{CD1D7A7B-E9EC-4B02-9474-E241975B7FA8}"/>
    <dgm:cxn modelId="{7BCC8AE3-36E7-42AE-9398-D73373937273}" srcId="{FFA1D688-D02D-4202-874F-4DC1E3CD9486}" destId="{AE90B46D-8CDD-4517-8486-2616D5BFE710}" srcOrd="1" destOrd="0" parTransId="{1787FDED-887D-4F2E-91A0-C34F7A06EFD6}" sibTransId="{DD83D291-64B9-47DE-9A87-B1312258D903}"/>
    <dgm:cxn modelId="{66E745F7-635A-514F-8DEB-234E2F0ED04C}" type="presOf" srcId="{91FAB49A-008A-4F98-A734-931CA566C043}" destId="{2B8AC303-5675-7946-A6EC-A644E1130CBA}" srcOrd="0" destOrd="0" presId="urn:microsoft.com/office/officeart/2005/8/layout/hList1"/>
    <dgm:cxn modelId="{5A718DAD-EA2F-E145-9632-B281EE80F094}" type="presParOf" srcId="{5D35FDC1-A54D-5543-862B-C07AA74755EC}" destId="{BCEB20FD-69FC-F745-87D3-8EF0A26B85D1}" srcOrd="0" destOrd="0" presId="urn:microsoft.com/office/officeart/2005/8/layout/hList1"/>
    <dgm:cxn modelId="{01C9874F-B617-824A-89BE-AF7961D7E7AC}" type="presParOf" srcId="{BCEB20FD-69FC-F745-87D3-8EF0A26B85D1}" destId="{2B8AC303-5675-7946-A6EC-A644E1130CBA}" srcOrd="0" destOrd="0" presId="urn:microsoft.com/office/officeart/2005/8/layout/hList1"/>
    <dgm:cxn modelId="{33041706-92AA-2943-A018-8F15B034AE70}" type="presParOf" srcId="{BCEB20FD-69FC-F745-87D3-8EF0A26B85D1}" destId="{9216240E-AB72-934A-8BAD-16A0D72DE85B}" srcOrd="1" destOrd="0" presId="urn:microsoft.com/office/officeart/2005/8/layout/hList1"/>
    <dgm:cxn modelId="{6353A667-DFB2-AF4A-9567-1ADB9C8476D8}" type="presParOf" srcId="{5D35FDC1-A54D-5543-862B-C07AA74755EC}" destId="{A58C8E77-D729-AD41-940E-F9F0F4BACD97}" srcOrd="1" destOrd="0" presId="urn:microsoft.com/office/officeart/2005/8/layout/hList1"/>
    <dgm:cxn modelId="{3EBF9711-AA7E-7647-8A73-C556F69E1A96}" type="presParOf" srcId="{5D35FDC1-A54D-5543-862B-C07AA74755EC}" destId="{EBDB4E94-901A-D84F-9309-C43F0490AB55}" srcOrd="2" destOrd="0" presId="urn:microsoft.com/office/officeart/2005/8/layout/hList1"/>
    <dgm:cxn modelId="{673E249E-5A4F-8044-A798-ECEBF832C640}" type="presParOf" srcId="{EBDB4E94-901A-D84F-9309-C43F0490AB55}" destId="{69684844-1536-1A4A-A3BB-E498265F25FE}" srcOrd="0" destOrd="0" presId="urn:microsoft.com/office/officeart/2005/8/layout/hList1"/>
    <dgm:cxn modelId="{59665065-41A1-C64C-91C8-7E9D3B5163DE}" type="presParOf" srcId="{EBDB4E94-901A-D84F-9309-C43F0490AB55}" destId="{1BC2603D-9AB8-EE45-8D8B-4EB40E7CE3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31AB1C-6F04-4DFD-8AE7-2468F91F48F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88CF91-FEEC-4524-AD0E-9A68185CDE5D}">
      <dgm:prSet/>
      <dgm:spPr/>
      <dgm:t>
        <a:bodyPr/>
        <a:lstStyle/>
        <a:p>
          <a:r>
            <a:rPr lang="en-US" b="1"/>
            <a:t>Database Schema</a:t>
          </a:r>
          <a:r>
            <a:rPr lang="en-US"/>
            <a:t>: The </a:t>
          </a:r>
          <a:r>
            <a:rPr lang="en-US" i="1"/>
            <a:t>description</a:t>
          </a:r>
          <a:r>
            <a:rPr lang="en-US"/>
            <a:t> of a database. Includes descriptions of the database structure and the constraints that should hold on the database.</a:t>
          </a:r>
        </a:p>
      </dgm:t>
    </dgm:pt>
    <dgm:pt modelId="{0E2B7429-B346-4691-AD1B-1E249A09D160}" type="parTrans" cxnId="{3A1345D8-F9A4-464F-92F3-C6849C631BB6}">
      <dgm:prSet/>
      <dgm:spPr/>
      <dgm:t>
        <a:bodyPr/>
        <a:lstStyle/>
        <a:p>
          <a:endParaRPr lang="en-US"/>
        </a:p>
      </dgm:t>
    </dgm:pt>
    <dgm:pt modelId="{890C84D8-82A0-41EA-BDE1-C398D3277EE0}" type="sibTrans" cxnId="{3A1345D8-F9A4-464F-92F3-C6849C631BB6}">
      <dgm:prSet/>
      <dgm:spPr/>
      <dgm:t>
        <a:bodyPr/>
        <a:lstStyle/>
        <a:p>
          <a:endParaRPr lang="en-US"/>
        </a:p>
      </dgm:t>
    </dgm:pt>
    <dgm:pt modelId="{828F4150-1DD1-4A2C-A6CF-0384B8C5C413}">
      <dgm:prSet/>
      <dgm:spPr/>
      <dgm:t>
        <a:bodyPr/>
        <a:lstStyle/>
        <a:p>
          <a:r>
            <a:rPr lang="en-US" b="1"/>
            <a:t>Schema Diagram</a:t>
          </a:r>
          <a:r>
            <a:rPr lang="en-US"/>
            <a:t>: A diagrammatic display of (some aspects of) a database schema.</a:t>
          </a:r>
        </a:p>
      </dgm:t>
    </dgm:pt>
    <dgm:pt modelId="{132FA237-6D3F-409E-A169-6F0FB1AEE135}" type="parTrans" cxnId="{37DD3845-6C13-4F87-B735-81DC6D7F19A0}">
      <dgm:prSet/>
      <dgm:spPr/>
      <dgm:t>
        <a:bodyPr/>
        <a:lstStyle/>
        <a:p>
          <a:endParaRPr lang="en-US"/>
        </a:p>
      </dgm:t>
    </dgm:pt>
    <dgm:pt modelId="{41B71AB5-0F18-4FF0-96E6-F62AE851EA2C}" type="sibTrans" cxnId="{37DD3845-6C13-4F87-B735-81DC6D7F19A0}">
      <dgm:prSet/>
      <dgm:spPr/>
      <dgm:t>
        <a:bodyPr/>
        <a:lstStyle/>
        <a:p>
          <a:endParaRPr lang="en-US"/>
        </a:p>
      </dgm:t>
    </dgm:pt>
    <dgm:pt modelId="{787BE4E6-2248-4C2C-A7B2-5CD0D21BD6E2}">
      <dgm:prSet/>
      <dgm:spPr/>
      <dgm:t>
        <a:bodyPr/>
        <a:lstStyle/>
        <a:p>
          <a:r>
            <a:rPr lang="en-US" b="1"/>
            <a:t>Schema Construct</a:t>
          </a:r>
          <a:r>
            <a:rPr lang="en-US"/>
            <a:t>: A component of the schema or an object within the schema, e.g., STUDENT, COURSE.</a:t>
          </a:r>
        </a:p>
      </dgm:t>
    </dgm:pt>
    <dgm:pt modelId="{FF8449A3-9686-4DEF-99B0-00DF0C4C1208}" type="parTrans" cxnId="{F2520FBE-12B0-41C9-B2DF-40F6B12F4BC5}">
      <dgm:prSet/>
      <dgm:spPr/>
      <dgm:t>
        <a:bodyPr/>
        <a:lstStyle/>
        <a:p>
          <a:endParaRPr lang="en-US"/>
        </a:p>
      </dgm:t>
    </dgm:pt>
    <dgm:pt modelId="{31DECF21-E407-4870-96C6-244D61A0AB2B}" type="sibTrans" cxnId="{F2520FBE-12B0-41C9-B2DF-40F6B12F4BC5}">
      <dgm:prSet/>
      <dgm:spPr/>
      <dgm:t>
        <a:bodyPr/>
        <a:lstStyle/>
        <a:p>
          <a:endParaRPr lang="en-US"/>
        </a:p>
      </dgm:t>
    </dgm:pt>
    <dgm:pt modelId="{D5FD6FB6-5A54-44D5-8754-5DC1233D1FB7}">
      <dgm:prSet/>
      <dgm:spPr/>
      <dgm:t>
        <a:bodyPr/>
        <a:lstStyle/>
        <a:p>
          <a:r>
            <a:rPr lang="en-US" b="1"/>
            <a:t>Database State/Snapshot</a:t>
          </a:r>
          <a:r>
            <a:rPr lang="en-US"/>
            <a:t>: The actual data stored in a database at a </a:t>
          </a:r>
          <a:r>
            <a:rPr lang="en-US" i="1"/>
            <a:t>particular moment in time</a:t>
          </a:r>
          <a:r>
            <a:rPr lang="en-US"/>
            <a:t>. Also called the </a:t>
          </a:r>
          <a:r>
            <a:rPr lang="en-US" b="1"/>
            <a:t>current set of occurrences/instances</a:t>
          </a:r>
          <a:r>
            <a:rPr lang="en-US"/>
            <a:t>).</a:t>
          </a:r>
        </a:p>
      </dgm:t>
    </dgm:pt>
    <dgm:pt modelId="{30CEBC8B-7E33-4725-9535-112D3F54E64A}" type="parTrans" cxnId="{5E27F887-100E-4ECD-8E58-1485B23C4E43}">
      <dgm:prSet/>
      <dgm:spPr/>
      <dgm:t>
        <a:bodyPr/>
        <a:lstStyle/>
        <a:p>
          <a:endParaRPr lang="en-US"/>
        </a:p>
      </dgm:t>
    </dgm:pt>
    <dgm:pt modelId="{E214C059-D063-4A2C-85BF-D24E6B790FC3}" type="sibTrans" cxnId="{5E27F887-100E-4ECD-8E58-1485B23C4E43}">
      <dgm:prSet/>
      <dgm:spPr/>
      <dgm:t>
        <a:bodyPr/>
        <a:lstStyle/>
        <a:p>
          <a:endParaRPr lang="en-US"/>
        </a:p>
      </dgm:t>
    </dgm:pt>
    <dgm:pt modelId="{BCC6B8C3-3518-1947-BDE3-C9044B492A76}" type="pres">
      <dgm:prSet presAssocID="{6131AB1C-6F04-4DFD-8AE7-2468F91F48FF}" presName="vert0" presStyleCnt="0">
        <dgm:presLayoutVars>
          <dgm:dir/>
          <dgm:animOne val="branch"/>
          <dgm:animLvl val="lvl"/>
        </dgm:presLayoutVars>
      </dgm:prSet>
      <dgm:spPr/>
    </dgm:pt>
    <dgm:pt modelId="{0C2E3087-65DE-B546-B903-71369EFE596A}" type="pres">
      <dgm:prSet presAssocID="{D388CF91-FEEC-4524-AD0E-9A68185CDE5D}" presName="thickLine" presStyleLbl="alignNode1" presStyleIdx="0" presStyleCnt="4"/>
      <dgm:spPr/>
    </dgm:pt>
    <dgm:pt modelId="{0E7C55A5-A59D-8641-B92C-A7A7070421A5}" type="pres">
      <dgm:prSet presAssocID="{D388CF91-FEEC-4524-AD0E-9A68185CDE5D}" presName="horz1" presStyleCnt="0"/>
      <dgm:spPr/>
    </dgm:pt>
    <dgm:pt modelId="{D5D1C7E0-79E4-2E4B-8934-193872FFC36C}" type="pres">
      <dgm:prSet presAssocID="{D388CF91-FEEC-4524-AD0E-9A68185CDE5D}" presName="tx1" presStyleLbl="revTx" presStyleIdx="0" presStyleCnt="4"/>
      <dgm:spPr/>
    </dgm:pt>
    <dgm:pt modelId="{011EE4B8-A6ED-D54E-AD18-14CA07805D5B}" type="pres">
      <dgm:prSet presAssocID="{D388CF91-FEEC-4524-AD0E-9A68185CDE5D}" presName="vert1" presStyleCnt="0"/>
      <dgm:spPr/>
    </dgm:pt>
    <dgm:pt modelId="{D06B6D28-D168-F04C-B3F0-E054979FFB33}" type="pres">
      <dgm:prSet presAssocID="{828F4150-1DD1-4A2C-A6CF-0384B8C5C413}" presName="thickLine" presStyleLbl="alignNode1" presStyleIdx="1" presStyleCnt="4"/>
      <dgm:spPr/>
    </dgm:pt>
    <dgm:pt modelId="{6BFA35D6-5F3D-5640-9D67-5813190D41EC}" type="pres">
      <dgm:prSet presAssocID="{828F4150-1DD1-4A2C-A6CF-0384B8C5C413}" presName="horz1" presStyleCnt="0"/>
      <dgm:spPr/>
    </dgm:pt>
    <dgm:pt modelId="{C2F4A644-1448-E44E-BBB4-086EFE230B81}" type="pres">
      <dgm:prSet presAssocID="{828F4150-1DD1-4A2C-A6CF-0384B8C5C413}" presName="tx1" presStyleLbl="revTx" presStyleIdx="1" presStyleCnt="4"/>
      <dgm:spPr/>
    </dgm:pt>
    <dgm:pt modelId="{80FC5EC7-11B8-3F45-85AE-9BEC26B9193C}" type="pres">
      <dgm:prSet presAssocID="{828F4150-1DD1-4A2C-A6CF-0384B8C5C413}" presName="vert1" presStyleCnt="0"/>
      <dgm:spPr/>
    </dgm:pt>
    <dgm:pt modelId="{409EC9CD-907D-0042-8D53-FEBF185D4B7E}" type="pres">
      <dgm:prSet presAssocID="{787BE4E6-2248-4C2C-A7B2-5CD0D21BD6E2}" presName="thickLine" presStyleLbl="alignNode1" presStyleIdx="2" presStyleCnt="4"/>
      <dgm:spPr/>
    </dgm:pt>
    <dgm:pt modelId="{02FB06F8-F57C-D845-AFEC-1D69C6EE2374}" type="pres">
      <dgm:prSet presAssocID="{787BE4E6-2248-4C2C-A7B2-5CD0D21BD6E2}" presName="horz1" presStyleCnt="0"/>
      <dgm:spPr/>
    </dgm:pt>
    <dgm:pt modelId="{8E114DD7-C1D1-7846-9C32-D8811730C6EF}" type="pres">
      <dgm:prSet presAssocID="{787BE4E6-2248-4C2C-A7B2-5CD0D21BD6E2}" presName="tx1" presStyleLbl="revTx" presStyleIdx="2" presStyleCnt="4"/>
      <dgm:spPr/>
    </dgm:pt>
    <dgm:pt modelId="{C0CF6239-4726-6D4C-8657-54B544E7BAA9}" type="pres">
      <dgm:prSet presAssocID="{787BE4E6-2248-4C2C-A7B2-5CD0D21BD6E2}" presName="vert1" presStyleCnt="0"/>
      <dgm:spPr/>
    </dgm:pt>
    <dgm:pt modelId="{AF64B7B8-132B-5248-ACB6-452CF44AD7C1}" type="pres">
      <dgm:prSet presAssocID="{D5FD6FB6-5A54-44D5-8754-5DC1233D1FB7}" presName="thickLine" presStyleLbl="alignNode1" presStyleIdx="3" presStyleCnt="4"/>
      <dgm:spPr/>
    </dgm:pt>
    <dgm:pt modelId="{73280E87-1977-FF4D-879D-91ECF200528F}" type="pres">
      <dgm:prSet presAssocID="{D5FD6FB6-5A54-44D5-8754-5DC1233D1FB7}" presName="horz1" presStyleCnt="0"/>
      <dgm:spPr/>
    </dgm:pt>
    <dgm:pt modelId="{1EF7A976-CEA2-BB44-BD29-91507F26DB47}" type="pres">
      <dgm:prSet presAssocID="{D5FD6FB6-5A54-44D5-8754-5DC1233D1FB7}" presName="tx1" presStyleLbl="revTx" presStyleIdx="3" presStyleCnt="4"/>
      <dgm:spPr/>
    </dgm:pt>
    <dgm:pt modelId="{8CBBB449-8FBA-5B42-84B0-4C617D3AB72C}" type="pres">
      <dgm:prSet presAssocID="{D5FD6FB6-5A54-44D5-8754-5DC1233D1FB7}" presName="vert1" presStyleCnt="0"/>
      <dgm:spPr/>
    </dgm:pt>
  </dgm:ptLst>
  <dgm:cxnLst>
    <dgm:cxn modelId="{BBB5A50E-D8F9-0C41-928D-0ABB201DB937}" type="presOf" srcId="{D388CF91-FEEC-4524-AD0E-9A68185CDE5D}" destId="{D5D1C7E0-79E4-2E4B-8934-193872FFC36C}" srcOrd="0" destOrd="0" presId="urn:microsoft.com/office/officeart/2008/layout/LinedList"/>
    <dgm:cxn modelId="{37DD3845-6C13-4F87-B735-81DC6D7F19A0}" srcId="{6131AB1C-6F04-4DFD-8AE7-2468F91F48FF}" destId="{828F4150-1DD1-4A2C-A6CF-0384B8C5C413}" srcOrd="1" destOrd="0" parTransId="{132FA237-6D3F-409E-A169-6F0FB1AEE135}" sibTransId="{41B71AB5-0F18-4FF0-96E6-F62AE851EA2C}"/>
    <dgm:cxn modelId="{5E27F887-100E-4ECD-8E58-1485B23C4E43}" srcId="{6131AB1C-6F04-4DFD-8AE7-2468F91F48FF}" destId="{D5FD6FB6-5A54-44D5-8754-5DC1233D1FB7}" srcOrd="3" destOrd="0" parTransId="{30CEBC8B-7E33-4725-9535-112D3F54E64A}" sibTransId="{E214C059-D063-4A2C-85BF-D24E6B790FC3}"/>
    <dgm:cxn modelId="{B99A7788-147D-4A4D-A586-395934A09082}" type="presOf" srcId="{D5FD6FB6-5A54-44D5-8754-5DC1233D1FB7}" destId="{1EF7A976-CEA2-BB44-BD29-91507F26DB47}" srcOrd="0" destOrd="0" presId="urn:microsoft.com/office/officeart/2008/layout/LinedList"/>
    <dgm:cxn modelId="{FA7B8E97-38EE-CC43-9235-CBF21141F5D7}" type="presOf" srcId="{828F4150-1DD1-4A2C-A6CF-0384B8C5C413}" destId="{C2F4A644-1448-E44E-BBB4-086EFE230B81}" srcOrd="0" destOrd="0" presId="urn:microsoft.com/office/officeart/2008/layout/LinedList"/>
    <dgm:cxn modelId="{4BD66BA5-B8B3-144A-8FDF-849CC84202DC}" type="presOf" srcId="{787BE4E6-2248-4C2C-A7B2-5CD0D21BD6E2}" destId="{8E114DD7-C1D1-7846-9C32-D8811730C6EF}" srcOrd="0" destOrd="0" presId="urn:microsoft.com/office/officeart/2008/layout/LinedList"/>
    <dgm:cxn modelId="{7BA94DA6-C265-FB45-9108-DFDDBE239374}" type="presOf" srcId="{6131AB1C-6F04-4DFD-8AE7-2468F91F48FF}" destId="{BCC6B8C3-3518-1947-BDE3-C9044B492A76}" srcOrd="0" destOrd="0" presId="urn:microsoft.com/office/officeart/2008/layout/LinedList"/>
    <dgm:cxn modelId="{F2520FBE-12B0-41C9-B2DF-40F6B12F4BC5}" srcId="{6131AB1C-6F04-4DFD-8AE7-2468F91F48FF}" destId="{787BE4E6-2248-4C2C-A7B2-5CD0D21BD6E2}" srcOrd="2" destOrd="0" parTransId="{FF8449A3-9686-4DEF-99B0-00DF0C4C1208}" sibTransId="{31DECF21-E407-4870-96C6-244D61A0AB2B}"/>
    <dgm:cxn modelId="{3A1345D8-F9A4-464F-92F3-C6849C631BB6}" srcId="{6131AB1C-6F04-4DFD-8AE7-2468F91F48FF}" destId="{D388CF91-FEEC-4524-AD0E-9A68185CDE5D}" srcOrd="0" destOrd="0" parTransId="{0E2B7429-B346-4691-AD1B-1E249A09D160}" sibTransId="{890C84D8-82A0-41EA-BDE1-C398D3277EE0}"/>
    <dgm:cxn modelId="{D7ED3C95-B23F-5544-B922-D55EA72462E6}" type="presParOf" srcId="{BCC6B8C3-3518-1947-BDE3-C9044B492A76}" destId="{0C2E3087-65DE-B546-B903-71369EFE596A}" srcOrd="0" destOrd="0" presId="urn:microsoft.com/office/officeart/2008/layout/LinedList"/>
    <dgm:cxn modelId="{38BE4A1C-2CDF-5041-81E8-5C2CC4FF2C95}" type="presParOf" srcId="{BCC6B8C3-3518-1947-BDE3-C9044B492A76}" destId="{0E7C55A5-A59D-8641-B92C-A7A7070421A5}" srcOrd="1" destOrd="0" presId="urn:microsoft.com/office/officeart/2008/layout/LinedList"/>
    <dgm:cxn modelId="{4FB09169-A3FA-1C42-A980-0A747465A449}" type="presParOf" srcId="{0E7C55A5-A59D-8641-B92C-A7A7070421A5}" destId="{D5D1C7E0-79E4-2E4B-8934-193872FFC36C}" srcOrd="0" destOrd="0" presId="urn:microsoft.com/office/officeart/2008/layout/LinedList"/>
    <dgm:cxn modelId="{33DA7B32-8725-4846-B650-7DDB0D982F79}" type="presParOf" srcId="{0E7C55A5-A59D-8641-B92C-A7A7070421A5}" destId="{011EE4B8-A6ED-D54E-AD18-14CA07805D5B}" srcOrd="1" destOrd="0" presId="urn:microsoft.com/office/officeart/2008/layout/LinedList"/>
    <dgm:cxn modelId="{FC66BDD1-0A2F-E444-BEBD-A1212317B1DF}" type="presParOf" srcId="{BCC6B8C3-3518-1947-BDE3-C9044B492A76}" destId="{D06B6D28-D168-F04C-B3F0-E054979FFB33}" srcOrd="2" destOrd="0" presId="urn:microsoft.com/office/officeart/2008/layout/LinedList"/>
    <dgm:cxn modelId="{8A30293A-5F61-0247-ADE4-79BD71405DDC}" type="presParOf" srcId="{BCC6B8C3-3518-1947-BDE3-C9044B492A76}" destId="{6BFA35D6-5F3D-5640-9D67-5813190D41EC}" srcOrd="3" destOrd="0" presId="urn:microsoft.com/office/officeart/2008/layout/LinedList"/>
    <dgm:cxn modelId="{AAAFB1CB-7431-604E-B0F1-5D9B94D5962A}" type="presParOf" srcId="{6BFA35D6-5F3D-5640-9D67-5813190D41EC}" destId="{C2F4A644-1448-E44E-BBB4-086EFE230B81}" srcOrd="0" destOrd="0" presId="urn:microsoft.com/office/officeart/2008/layout/LinedList"/>
    <dgm:cxn modelId="{E32F8A3F-DF9A-5A4A-B8C6-FBBD9D302290}" type="presParOf" srcId="{6BFA35D6-5F3D-5640-9D67-5813190D41EC}" destId="{80FC5EC7-11B8-3F45-85AE-9BEC26B9193C}" srcOrd="1" destOrd="0" presId="urn:microsoft.com/office/officeart/2008/layout/LinedList"/>
    <dgm:cxn modelId="{852E7E84-754D-EC46-AE70-FF9D5489CA05}" type="presParOf" srcId="{BCC6B8C3-3518-1947-BDE3-C9044B492A76}" destId="{409EC9CD-907D-0042-8D53-FEBF185D4B7E}" srcOrd="4" destOrd="0" presId="urn:microsoft.com/office/officeart/2008/layout/LinedList"/>
    <dgm:cxn modelId="{F8515B0B-200E-0A49-A0C3-142CFBEA3D8E}" type="presParOf" srcId="{BCC6B8C3-3518-1947-BDE3-C9044B492A76}" destId="{02FB06F8-F57C-D845-AFEC-1D69C6EE2374}" srcOrd="5" destOrd="0" presId="urn:microsoft.com/office/officeart/2008/layout/LinedList"/>
    <dgm:cxn modelId="{1F272650-C0F3-8943-8AA8-C9E7E0CD3796}" type="presParOf" srcId="{02FB06F8-F57C-D845-AFEC-1D69C6EE2374}" destId="{8E114DD7-C1D1-7846-9C32-D8811730C6EF}" srcOrd="0" destOrd="0" presId="urn:microsoft.com/office/officeart/2008/layout/LinedList"/>
    <dgm:cxn modelId="{651AC16F-23D5-784F-8E97-CABFDFB59639}" type="presParOf" srcId="{02FB06F8-F57C-D845-AFEC-1D69C6EE2374}" destId="{C0CF6239-4726-6D4C-8657-54B544E7BAA9}" srcOrd="1" destOrd="0" presId="urn:microsoft.com/office/officeart/2008/layout/LinedList"/>
    <dgm:cxn modelId="{2A6C3529-86B6-914F-AC88-0EDC3570421A}" type="presParOf" srcId="{BCC6B8C3-3518-1947-BDE3-C9044B492A76}" destId="{AF64B7B8-132B-5248-ACB6-452CF44AD7C1}" srcOrd="6" destOrd="0" presId="urn:microsoft.com/office/officeart/2008/layout/LinedList"/>
    <dgm:cxn modelId="{08F40ABE-6106-9247-BC08-140BFD45807B}" type="presParOf" srcId="{BCC6B8C3-3518-1947-BDE3-C9044B492A76}" destId="{73280E87-1977-FF4D-879D-91ECF200528F}" srcOrd="7" destOrd="0" presId="urn:microsoft.com/office/officeart/2008/layout/LinedList"/>
    <dgm:cxn modelId="{1B849900-87FE-C744-9A83-98EC54287570}" type="presParOf" srcId="{73280E87-1977-FF4D-879D-91ECF200528F}" destId="{1EF7A976-CEA2-BB44-BD29-91507F26DB47}" srcOrd="0" destOrd="0" presId="urn:microsoft.com/office/officeart/2008/layout/LinedList"/>
    <dgm:cxn modelId="{A856AC47-2F46-E842-A4C7-76B201EA16C1}" type="presParOf" srcId="{73280E87-1977-FF4D-879D-91ECF200528F}" destId="{8CBBB449-8FBA-5B42-84B0-4C617D3AB7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63B3F-6851-428C-B176-0D193B510934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AE230-C0FC-40AF-9CC8-70805405B23E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BAB2A-8E7D-4B1B-8D17-53C6B8FDF52B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Are a communication tool</a:t>
          </a:r>
        </a:p>
      </dsp:txBody>
      <dsp:txXfrm>
        <a:off x="1834517" y="469890"/>
        <a:ext cx="3148942" cy="1335915"/>
      </dsp:txXfrm>
    </dsp:sp>
    <dsp:sp modelId="{86723A0A-1C65-47AD-B8DA-55ABC2069D6F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D5A82-AA70-4D7E-B67C-7FD2947176D0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0ECB1-E82B-467F-88BD-CE9FB19FDAD9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Give an overall view of the database </a:t>
          </a:r>
        </a:p>
      </dsp:txBody>
      <dsp:txXfrm>
        <a:off x="7154322" y="469890"/>
        <a:ext cx="3148942" cy="1335915"/>
      </dsp:txXfrm>
    </dsp:sp>
    <dsp:sp modelId="{54E82930-5D9E-49BA-8377-84583F485F58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9DC8B-61FE-42D9-913B-6DBA1EC4D6F4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07C5B-F3B5-464E-A543-2BAB8D79774D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Organize data for various users</a:t>
          </a:r>
        </a:p>
      </dsp:txBody>
      <dsp:txXfrm>
        <a:off x="1834517" y="2545532"/>
        <a:ext cx="3148942" cy="1335915"/>
      </dsp:txXfrm>
    </dsp:sp>
    <dsp:sp modelId="{918FD7AC-AEB4-4462-8B57-476BBFA2CFEA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C7D54-27C8-42C1-8A6E-7684E4DF0BDB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35937-55CC-4D13-8005-1D0BF236468C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Are an abstraction for creation of good database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CDCC5-FD1A-490F-8EDB-3D3C85A3CF1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ABA6C-D058-4455-B095-DD6D1991125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A5FA9-CAEE-403B-996E-0A5A82E0C7D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Brief, precise, and unambiguous description of a policy, procedure, or principle</a:t>
          </a:r>
        </a:p>
      </dsp:txBody>
      <dsp:txXfrm>
        <a:off x="1435590" y="531"/>
        <a:ext cx="9080009" cy="1242935"/>
      </dsp:txXfrm>
    </dsp:sp>
    <dsp:sp modelId="{A4F9E71B-0247-4116-8645-330BF9424DA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FDCF3-A3EA-41D0-B6A4-F21390610EF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ED3F7-2982-4252-9265-1EF8268A8DFD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Enable defining the basic building blocks</a:t>
          </a:r>
        </a:p>
      </dsp:txBody>
      <dsp:txXfrm>
        <a:off x="1435590" y="1554201"/>
        <a:ext cx="9080009" cy="1242935"/>
      </dsp:txXfrm>
    </dsp:sp>
    <dsp:sp modelId="{5AF47237-9876-4BBA-8C75-4B432170541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5C85-1BA8-4487-8916-46DC13132B7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DB0C3-248E-4A50-B1D3-5DB80981497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Describe main distinguishing characteristics of the data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9FE0D-F1C1-4B24-AAC9-525E0A539EAB}">
      <dsp:nvSpPr>
        <dsp:cNvPr id="0" name=""/>
        <dsp:cNvSpPr/>
      </dsp:nvSpPr>
      <dsp:spPr>
        <a:xfrm>
          <a:off x="478800" y="109627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FFA93-A763-46F6-9991-54A095E784D6}">
      <dsp:nvSpPr>
        <dsp:cNvPr id="0" name=""/>
        <dsp:cNvSpPr/>
      </dsp:nvSpPr>
      <dsp:spPr>
        <a:xfrm>
          <a:off x="712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4C565-574D-4B7F-A264-E4EE58594047}">
      <dsp:nvSpPr>
        <dsp:cNvPr id="0" name=""/>
        <dsp:cNvSpPr/>
      </dsp:nvSpPr>
      <dsp:spPr>
        <a:xfrm>
          <a:off x="127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Company managers</a:t>
          </a:r>
        </a:p>
      </dsp:txBody>
      <dsp:txXfrm>
        <a:off x="127800" y="2536272"/>
        <a:ext cx="1800000" cy="720000"/>
      </dsp:txXfrm>
    </dsp:sp>
    <dsp:sp modelId="{6C92A721-A690-4708-B113-AF3C4A944D7D}">
      <dsp:nvSpPr>
        <dsp:cNvPr id="0" name=""/>
        <dsp:cNvSpPr/>
      </dsp:nvSpPr>
      <dsp:spPr>
        <a:xfrm>
          <a:off x="2593800" y="109627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EF414-F87B-4BFE-8273-CB313CC7EFF2}">
      <dsp:nvSpPr>
        <dsp:cNvPr id="0" name=""/>
        <dsp:cNvSpPr/>
      </dsp:nvSpPr>
      <dsp:spPr>
        <a:xfrm>
          <a:off x="2827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46A87-CE4D-4C35-A5EA-A86A1DD48A5C}">
      <dsp:nvSpPr>
        <dsp:cNvPr id="0" name=""/>
        <dsp:cNvSpPr/>
      </dsp:nvSpPr>
      <dsp:spPr>
        <a:xfrm>
          <a:off x="2242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Policy makers</a:t>
          </a:r>
        </a:p>
      </dsp:txBody>
      <dsp:txXfrm>
        <a:off x="2242800" y="2536272"/>
        <a:ext cx="1800000" cy="720000"/>
      </dsp:txXfrm>
    </dsp:sp>
    <dsp:sp modelId="{6442B7F4-0875-44E2-A72F-56197EA63172}">
      <dsp:nvSpPr>
        <dsp:cNvPr id="0" name=""/>
        <dsp:cNvSpPr/>
      </dsp:nvSpPr>
      <dsp:spPr>
        <a:xfrm>
          <a:off x="4708800" y="109627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FB8B1-08B0-4BF3-80BE-4047224710AC}">
      <dsp:nvSpPr>
        <dsp:cNvPr id="0" name=""/>
        <dsp:cNvSpPr/>
      </dsp:nvSpPr>
      <dsp:spPr>
        <a:xfrm>
          <a:off x="4942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7FC7F-0852-4D17-8309-77465381D6AE}">
      <dsp:nvSpPr>
        <dsp:cNvPr id="0" name=""/>
        <dsp:cNvSpPr/>
      </dsp:nvSpPr>
      <dsp:spPr>
        <a:xfrm>
          <a:off x="4357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Department managers</a:t>
          </a:r>
        </a:p>
      </dsp:txBody>
      <dsp:txXfrm>
        <a:off x="4357800" y="2536272"/>
        <a:ext cx="1800000" cy="720000"/>
      </dsp:txXfrm>
    </dsp:sp>
    <dsp:sp modelId="{4D459927-01E0-4DE6-A327-AD5C850D7587}">
      <dsp:nvSpPr>
        <dsp:cNvPr id="0" name=""/>
        <dsp:cNvSpPr/>
      </dsp:nvSpPr>
      <dsp:spPr>
        <a:xfrm>
          <a:off x="6823800" y="109627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0BBAA-F29F-4A91-A8F5-E2AEBCF6436C}">
      <dsp:nvSpPr>
        <dsp:cNvPr id="0" name=""/>
        <dsp:cNvSpPr/>
      </dsp:nvSpPr>
      <dsp:spPr>
        <a:xfrm>
          <a:off x="7057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C7D92-E1E0-454C-A0AA-498C73CC144B}">
      <dsp:nvSpPr>
        <dsp:cNvPr id="0" name=""/>
        <dsp:cNvSpPr/>
      </dsp:nvSpPr>
      <dsp:spPr>
        <a:xfrm>
          <a:off x="6472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Written documentation</a:t>
          </a:r>
        </a:p>
      </dsp:txBody>
      <dsp:txXfrm>
        <a:off x="6472800" y="2536272"/>
        <a:ext cx="1800000" cy="720000"/>
      </dsp:txXfrm>
    </dsp:sp>
    <dsp:sp modelId="{52D97EE1-A123-4387-A9E7-5792DB125137}">
      <dsp:nvSpPr>
        <dsp:cNvPr id="0" name=""/>
        <dsp:cNvSpPr/>
      </dsp:nvSpPr>
      <dsp:spPr>
        <a:xfrm>
          <a:off x="8938800" y="109627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6E3EC-C22A-4073-88C2-99D9129A7061}">
      <dsp:nvSpPr>
        <dsp:cNvPr id="0" name=""/>
        <dsp:cNvSpPr/>
      </dsp:nvSpPr>
      <dsp:spPr>
        <a:xfrm>
          <a:off x="9172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185A4-9A93-4859-B5A2-490AE52D178B}">
      <dsp:nvSpPr>
        <dsp:cNvPr id="0" name=""/>
        <dsp:cNvSpPr/>
      </dsp:nvSpPr>
      <dsp:spPr>
        <a:xfrm>
          <a:off x="8587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Direct interviews with end user</a:t>
          </a:r>
        </a:p>
      </dsp:txBody>
      <dsp:txXfrm>
        <a:off x="8587800" y="253627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7D6D2-2479-184B-B07F-010E68A2536C}">
      <dsp:nvSpPr>
        <dsp:cNvPr id="0" name=""/>
        <dsp:cNvSpPr/>
      </dsp:nvSpPr>
      <dsp:spPr>
        <a:xfrm>
          <a:off x="0" y="71828"/>
          <a:ext cx="10515600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200" kern="1200"/>
            <a:t>Nouns translate into entities</a:t>
          </a:r>
          <a:endParaRPr lang="en-US" sz="3200" kern="1200"/>
        </a:p>
      </dsp:txBody>
      <dsp:txXfrm>
        <a:off x="37467" y="109295"/>
        <a:ext cx="10440666" cy="692586"/>
      </dsp:txXfrm>
    </dsp:sp>
    <dsp:sp modelId="{1E62590B-BF5B-F84D-88F9-24A2D5D925C1}">
      <dsp:nvSpPr>
        <dsp:cNvPr id="0" name=""/>
        <dsp:cNvSpPr/>
      </dsp:nvSpPr>
      <dsp:spPr>
        <a:xfrm>
          <a:off x="0" y="931508"/>
          <a:ext cx="10515600" cy="7675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200" kern="1200"/>
            <a:t>Verbs translate into relationships among entities</a:t>
          </a:r>
          <a:endParaRPr lang="en-US" sz="3200" kern="1200"/>
        </a:p>
      </dsp:txBody>
      <dsp:txXfrm>
        <a:off x="37467" y="968975"/>
        <a:ext cx="10440666" cy="692586"/>
      </dsp:txXfrm>
    </dsp:sp>
    <dsp:sp modelId="{A7309F0A-23E5-7642-9FDE-A50F6EB68136}">
      <dsp:nvSpPr>
        <dsp:cNvPr id="0" name=""/>
        <dsp:cNvSpPr/>
      </dsp:nvSpPr>
      <dsp:spPr>
        <a:xfrm>
          <a:off x="0" y="1791189"/>
          <a:ext cx="10515600" cy="7675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200" kern="1200"/>
            <a:t>Relationships are bidirectional</a:t>
          </a:r>
          <a:endParaRPr lang="en-US" sz="3200" kern="1200"/>
        </a:p>
      </dsp:txBody>
      <dsp:txXfrm>
        <a:off x="37467" y="1828656"/>
        <a:ext cx="10440666" cy="692586"/>
      </dsp:txXfrm>
    </dsp:sp>
    <dsp:sp modelId="{A8E84D90-C78C-204D-9362-48C82301A1EC}">
      <dsp:nvSpPr>
        <dsp:cNvPr id="0" name=""/>
        <dsp:cNvSpPr/>
      </dsp:nvSpPr>
      <dsp:spPr>
        <a:xfrm>
          <a:off x="0" y="2650869"/>
          <a:ext cx="10515600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200" kern="1200"/>
            <a:t>Questions to identify the relationship type </a:t>
          </a:r>
          <a:endParaRPr lang="en-US" sz="3200" kern="1200"/>
        </a:p>
      </dsp:txBody>
      <dsp:txXfrm>
        <a:off x="37467" y="2688336"/>
        <a:ext cx="10440666" cy="692586"/>
      </dsp:txXfrm>
    </dsp:sp>
    <dsp:sp modelId="{D3257C59-B150-284B-AD9D-7BFFD25C1E7D}">
      <dsp:nvSpPr>
        <dsp:cNvPr id="0" name=""/>
        <dsp:cNvSpPr/>
      </dsp:nvSpPr>
      <dsp:spPr>
        <a:xfrm>
          <a:off x="0" y="3418389"/>
          <a:ext cx="1051560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2500" kern="1200" dirty="0"/>
            <a:t>How many instances of B are related to one instance of A? 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2500" kern="1200"/>
            <a:t>How many instances of A are related to one instance of B? </a:t>
          </a:r>
          <a:endParaRPr lang="en-US" sz="2500" kern="1200"/>
        </a:p>
      </dsp:txBody>
      <dsp:txXfrm>
        <a:off x="0" y="3418389"/>
        <a:ext cx="10515600" cy="861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8DA90-BC48-2B49-B14D-B59616A98391}">
      <dsp:nvSpPr>
        <dsp:cNvPr id="0" name=""/>
        <dsp:cNvSpPr/>
      </dsp:nvSpPr>
      <dsp:spPr>
        <a:xfrm>
          <a:off x="51" y="15883"/>
          <a:ext cx="4913783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Advantages</a:t>
          </a:r>
          <a:endParaRPr lang="en-US" sz="2400" kern="1200"/>
        </a:p>
      </dsp:txBody>
      <dsp:txXfrm>
        <a:off x="51" y="15883"/>
        <a:ext cx="4913783" cy="691200"/>
      </dsp:txXfrm>
    </dsp:sp>
    <dsp:sp modelId="{15002710-8C72-3948-A9BC-38E5B70360E6}">
      <dsp:nvSpPr>
        <dsp:cNvPr id="0" name=""/>
        <dsp:cNvSpPr/>
      </dsp:nvSpPr>
      <dsp:spPr>
        <a:xfrm>
          <a:off x="51" y="707083"/>
          <a:ext cx="4913783" cy="36295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400" kern="1200"/>
            <a:t>Promotes data sharing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400" kern="1200"/>
            <a:t>Parent/child relationship promotes conceptual simplicity and data integrity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400" kern="1200"/>
            <a:t>Database security is provided and enforced by DBMS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400" kern="1200" dirty="0"/>
            <a:t>Efficient with 1:M relationships </a:t>
          </a:r>
          <a:endParaRPr lang="en-US" sz="2400" kern="1200" dirty="0"/>
        </a:p>
      </dsp:txBody>
      <dsp:txXfrm>
        <a:off x="51" y="707083"/>
        <a:ext cx="4913783" cy="3629576"/>
      </dsp:txXfrm>
    </dsp:sp>
    <dsp:sp modelId="{DD6B4937-C24F-6146-A757-8D7F9FD1A30F}">
      <dsp:nvSpPr>
        <dsp:cNvPr id="0" name=""/>
        <dsp:cNvSpPr/>
      </dsp:nvSpPr>
      <dsp:spPr>
        <a:xfrm>
          <a:off x="5601764" y="15883"/>
          <a:ext cx="4913783" cy="691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b="1" kern="1200"/>
            <a:t>Disadvantages </a:t>
          </a:r>
          <a:endParaRPr lang="en-US" sz="2400" kern="1200"/>
        </a:p>
      </dsp:txBody>
      <dsp:txXfrm>
        <a:off x="5601764" y="15883"/>
        <a:ext cx="4913783" cy="691200"/>
      </dsp:txXfrm>
    </dsp:sp>
    <dsp:sp modelId="{DFEB2053-4CBB-1645-AC58-79C2B209A1A5}">
      <dsp:nvSpPr>
        <dsp:cNvPr id="0" name=""/>
        <dsp:cNvSpPr/>
      </dsp:nvSpPr>
      <dsp:spPr>
        <a:xfrm>
          <a:off x="5601764" y="707083"/>
          <a:ext cx="4913783" cy="36295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400" kern="1200"/>
            <a:t>Requires knowledge of physical data storage characteristics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400" kern="1200"/>
            <a:t>Navigational system requires knowledge of hierarchical path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400" kern="1200"/>
            <a:t>Changes in structure require changes in all application programs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400" kern="1200"/>
            <a:t>Implementation limitations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400" kern="1200"/>
            <a:t>No data definition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400" kern="1200"/>
            <a:t>Lack of standards </a:t>
          </a:r>
          <a:endParaRPr lang="en-US" sz="2400" kern="1200"/>
        </a:p>
      </dsp:txBody>
      <dsp:txXfrm>
        <a:off x="5601764" y="707083"/>
        <a:ext cx="4913783" cy="36295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AC303-5675-7946-A6EC-A644E1130CBA}">
      <dsp:nvSpPr>
        <dsp:cNvPr id="0" name=""/>
        <dsp:cNvSpPr/>
      </dsp:nvSpPr>
      <dsp:spPr>
        <a:xfrm>
          <a:off x="51" y="18972"/>
          <a:ext cx="4913783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Advantages</a:t>
          </a:r>
          <a:endParaRPr lang="en-US" sz="2400" kern="1200"/>
        </a:p>
      </dsp:txBody>
      <dsp:txXfrm>
        <a:off x="51" y="18972"/>
        <a:ext cx="4913783" cy="691200"/>
      </dsp:txXfrm>
    </dsp:sp>
    <dsp:sp modelId="{9216240E-AB72-934A-8BAD-16A0D72DE85B}">
      <dsp:nvSpPr>
        <dsp:cNvPr id="0" name=""/>
        <dsp:cNvSpPr/>
      </dsp:nvSpPr>
      <dsp:spPr>
        <a:xfrm>
          <a:off x="51" y="710172"/>
          <a:ext cx="4913783" cy="36234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400" kern="1200"/>
            <a:t>Conceptual simplicity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400" kern="1200"/>
            <a:t>Handles more relationship types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400" kern="1200"/>
            <a:t>Data access is flexible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400" kern="1200"/>
            <a:t>Data owner/member relationship promotes data integrity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400" kern="1200"/>
            <a:t>Conformance to standards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400" kern="1200"/>
            <a:t>Includes data definition language (DDL) and data manipulation language (DML) </a:t>
          </a:r>
          <a:endParaRPr lang="en-US" sz="2400" kern="1200"/>
        </a:p>
      </dsp:txBody>
      <dsp:txXfrm>
        <a:off x="51" y="710172"/>
        <a:ext cx="4913783" cy="3623400"/>
      </dsp:txXfrm>
    </dsp:sp>
    <dsp:sp modelId="{69684844-1536-1A4A-A3BB-E498265F25FE}">
      <dsp:nvSpPr>
        <dsp:cNvPr id="0" name=""/>
        <dsp:cNvSpPr/>
      </dsp:nvSpPr>
      <dsp:spPr>
        <a:xfrm>
          <a:off x="5601764" y="18972"/>
          <a:ext cx="4913783" cy="691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b="1" kern="1200"/>
            <a:t>Disadvantages </a:t>
          </a:r>
          <a:endParaRPr lang="en-US" sz="2400" kern="1200"/>
        </a:p>
      </dsp:txBody>
      <dsp:txXfrm>
        <a:off x="5601764" y="18972"/>
        <a:ext cx="4913783" cy="691200"/>
      </dsp:txXfrm>
    </dsp:sp>
    <dsp:sp modelId="{1BC2603D-9AB8-EE45-8D8B-4EB40E7CE34B}">
      <dsp:nvSpPr>
        <dsp:cNvPr id="0" name=""/>
        <dsp:cNvSpPr/>
      </dsp:nvSpPr>
      <dsp:spPr>
        <a:xfrm>
          <a:off x="5601764" y="710172"/>
          <a:ext cx="4913783" cy="36234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400" kern="1200"/>
            <a:t>System complexity limits efficiency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400" kern="1200"/>
            <a:t>Navigational system yields complex implementation, application development, and management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400" kern="1200"/>
            <a:t>Structural changes require changes in all application programs </a:t>
          </a:r>
          <a:endParaRPr lang="en-US" sz="2400" kern="1200"/>
        </a:p>
      </dsp:txBody>
      <dsp:txXfrm>
        <a:off x="5601764" y="710172"/>
        <a:ext cx="4913783" cy="36234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E3087-65DE-B546-B903-71369EFE596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1C7E0-79E4-2E4B-8934-193872FFC36C}">
      <dsp:nvSpPr>
        <dsp:cNvPr id="0" name=""/>
        <dsp:cNvSpPr/>
      </dsp:nvSpPr>
      <dsp:spPr>
        <a:xfrm>
          <a:off x="0" y="0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Database Schema</a:t>
          </a:r>
          <a:r>
            <a:rPr lang="en-US" sz="2500" kern="1200"/>
            <a:t>: The </a:t>
          </a:r>
          <a:r>
            <a:rPr lang="en-US" sz="2500" i="1" kern="1200"/>
            <a:t>description</a:t>
          </a:r>
          <a:r>
            <a:rPr lang="en-US" sz="2500" kern="1200"/>
            <a:t> of a database. Includes descriptions of the database structure and the constraints that should hold on the database.</a:t>
          </a:r>
        </a:p>
      </dsp:txBody>
      <dsp:txXfrm>
        <a:off x="0" y="0"/>
        <a:ext cx="10515600" cy="1088136"/>
      </dsp:txXfrm>
    </dsp:sp>
    <dsp:sp modelId="{D06B6D28-D168-F04C-B3F0-E054979FFB33}">
      <dsp:nvSpPr>
        <dsp:cNvPr id="0" name=""/>
        <dsp:cNvSpPr/>
      </dsp:nvSpPr>
      <dsp:spPr>
        <a:xfrm>
          <a:off x="0" y="1088136"/>
          <a:ext cx="10515600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4A644-1448-E44E-BBB4-086EFE230B81}">
      <dsp:nvSpPr>
        <dsp:cNvPr id="0" name=""/>
        <dsp:cNvSpPr/>
      </dsp:nvSpPr>
      <dsp:spPr>
        <a:xfrm>
          <a:off x="0" y="1088136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Schema Diagram</a:t>
          </a:r>
          <a:r>
            <a:rPr lang="en-US" sz="2500" kern="1200"/>
            <a:t>: A diagrammatic display of (some aspects of) a database schema.</a:t>
          </a:r>
        </a:p>
      </dsp:txBody>
      <dsp:txXfrm>
        <a:off x="0" y="1088136"/>
        <a:ext cx="10515600" cy="1088136"/>
      </dsp:txXfrm>
    </dsp:sp>
    <dsp:sp modelId="{409EC9CD-907D-0042-8D53-FEBF185D4B7E}">
      <dsp:nvSpPr>
        <dsp:cNvPr id="0" name=""/>
        <dsp:cNvSpPr/>
      </dsp:nvSpPr>
      <dsp:spPr>
        <a:xfrm>
          <a:off x="0" y="2176272"/>
          <a:ext cx="10515600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14DD7-C1D1-7846-9C32-D8811730C6EF}">
      <dsp:nvSpPr>
        <dsp:cNvPr id="0" name=""/>
        <dsp:cNvSpPr/>
      </dsp:nvSpPr>
      <dsp:spPr>
        <a:xfrm>
          <a:off x="0" y="2176272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Schema Construct</a:t>
          </a:r>
          <a:r>
            <a:rPr lang="en-US" sz="2500" kern="1200"/>
            <a:t>: A component of the schema or an object within the schema, e.g., STUDENT, COURSE.</a:t>
          </a:r>
        </a:p>
      </dsp:txBody>
      <dsp:txXfrm>
        <a:off x="0" y="2176272"/>
        <a:ext cx="10515600" cy="1088136"/>
      </dsp:txXfrm>
    </dsp:sp>
    <dsp:sp modelId="{AF64B7B8-132B-5248-ACB6-452CF44AD7C1}">
      <dsp:nvSpPr>
        <dsp:cNvPr id="0" name=""/>
        <dsp:cNvSpPr/>
      </dsp:nvSpPr>
      <dsp:spPr>
        <a:xfrm>
          <a:off x="0" y="3264408"/>
          <a:ext cx="1051560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7A976-CEA2-BB44-BD29-91507F26DB47}">
      <dsp:nvSpPr>
        <dsp:cNvPr id="0" name=""/>
        <dsp:cNvSpPr/>
      </dsp:nvSpPr>
      <dsp:spPr>
        <a:xfrm>
          <a:off x="0" y="3264408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Database State/Snapshot</a:t>
          </a:r>
          <a:r>
            <a:rPr lang="en-US" sz="2500" kern="1200"/>
            <a:t>: The actual data stored in a database at a </a:t>
          </a:r>
          <a:r>
            <a:rPr lang="en-US" sz="2500" i="1" kern="1200"/>
            <a:t>particular moment in time</a:t>
          </a:r>
          <a:r>
            <a:rPr lang="en-US" sz="2500" kern="1200"/>
            <a:t>. Also called the </a:t>
          </a:r>
          <a:r>
            <a:rPr lang="en-US" sz="2500" b="1" kern="1200"/>
            <a:t>current set of occurrences/instances</a:t>
          </a:r>
          <a:r>
            <a:rPr lang="en-US" sz="2500" kern="1200"/>
            <a:t>).</a:t>
          </a:r>
        </a:p>
      </dsp:txBody>
      <dsp:txXfrm>
        <a:off x="0" y="3264408"/>
        <a:ext cx="10515600" cy="1088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E13F-BEFB-CC42-8645-BDC542F9F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3FF11-B4E7-114A-BF1E-328C6C2AF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EFD03-2E7B-A24D-8F77-6F2D7877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8857-2C40-8A4D-BAE3-D1EEB380E37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ACE53-DE96-6E40-BC1F-ACE6C1D0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6358C-161B-6249-A287-39CC9910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E1C-4382-D44F-AB67-DA4F259D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2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888C-3C08-944B-B879-A0CA732A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E234A-1BB2-8442-9626-C019EDA1D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1C6E9-41E8-EC4C-A2F0-8A23768E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8857-2C40-8A4D-BAE3-D1EEB380E37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9CCCF-C84B-B349-A79B-621C70CE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4D743-371E-9D49-862C-4FDD4BBE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E1C-4382-D44F-AB67-DA4F259D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1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5462F-E9EB-444B-9D89-D20EF0CFD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79652-6115-BD48-ACA8-A20CB46BF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CF065-7E39-C441-9764-BBFB929F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8857-2C40-8A4D-BAE3-D1EEB380E37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08D6-A5A4-5E42-817C-6C0667C5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26ED1-08A9-7043-B985-B812438A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E1C-4382-D44F-AB67-DA4F259D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8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2EB1-CAC2-B743-8FA1-0CCD9E66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4F760-136A-5343-AFA7-CD0F06FE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8D853-6F30-AC49-BB3C-4A165A12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8857-2C40-8A4D-BAE3-D1EEB380E37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B5203-E20A-7B4E-AAE5-498539FE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88BCD-34E4-2D42-AEF3-403E5759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E1C-4382-D44F-AB67-DA4F259D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DD59-51B5-6A42-B496-230928F9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E2DB7-FB80-FB4C-A1FC-A9C7812DF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FBE0B-F47A-9A49-9A70-EBD24617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8857-2C40-8A4D-BAE3-D1EEB380E37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C9FA1-6086-664D-B746-AE3F362F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6A9F6-63C9-324D-9A73-AB51FC00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E1C-4382-D44F-AB67-DA4F259D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D51F-5112-E64F-95A9-F0B58BB5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7B1C-2748-984A-BE38-8B293F9D1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9B47C-D2DD-A245-ADBC-592340D71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63CCF-EF90-1D47-A448-B1738C56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8857-2C40-8A4D-BAE3-D1EEB380E37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AB708-B875-AE45-A13B-30CF61DA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9AEF-FCA8-8C47-9745-CEE1EDFB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E1C-4382-D44F-AB67-DA4F259D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0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5156-CC2C-1444-AD1F-298DE1A1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D5243-9391-EC45-8796-0A916B7FD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30014-8384-164E-8F03-6AC50BA33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46139-93B0-AD4F-81DE-6A954FB42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FAB71-1DC6-7541-A6FC-575BFF5B6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631AB-3FF8-C34A-BF56-4A253F78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8857-2C40-8A4D-BAE3-D1EEB380E37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EE38C-60A2-6840-ABE9-4951C713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F91E2-89EC-C845-9C9C-0F444AAD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E1C-4382-D44F-AB67-DA4F259D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3129-BB0A-264B-B3AC-D7AA594F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5C35E-0531-6B44-B483-EFDC91D0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8857-2C40-8A4D-BAE3-D1EEB380E37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B1BAC-3132-4241-9A87-17676BB1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93115-ED6F-E847-893A-87D46977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E1C-4382-D44F-AB67-DA4F259D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2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30424-4A6F-FC41-88FD-F0BC0340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8857-2C40-8A4D-BAE3-D1EEB380E37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B11D7-3855-7D4C-BA3E-83CEC775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E2FE3-4428-D348-B796-8E496352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E1C-4382-D44F-AB67-DA4F259D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5C94-6D63-364C-9A82-4F8A02B3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B5067-9177-2049-B974-141FAD909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E52A4-6CE2-7340-8184-56245A4DD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CE4B8-664D-9547-833F-7A425828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8857-2C40-8A4D-BAE3-D1EEB380E37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D5472-59BB-8243-93B7-5F63A715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21F3E-CFA6-9047-9F97-D30A3167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E1C-4382-D44F-AB67-DA4F259D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6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06B1-3AC1-2F46-8C66-814F603F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3C50D-599A-2743-9706-445068795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D11CE-A070-A945-A4E8-B93DEEA6F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5C65E-707E-794F-AF88-2D7B17C6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8857-2C40-8A4D-BAE3-D1EEB380E37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743E5-57A3-724E-A2EA-C45E30E7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EC2B7-5562-524A-9D89-2CFEB3A6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E1C-4382-D44F-AB67-DA4F259D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1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4C9CE-F603-1540-8581-7B74EB82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C50CE-61D3-6E4D-AF14-B9AF318F5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88897-2AEE-D848-91FF-AF855EF6E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78857-2C40-8A4D-BAE3-D1EEB380E37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6D5FA-4EC6-F647-9F9F-773457CE1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F44CE-0E20-0540-974C-2F7D89023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D9E1C-4382-D44F-AB67-DA4F259D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B9AE2-E2D3-AE46-94E6-8020DFC67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Database Environment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75DACB-EDF8-A344-9CE7-552AB6B2A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endParaRPr lang="en-US" sz="200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B548CB75-1CA9-449A-82FF-9383A06D0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95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>
            <a:extLst>
              <a:ext uri="{FF2B5EF4-FFF2-40B4-BE49-F238E27FC236}">
                <a16:creationId xmlns:a16="http://schemas.microsoft.com/office/drawing/2014/main" id="{AFC8816D-EE58-0841-9D0E-1C95F14BD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imes" pitchFamily="2" charset="0"/>
              </a:rPr>
              <a:t>Differences between Three Levels of ANSI-SPARC Architecture</a:t>
            </a:r>
          </a:p>
        </p:txBody>
      </p:sp>
      <p:pic>
        <p:nvPicPr>
          <p:cNvPr id="61446" name="Picture 1030">
            <a:extLst>
              <a:ext uri="{FF2B5EF4-FFF2-40B4-BE49-F238E27FC236}">
                <a16:creationId xmlns:a16="http://schemas.microsoft.com/office/drawing/2014/main" id="{E43283B7-7011-C64B-8A70-9D9D7AA647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06" y="1825625"/>
            <a:ext cx="7910588" cy="435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49B1D61-8A41-684C-8506-488D3CC5B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altLang="en-US" sz="5400" b="1">
                <a:latin typeface="Times" pitchFamily="2" charset="0"/>
              </a:rPr>
              <a:t>Data Independence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6F55E49-2D65-AD4A-9EFC-AEF36FB0E3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altLang="en-US" sz="2400">
                <a:latin typeface="Times" pitchFamily="2" charset="0"/>
              </a:rPr>
              <a:t>Logical Data Independence</a:t>
            </a:r>
          </a:p>
          <a:p>
            <a:pPr lvl="1"/>
            <a:r>
              <a:rPr lang="en-GB" altLang="en-US">
                <a:latin typeface="Times" pitchFamily="2" charset="0"/>
              </a:rPr>
              <a:t>Refers to immunity of external schemas to changes in conceptual schema.</a:t>
            </a:r>
          </a:p>
          <a:p>
            <a:pPr lvl="1"/>
            <a:r>
              <a:rPr lang="en-GB" altLang="en-US">
                <a:latin typeface="Times" pitchFamily="2" charset="0"/>
              </a:rPr>
              <a:t>Conceptual schema changes (e.g. addition/removal of entities).</a:t>
            </a:r>
          </a:p>
          <a:p>
            <a:pPr lvl="1"/>
            <a:r>
              <a:rPr lang="en-GB" altLang="en-US">
                <a:latin typeface="Times" pitchFamily="2" charset="0"/>
              </a:rPr>
              <a:t>Should not require changes to external schema or rewrites of application programs. </a:t>
            </a:r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F6F5EF1-AEBB-544B-AD6E-302195E32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altLang="en-US" sz="5400" b="1">
                <a:latin typeface="Times" pitchFamily="2" charset="0"/>
              </a:rPr>
              <a:t>Data Independence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E509B07-1246-0940-839E-1FF7A994BD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altLang="en-US" sz="2400">
                <a:latin typeface="Times" pitchFamily="2" charset="0"/>
              </a:rPr>
              <a:t>Physical Data Independence</a:t>
            </a:r>
          </a:p>
          <a:p>
            <a:pPr lvl="1"/>
            <a:r>
              <a:rPr lang="en-GB" altLang="en-US">
                <a:latin typeface="Times" pitchFamily="2" charset="0"/>
              </a:rPr>
              <a:t>Refers to immunity of conceptual schema to changes in the internal schema.</a:t>
            </a:r>
          </a:p>
          <a:p>
            <a:pPr lvl="1"/>
            <a:r>
              <a:rPr lang="en-GB" altLang="en-US">
                <a:latin typeface="Times" pitchFamily="2" charset="0"/>
              </a:rPr>
              <a:t>Internal schema changes (e.g. using different file organizations, storage structures/devices).</a:t>
            </a:r>
          </a:p>
          <a:p>
            <a:pPr lvl="1"/>
            <a:r>
              <a:rPr lang="en-GB" altLang="en-US">
                <a:latin typeface="Times" pitchFamily="2" charset="0"/>
              </a:rPr>
              <a:t>Should not require change to conceptual or external schemas.</a:t>
            </a: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BB7EDB7-97D7-9344-B67B-D0EC1C342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imes" pitchFamily="2" charset="0"/>
              </a:rPr>
              <a:t>Data Independence and the ANSI-SPARC Three-Level Architecture</a:t>
            </a:r>
          </a:p>
        </p:txBody>
      </p:sp>
      <p:pic>
        <p:nvPicPr>
          <p:cNvPr id="41990" name="Picture 6">
            <a:extLst>
              <a:ext uri="{FF2B5EF4-FFF2-40B4-BE49-F238E27FC236}">
                <a16:creationId xmlns:a16="http://schemas.microsoft.com/office/drawing/2014/main" id="{72A4D889-04FF-BA4C-AA34-82904BF208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918494"/>
            <a:ext cx="8636000" cy="4165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76220289-CF0B-9B49-8AD6-7BDF147C4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altLang="en-US" sz="5400" b="1">
                <a:latin typeface="Times" pitchFamily="2" charset="0"/>
              </a:rPr>
              <a:t>Database Languages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1F07429-47A7-6B47-BF15-4F2A3F8EC2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altLang="en-US" sz="2400">
                <a:latin typeface="Times" pitchFamily="2" charset="0"/>
              </a:rPr>
              <a:t>Data Definition Language (DDL)</a:t>
            </a:r>
          </a:p>
          <a:p>
            <a:pPr lvl="1"/>
            <a:r>
              <a:rPr lang="en-US" altLang="en-US">
                <a:latin typeface="Times" pitchFamily="2" charset="0"/>
                <a:cs typeface="Times New Roman" panose="02020603050405020304" pitchFamily="18" charset="0"/>
              </a:rPr>
              <a:t>Allows the DBA or user to describe and name entities, attributes, and relationships required for the application</a:t>
            </a:r>
          </a:p>
          <a:p>
            <a:pPr lvl="1"/>
            <a:r>
              <a:rPr lang="en-US" altLang="en-US">
                <a:latin typeface="Times" pitchFamily="2" charset="0"/>
                <a:cs typeface="Times New Roman" panose="02020603050405020304" pitchFamily="18" charset="0"/>
              </a:rPr>
              <a:t>plus any associated integrity and security constraints.</a:t>
            </a:r>
            <a:r>
              <a:rPr lang="en-GB" altLang="en-US">
                <a:latin typeface="Times" pitchFamily="2" charset="0"/>
              </a:rPr>
              <a:t> </a:t>
            </a: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E1D442B8-17B4-864E-933F-50F92AFE7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altLang="en-US" sz="5400" b="1">
                <a:latin typeface="Times" pitchFamily="2" charset="0"/>
              </a:rPr>
              <a:t>Database Languages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D299026-3BC8-EE46-8D47-70D0C3ACB1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altLang="en-US" sz="2400">
                <a:latin typeface="Times" pitchFamily="2" charset="0"/>
              </a:rPr>
              <a:t>Data Manipulation Language (DML)</a:t>
            </a:r>
          </a:p>
          <a:p>
            <a:pPr lvl="1"/>
            <a:r>
              <a:rPr lang="en-GB" altLang="en-US">
                <a:latin typeface="Times" pitchFamily="2" charset="0"/>
              </a:rPr>
              <a:t>Provides basic data manipulation operations on data held in the database.</a:t>
            </a:r>
          </a:p>
          <a:p>
            <a:r>
              <a:rPr lang="en-GB" altLang="en-US" sz="2400">
                <a:latin typeface="Times" pitchFamily="2" charset="0"/>
              </a:rPr>
              <a:t>Procedural DML </a:t>
            </a:r>
          </a:p>
          <a:p>
            <a:pPr lvl="1"/>
            <a:r>
              <a:rPr lang="en-GB" altLang="en-US">
                <a:latin typeface="Times" pitchFamily="2" charset="0"/>
              </a:rPr>
              <a:t>allows user to tell system exactly how to manipulate data.</a:t>
            </a:r>
          </a:p>
          <a:p>
            <a:r>
              <a:rPr lang="en-GB" altLang="en-US" sz="2400">
                <a:latin typeface="Times" pitchFamily="2" charset="0"/>
              </a:rPr>
              <a:t>Non-Procedural DML </a:t>
            </a:r>
          </a:p>
          <a:p>
            <a:pPr lvl="1"/>
            <a:r>
              <a:rPr lang="en-GB" altLang="en-US">
                <a:latin typeface="Times" pitchFamily="2" charset="0"/>
              </a:rPr>
              <a:t>allows user to state what data is needed rather than how it is to be retrieved.</a:t>
            </a:r>
          </a:p>
          <a:p>
            <a:r>
              <a:rPr lang="en-GB" altLang="en-US" sz="2400">
                <a:latin typeface="Times" pitchFamily="2" charset="0"/>
              </a:rPr>
              <a:t>Fourth Generation Languages (4GLs)</a:t>
            </a:r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9FBE5-8E46-7F43-A393-0BAFD17E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D" sz="5400" b="1"/>
              <a:t>Data Modeling and Data Models </a:t>
            </a:r>
            <a:endParaRPr lang="en-US" sz="5400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3C37-2637-0E4E-80DD-2D74F0945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ID" sz="2400" b="1"/>
              <a:t>Data modeling</a:t>
            </a:r>
            <a:r>
              <a:rPr lang="en-ID" sz="2400"/>
              <a:t>: Iterative and progressive process of creating a specific data model for a determined problem domain </a:t>
            </a:r>
          </a:p>
          <a:p>
            <a:r>
              <a:rPr lang="en-ID" sz="2400" b="1"/>
              <a:t>Data models</a:t>
            </a:r>
            <a:r>
              <a:rPr lang="en-ID" sz="2400"/>
              <a:t>: Simple representations of complex real-world data structures </a:t>
            </a:r>
          </a:p>
          <a:p>
            <a:pPr lvl="1"/>
            <a:r>
              <a:rPr lang="en-ID"/>
              <a:t>Useful for supporting a specific problem domain </a:t>
            </a:r>
          </a:p>
          <a:p>
            <a:r>
              <a:rPr lang="en-ID" sz="2400" b="1"/>
              <a:t>Model </a:t>
            </a:r>
            <a:r>
              <a:rPr lang="en-ID" sz="2400"/>
              <a:t>- Abstraction of a real-world object or event 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88588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BBD5-A661-2444-8C2C-30080628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/>
              <a:t>Importance of Data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2BFFF9-E1CD-4FDA-AB17-4E5C42C8AF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234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53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9D38E-C1FD-4A49-BA6C-B021D4C9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D" sz="5400" b="1"/>
              <a:t>Data Model Basic Building Blocks </a:t>
            </a:r>
            <a:endParaRPr lang="en-US" sz="5400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08D7-82A1-EA44-8303-102B6FE1A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ID" sz="2400" b="1"/>
              <a:t>Entity</a:t>
            </a:r>
            <a:r>
              <a:rPr lang="en-ID" sz="2400"/>
              <a:t>: Unique and distinct object used to collect and store data </a:t>
            </a:r>
          </a:p>
          <a:p>
            <a:r>
              <a:rPr lang="en-ID" sz="2400" b="1"/>
              <a:t>Attribute</a:t>
            </a:r>
            <a:r>
              <a:rPr lang="en-ID" sz="2400"/>
              <a:t>: Characteristic of an entity </a:t>
            </a:r>
          </a:p>
          <a:p>
            <a:r>
              <a:rPr lang="en-ID" sz="2400" b="1"/>
              <a:t>Relationship</a:t>
            </a:r>
            <a:r>
              <a:rPr lang="en-ID" sz="2400"/>
              <a:t>: Describes an association among entities </a:t>
            </a:r>
          </a:p>
          <a:p>
            <a:pPr lvl="1"/>
            <a:r>
              <a:rPr lang="en-ID" b="1"/>
              <a:t>One-to-many (1:M)</a:t>
            </a:r>
            <a:br>
              <a:rPr lang="en-ID" b="1"/>
            </a:br>
            <a:r>
              <a:rPr lang="en-ID" b="1"/>
              <a:t>Many-to-many (M:N or M:M) </a:t>
            </a:r>
          </a:p>
          <a:p>
            <a:pPr lvl="1"/>
            <a:r>
              <a:rPr lang="en-ID" b="1"/>
              <a:t>One-to-one (1:1) </a:t>
            </a:r>
            <a:endParaRPr lang="en-ID"/>
          </a:p>
          <a:p>
            <a:r>
              <a:rPr lang="en-ID" sz="2400" b="1"/>
              <a:t>Constraint</a:t>
            </a:r>
            <a:r>
              <a:rPr lang="en-ID" sz="2400"/>
              <a:t>: Set of rules to ensure data integrity</a:t>
            </a:r>
            <a:br>
              <a:rPr lang="en-ID" sz="2400"/>
            </a:br>
            <a:endParaRPr lang="en-ID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25858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12D1-5B72-104D-B180-95F786D5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/>
              <a:t>Business Rules or Business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E272D1-DB7A-4010-82FE-61F8BFD30B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44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8F9F0-1C54-F646-A421-42D65A30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altLang="en-US" sz="5400" b="1">
                <a:latin typeface="Times" pitchFamily="2" charset="0"/>
              </a:rPr>
              <a:t>Objectives</a:t>
            </a:r>
            <a:endParaRPr lang="en-US" sz="540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A93C2-A25B-284F-865E-19140206B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altLang="en-US" sz="2400" dirty="0">
                <a:latin typeface="Times" pitchFamily="2" charset="0"/>
              </a:rPr>
              <a:t>Purpose of three-level database architecture.</a:t>
            </a:r>
          </a:p>
          <a:p>
            <a:r>
              <a:rPr lang="en-GB" altLang="en-US" sz="2400" dirty="0">
                <a:latin typeface="Times" pitchFamily="2" charset="0"/>
              </a:rPr>
              <a:t>Contents of external, conceptual, and internal levels.</a:t>
            </a:r>
          </a:p>
          <a:p>
            <a:r>
              <a:rPr lang="en-GB" altLang="en-US" sz="2400" dirty="0">
                <a:latin typeface="Times" pitchFamily="2" charset="0"/>
              </a:rPr>
              <a:t>Purpose of external/conceptual and  conceptual/internal mappings.</a:t>
            </a:r>
          </a:p>
          <a:p>
            <a:r>
              <a:rPr lang="en-GB" altLang="en-US" sz="2400" dirty="0">
                <a:latin typeface="Times" pitchFamily="2" charset="0"/>
              </a:rPr>
              <a:t>Meaning of logical and physical data independence.</a:t>
            </a:r>
          </a:p>
          <a:p>
            <a:r>
              <a:rPr lang="en-GB" altLang="en-US" sz="2400" dirty="0">
                <a:latin typeface="Times" pitchFamily="2" charset="0"/>
              </a:rPr>
              <a:t>Distinction between DDL and DML.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4584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548F3-85DE-7B47-B495-848C667B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br>
              <a:rPr lang="en-ID" sz="3600"/>
            </a:br>
            <a:r>
              <a:rPr lang="en-ID" sz="3600"/>
              <a:t>Sources of Business Rules </a:t>
            </a:r>
            <a:endParaRPr lang="en-US" sz="360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C573EF9-011E-4B37-8446-CC255DC4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5909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8338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F3D73-30F0-E049-AFBC-F5769BAD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D" sz="3800"/>
              <a:t>Reasons for Identifying and Documenting Business Rules </a:t>
            </a:r>
            <a:endParaRPr lang="en-US" sz="3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15759-23C6-DA44-9E62-976E3819F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ID" sz="2400"/>
              <a:t>Help standardize company’s view of data </a:t>
            </a:r>
          </a:p>
          <a:p>
            <a:r>
              <a:rPr lang="en-ID" sz="2400"/>
              <a:t>Communications tool between users and designers </a:t>
            </a:r>
          </a:p>
          <a:p>
            <a:r>
              <a:rPr lang="en-ID" sz="2400"/>
              <a:t>Allow designer to: </a:t>
            </a:r>
          </a:p>
          <a:p>
            <a:pPr lvl="1"/>
            <a:r>
              <a:rPr lang="en-ID"/>
              <a:t>Understand the nature, role, scope of data, and business processes </a:t>
            </a:r>
          </a:p>
          <a:p>
            <a:pPr lvl="1"/>
            <a:r>
              <a:rPr lang="en-ID"/>
              <a:t>Develop appropriate relationship participation rules and constraints	 </a:t>
            </a:r>
          </a:p>
          <a:p>
            <a:r>
              <a:rPr lang="en-ID" sz="2400"/>
              <a:t>Create an accurate data model 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41653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6BCE-D9D5-2541-9B5A-4B7F65DF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400"/>
              <a:t>Translating Business Rules into Data Model Components </a:t>
            </a:r>
            <a:endParaRPr lang="en-US" sz="3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F85484-01F5-4238-8433-0C5CB513C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6947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1624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9DB44-7EDF-1D4B-97F0-68C7DDF4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D" sz="3800"/>
              <a:t>Naming Conventions </a:t>
            </a:r>
            <a:br>
              <a:rPr lang="en-ID" sz="3800"/>
            </a:br>
            <a:endParaRPr lang="en-US" sz="3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AA7C-65B5-8843-BDC3-9ECD34704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ID" sz="2400"/>
              <a:t>Entity names - Required to:</a:t>
            </a:r>
          </a:p>
          <a:p>
            <a:pPr lvl="1"/>
            <a:r>
              <a:rPr lang="en-ID"/>
              <a:t>Be descriptive of the objects in the business environment</a:t>
            </a:r>
          </a:p>
          <a:p>
            <a:pPr lvl="1"/>
            <a:r>
              <a:rPr lang="en-ID"/>
              <a:t>Use terminology that is familiar to the users </a:t>
            </a:r>
          </a:p>
          <a:p>
            <a:r>
              <a:rPr lang="en-ID" sz="2400"/>
              <a:t>Attribute name - Required to be descriptive of the data represented by the attribute </a:t>
            </a:r>
          </a:p>
          <a:p>
            <a:r>
              <a:rPr lang="en-ID" sz="2400"/>
              <a:t>Proper naming:</a:t>
            </a:r>
          </a:p>
          <a:p>
            <a:pPr lvl="1"/>
            <a:r>
              <a:rPr lang="en-ID"/>
              <a:t>Facilitates communication between parties </a:t>
            </a:r>
          </a:p>
          <a:p>
            <a:pPr lvl="1"/>
            <a:r>
              <a:rPr lang="en-ID"/>
              <a:t>Promotes self-documentation 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25842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9C5AFC54-8588-9443-966C-7D07565C6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altLang="en-US" sz="5400" b="1">
                <a:latin typeface="Times" pitchFamily="2" charset="0"/>
              </a:rPr>
              <a:t>Data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D3907CB-C95A-5249-A62B-BB971CE42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GB" altLang="en-US" sz="2400">
                <a:latin typeface="Times" pitchFamily="2" charset="0"/>
              </a:rPr>
              <a:t>	Integrated collection of concepts for describing data, relationships between data, and constraints on the data in an organization.</a:t>
            </a:r>
          </a:p>
          <a:p>
            <a:endParaRPr lang="en-GB" altLang="en-US" sz="2400">
              <a:latin typeface="Times" pitchFamily="2" charset="0"/>
            </a:endParaRPr>
          </a:p>
          <a:p>
            <a:r>
              <a:rPr lang="en-GB" altLang="en-US" sz="2400">
                <a:latin typeface="Times" pitchFamily="2" charset="0"/>
              </a:rPr>
              <a:t>Data Model comprises:</a:t>
            </a:r>
          </a:p>
          <a:p>
            <a:pPr lvl="1"/>
            <a:r>
              <a:rPr lang="en-GB" altLang="en-US">
                <a:latin typeface="Times" pitchFamily="2" charset="0"/>
              </a:rPr>
              <a:t>a structural part;</a:t>
            </a:r>
          </a:p>
          <a:p>
            <a:pPr lvl="1"/>
            <a:r>
              <a:rPr lang="en-GB" altLang="en-US">
                <a:latin typeface="Times" pitchFamily="2" charset="0"/>
              </a:rPr>
              <a:t>a manipulative part;</a:t>
            </a:r>
          </a:p>
          <a:p>
            <a:pPr lvl="1"/>
            <a:r>
              <a:rPr lang="en-GB" altLang="en-US">
                <a:latin typeface="Times" pitchFamily="2" charset="0"/>
              </a:rPr>
              <a:t>possibly a set of integrity rules.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3EE3932B-3E01-4C47-8762-C9B06C5D0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altLang="en-US" sz="5400" b="1">
                <a:latin typeface="Times" pitchFamily="2" charset="0"/>
              </a:rPr>
              <a:t>Data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C85CEA1-05F8-CF43-B50A-A28FAAFDFF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altLang="en-US" sz="2400">
                <a:latin typeface="Times" pitchFamily="2" charset="0"/>
              </a:rPr>
              <a:t>Purpose</a:t>
            </a:r>
          </a:p>
          <a:p>
            <a:pPr lvl="1"/>
            <a:r>
              <a:rPr lang="en-GB" altLang="en-US">
                <a:latin typeface="Times" pitchFamily="2" charset="0"/>
              </a:rPr>
              <a:t>To represent data in an understandable way.</a:t>
            </a:r>
          </a:p>
          <a:p>
            <a:pPr lvl="1"/>
            <a:endParaRPr lang="en-GB" altLang="en-US">
              <a:latin typeface="Times" pitchFamily="2" charset="0"/>
            </a:endParaRPr>
          </a:p>
          <a:p>
            <a:r>
              <a:rPr lang="en-GB" altLang="en-US" sz="2400">
                <a:latin typeface="Times" pitchFamily="2" charset="0"/>
              </a:rPr>
              <a:t>Categories of data models include:</a:t>
            </a:r>
          </a:p>
          <a:p>
            <a:pPr lvl="1"/>
            <a:r>
              <a:rPr lang="en-GB" altLang="en-US">
                <a:latin typeface="Times" pitchFamily="2" charset="0"/>
              </a:rPr>
              <a:t>Object-based</a:t>
            </a:r>
          </a:p>
          <a:p>
            <a:pPr lvl="1"/>
            <a:r>
              <a:rPr lang="en-GB" altLang="en-US">
                <a:latin typeface="Times" pitchFamily="2" charset="0"/>
              </a:rPr>
              <a:t>Record-based</a:t>
            </a:r>
          </a:p>
          <a:p>
            <a:pPr lvl="1"/>
            <a:r>
              <a:rPr lang="en-GB" altLang="en-US">
                <a:latin typeface="Times" pitchFamily="2" charset="0"/>
              </a:rPr>
              <a:t>Physical.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429D6C48-3414-614B-9521-2AD431303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altLang="en-US" sz="5400" b="1">
                <a:latin typeface="Times" pitchFamily="2" charset="0"/>
              </a:rPr>
              <a:t>Data Models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0FBFBD9-2D84-B349-880F-A152B25302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altLang="en-US" sz="1900">
                <a:latin typeface="Times" pitchFamily="2" charset="0"/>
              </a:rPr>
              <a:t>Object-Based Data Models</a:t>
            </a:r>
          </a:p>
          <a:p>
            <a:pPr lvl="1"/>
            <a:r>
              <a:rPr lang="en-GB" altLang="en-US" sz="1900">
                <a:latin typeface="Times" pitchFamily="2" charset="0"/>
              </a:rPr>
              <a:t>Entity-Relationship</a:t>
            </a:r>
          </a:p>
          <a:p>
            <a:pPr lvl="1"/>
            <a:r>
              <a:rPr lang="en-GB" altLang="en-US" sz="1900">
                <a:latin typeface="Times" pitchFamily="2" charset="0"/>
              </a:rPr>
              <a:t>Semantic</a:t>
            </a:r>
          </a:p>
          <a:p>
            <a:pPr lvl="1"/>
            <a:r>
              <a:rPr lang="en-GB" altLang="en-US" sz="1900">
                <a:latin typeface="Times" pitchFamily="2" charset="0"/>
              </a:rPr>
              <a:t>Functional</a:t>
            </a:r>
          </a:p>
          <a:p>
            <a:pPr lvl="1"/>
            <a:r>
              <a:rPr lang="en-GB" altLang="en-US" sz="1900">
                <a:latin typeface="Times" pitchFamily="2" charset="0"/>
              </a:rPr>
              <a:t>Object-Oriented.</a:t>
            </a:r>
          </a:p>
          <a:p>
            <a:r>
              <a:rPr lang="en-GB" altLang="en-US" sz="1900">
                <a:latin typeface="Times" pitchFamily="2" charset="0"/>
              </a:rPr>
              <a:t>Record-Based Data Models</a:t>
            </a:r>
          </a:p>
          <a:p>
            <a:pPr lvl="1"/>
            <a:r>
              <a:rPr lang="en-GB" altLang="en-US" sz="1900">
                <a:latin typeface="Times" pitchFamily="2" charset="0"/>
              </a:rPr>
              <a:t>Relational Data Model</a:t>
            </a:r>
          </a:p>
          <a:p>
            <a:pPr lvl="1"/>
            <a:r>
              <a:rPr lang="en-GB" altLang="en-US" sz="1900">
                <a:latin typeface="Times" pitchFamily="2" charset="0"/>
              </a:rPr>
              <a:t>Network Data Model</a:t>
            </a:r>
          </a:p>
          <a:p>
            <a:pPr lvl="1"/>
            <a:r>
              <a:rPr lang="en-GB" altLang="en-US" sz="1900">
                <a:latin typeface="Times" pitchFamily="2" charset="0"/>
              </a:rPr>
              <a:t>Hierarchical Data Model.</a:t>
            </a:r>
          </a:p>
          <a:p>
            <a:r>
              <a:rPr lang="en-GB" altLang="en-US" sz="1900">
                <a:latin typeface="Times" pitchFamily="2" charset="0"/>
              </a:rPr>
              <a:t>Physical Data Models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429D6C48-3414-614B-9521-2AD431303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000"/>
              <a:t>Hierarchical and Network Models</a:t>
            </a:r>
            <a:endParaRPr lang="en-GB" altLang="en-US" sz="5000" b="1">
              <a:latin typeface="Times" pitchFamily="2" charset="0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0FBFBD9-2D84-B349-880F-A152B25302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ID" sz="2200" b="1"/>
              <a:t>Hierarchical Models </a:t>
            </a:r>
            <a:endParaRPr lang="en-ID" sz="2200"/>
          </a:p>
          <a:p>
            <a:pPr lvl="1"/>
            <a:r>
              <a:rPr lang="en-ID" sz="2200"/>
              <a:t>Manage large amounts of data for complex manufacturing projects </a:t>
            </a:r>
          </a:p>
          <a:p>
            <a:pPr lvl="1"/>
            <a:r>
              <a:rPr lang="en-ID" sz="2200"/>
              <a:t>Represented by an upside- down tree which contains segments </a:t>
            </a:r>
          </a:p>
          <a:p>
            <a:pPr lvl="2"/>
            <a:r>
              <a:rPr lang="en-ID" sz="2200" b="1"/>
              <a:t>Segments</a:t>
            </a:r>
            <a:r>
              <a:rPr lang="en-ID" sz="2200"/>
              <a:t>: Equivalent of a file system’s record type </a:t>
            </a:r>
          </a:p>
          <a:p>
            <a:pPr lvl="1"/>
            <a:r>
              <a:rPr lang="en-ID" sz="2200"/>
              <a:t>Depicts a set of one-to-many (1:M) relationships </a:t>
            </a:r>
          </a:p>
          <a:p>
            <a:r>
              <a:rPr lang="en-ID" sz="2200" b="1"/>
              <a:t>Network Models </a:t>
            </a:r>
            <a:endParaRPr lang="en-ID" sz="2200"/>
          </a:p>
          <a:p>
            <a:pPr lvl="1"/>
            <a:r>
              <a:rPr lang="en-ID" sz="2200"/>
              <a:t>Represent complex data relationships </a:t>
            </a:r>
          </a:p>
          <a:p>
            <a:pPr lvl="1"/>
            <a:r>
              <a:rPr lang="en-ID" sz="2200"/>
              <a:t>Improve database performance and impose a database standard </a:t>
            </a:r>
          </a:p>
          <a:p>
            <a:pPr lvl="1"/>
            <a:r>
              <a:rPr lang="en-ID" sz="2200"/>
              <a:t>Depicts both one-to-many (1:M) and many-to-many (M:N) relationships </a:t>
            </a:r>
          </a:p>
          <a:p>
            <a:endParaRPr lang="en-ID" sz="2200"/>
          </a:p>
          <a:p>
            <a:pPr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02247335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008C4-F625-DF45-BCD4-D4DFD387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ID" sz="5200"/>
              <a:t>Hierarchical Model 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FDFE91-EED0-4B2F-8693-DF9A0F1D41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00881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0538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C174-3A0C-4A4E-81E9-5A2A9187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ID" sz="5200"/>
              <a:t>Network Model 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C511F5-882A-415E-923A-71F73A7BB0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69581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315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46" name="Rectangle 1026">
            <a:extLst>
              <a:ext uri="{FF2B5EF4-FFF2-40B4-BE49-F238E27FC236}">
                <a16:creationId xmlns:a16="http://schemas.microsoft.com/office/drawing/2014/main" id="{1A9DADDE-7C27-6745-9321-46809F4A7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altLang="en-US" sz="5400" b="1">
                <a:latin typeface="Times" pitchFamily="2" charset="0"/>
              </a:rPr>
              <a:t>Objectives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47" name="Rectangle 1027">
            <a:extLst>
              <a:ext uri="{FF2B5EF4-FFF2-40B4-BE49-F238E27FC236}">
                <a16:creationId xmlns:a16="http://schemas.microsoft.com/office/drawing/2014/main" id="{5906107F-10AF-D34B-9EAE-35799C5593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altLang="en-US" sz="2400" dirty="0">
                <a:latin typeface="Times" pitchFamily="2" charset="0"/>
              </a:rPr>
              <a:t>Purpose/importance of conceptual </a:t>
            </a:r>
            <a:r>
              <a:rPr lang="en-GB" altLang="en-US" sz="2400" dirty="0" err="1">
                <a:latin typeface="Times" pitchFamily="2" charset="0"/>
              </a:rPr>
              <a:t>modeling</a:t>
            </a:r>
            <a:r>
              <a:rPr lang="en-GB" altLang="en-US" sz="2400" dirty="0">
                <a:latin typeface="Times" pitchFamily="2" charset="0"/>
              </a:rPr>
              <a:t>.</a:t>
            </a:r>
          </a:p>
          <a:p>
            <a:r>
              <a:rPr lang="en-GB" altLang="en-US" sz="2400" dirty="0">
                <a:latin typeface="Times" pitchFamily="2" charset="0"/>
              </a:rPr>
              <a:t>Function and importance of system </a:t>
            </a:r>
            <a:r>
              <a:rPr lang="en-GB" altLang="en-US" sz="2400" dirty="0" err="1">
                <a:latin typeface="Times" pitchFamily="2" charset="0"/>
              </a:rPr>
              <a:t>catalog</a:t>
            </a:r>
            <a:r>
              <a:rPr lang="en-GB" altLang="en-US" sz="2400" dirty="0">
                <a:latin typeface="Times" pitchFamily="2" charset="0"/>
              </a:rPr>
              <a:t>.</a:t>
            </a:r>
          </a:p>
        </p:txBody>
      </p:sp>
    </p:spTree>
  </p:cSld>
  <p:clrMapOvr>
    <a:masterClrMapping/>
  </p:clrMapOvr>
  <p:transition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8ED7F1A7-7C20-4F41-BB3B-5FD100620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imes" pitchFamily="2" charset="0"/>
              </a:rPr>
              <a:t>Hierarchical Data Model</a:t>
            </a:r>
          </a:p>
        </p:txBody>
      </p:sp>
      <p:pic>
        <p:nvPicPr>
          <p:cNvPr id="219141" name="Picture 5">
            <a:extLst>
              <a:ext uri="{FF2B5EF4-FFF2-40B4-BE49-F238E27FC236}">
                <a16:creationId xmlns:a16="http://schemas.microsoft.com/office/drawing/2014/main" id="{5E774CAF-09B2-F74B-AAF3-5A83F83E83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78" y="1825625"/>
            <a:ext cx="9313044" cy="435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EC069682-7A3B-A144-929A-339BC41D6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imes" pitchFamily="2" charset="0"/>
              </a:rPr>
              <a:t>Network Data Model</a:t>
            </a:r>
          </a:p>
        </p:txBody>
      </p:sp>
      <p:pic>
        <p:nvPicPr>
          <p:cNvPr id="218117" name="Picture 5">
            <a:extLst>
              <a:ext uri="{FF2B5EF4-FFF2-40B4-BE49-F238E27FC236}">
                <a16:creationId xmlns:a16="http://schemas.microsoft.com/office/drawing/2014/main" id="{7C31D897-7C6A-C441-8A69-508C746BD4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0" y="2216944"/>
            <a:ext cx="9766300" cy="3568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255CF188-15C9-5D42-B8EC-CB932B7E1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imes" pitchFamily="2" charset="0"/>
              </a:rPr>
              <a:t>Relational Data Model</a:t>
            </a:r>
          </a:p>
        </p:txBody>
      </p:sp>
      <p:pic>
        <p:nvPicPr>
          <p:cNvPr id="216068" name="Picture 4">
            <a:extLst>
              <a:ext uri="{FF2B5EF4-FFF2-40B4-BE49-F238E27FC236}">
                <a16:creationId xmlns:a16="http://schemas.microsoft.com/office/drawing/2014/main" id="{6B15F7B6-15E0-404E-B9EE-59EC0278C8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664" y="1825625"/>
            <a:ext cx="5408672" cy="435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EE471A-A390-C64A-92B7-DDAE1DA6FBA2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pc="750" dirty="0">
                <a:solidFill>
                  <a:schemeClr val="bg1"/>
                </a:solidFill>
              </a:rPr>
              <a:t>Table1 - Characteristics of a Relational Table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F107-CD56-2C4F-954F-EFB3E92A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Abstraction Levels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DD311F-84A4-844A-93F8-29E4A06AC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750" y="1912144"/>
            <a:ext cx="6794500" cy="4178300"/>
          </a:xfrm>
        </p:spPr>
      </p:pic>
    </p:spTree>
    <p:extLst>
      <p:ext uri="{BB962C8B-B14F-4D97-AF65-F5344CB8AC3E}">
        <p14:creationId xmlns:p14="http://schemas.microsoft.com/office/powerpoint/2010/main" val="1103664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46C07-826C-9D40-8E2C-C9AA56E0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D" sz="5400"/>
              <a:t>Standard Database Concepts </a:t>
            </a:r>
            <a:endParaRPr 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1471-8533-0C4B-B391-617B50FC3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ID" sz="2400" b="1"/>
              <a:t>Schema </a:t>
            </a:r>
            <a:endParaRPr lang="en-ID" sz="2400"/>
          </a:p>
          <a:p>
            <a:pPr lvl="1"/>
            <a:r>
              <a:rPr lang="en-ID" dirty="0"/>
              <a:t>Conceptual organization of the entire database as viewed by the database administrator </a:t>
            </a:r>
          </a:p>
          <a:p>
            <a:r>
              <a:rPr lang="en-ID" sz="2400" b="1"/>
              <a:t>Subschema </a:t>
            </a:r>
            <a:endParaRPr lang="en-ID" sz="2400"/>
          </a:p>
          <a:p>
            <a:pPr lvl="1"/>
            <a:r>
              <a:rPr lang="en-ID" dirty="0"/>
              <a:t>Portion of the database seen by the application programs that produce the desired information from the data within the database </a:t>
            </a:r>
          </a:p>
          <a:p>
            <a:endParaRPr lang="en-ID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66660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526F-080F-3D4B-939F-7E73C705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Schemas</a:t>
            </a: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048470F2-38A5-4F02-AD6B-2D8C23D42C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106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49F1-90E7-B24D-B763-67177D94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An Example of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69D8E-E3F1-7640-B16D-EDC0D84EA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B182DB2-E3FD-8C4D-92A0-FAE356330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9512" y="1980232"/>
            <a:ext cx="4995333" cy="336887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64FCAFCC-F0C2-F342-8E5B-7AA3A792C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2488" y="2012273"/>
            <a:ext cx="3810000" cy="22201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2007448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1E50-5E50-8541-9717-CD0FB7A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Schema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DD0FED-05E5-8B4E-B15C-F51D39869A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50" y="2089944"/>
            <a:ext cx="5803900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617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59035-D1C9-904F-A1D8-F77FB1BB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600"/>
              <a:t>Database Schema Vs. Database State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48A4-CBDD-D84B-88E8-EA06FEBE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b="1"/>
              <a:t>Database State</a:t>
            </a:r>
            <a:r>
              <a:rPr lang="en-US" sz="2400"/>
              <a:t>: Refers to the content of a database at a moment in time.</a:t>
            </a:r>
          </a:p>
          <a:p>
            <a:r>
              <a:rPr lang="en-US" sz="2400" b="1"/>
              <a:t>Initial Database State</a:t>
            </a:r>
            <a:r>
              <a:rPr lang="en-US" sz="2400"/>
              <a:t>: Refers to the database when it is loaded</a:t>
            </a:r>
          </a:p>
          <a:p>
            <a:r>
              <a:rPr lang="en-US" sz="2400" b="1"/>
              <a:t>Valid State</a:t>
            </a:r>
            <a:r>
              <a:rPr lang="en-US" sz="2400"/>
              <a:t>: A state that satisfies the structure and constraints of the database.</a:t>
            </a:r>
          </a:p>
          <a:p>
            <a:r>
              <a:rPr lang="en-US" sz="2400" b="1"/>
              <a:t>Distinction</a:t>
            </a:r>
          </a:p>
          <a:p>
            <a:pPr lvl="1"/>
            <a:r>
              <a:rPr lang="en-US" dirty="0"/>
              <a:t>The database schema changes very infrequently. The database state changes every time the database is updated. </a:t>
            </a:r>
          </a:p>
          <a:p>
            <a:pPr lvl="1"/>
            <a:r>
              <a:rPr lang="en-US" dirty="0"/>
              <a:t>Schema is also called </a:t>
            </a:r>
            <a:r>
              <a:rPr lang="en-US" b="1" dirty="0"/>
              <a:t>intension</a:t>
            </a:r>
            <a:r>
              <a:rPr lang="en-US" dirty="0"/>
              <a:t>, whereas state is called </a:t>
            </a:r>
            <a:r>
              <a:rPr lang="en-US" b="1" dirty="0"/>
              <a:t>extension.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74647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6E6E-8811-AC43-A1A1-018B5E3A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Physical Data Models </a:t>
            </a:r>
            <a:br>
              <a:rPr lang="en-ID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D21E-4F51-C144-982D-1F36F6CC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Physical data models describe how data is stored in the computer, representing information such as record structures, record orderings, and access paths. </a:t>
            </a:r>
          </a:p>
          <a:p>
            <a:r>
              <a:rPr lang="en-ID" dirty="0"/>
              <a:t>There are not as many physical data models as logical data models; the most common ones are the </a:t>
            </a:r>
            <a:r>
              <a:rPr lang="en-ID" i="1" dirty="0"/>
              <a:t>unifying model </a:t>
            </a:r>
            <a:r>
              <a:rPr lang="en-ID" dirty="0"/>
              <a:t>and the </a:t>
            </a:r>
            <a:r>
              <a:rPr lang="en-ID" i="1" dirty="0"/>
              <a:t>frame memory. 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3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413552A-E38F-C744-9CD8-0CDBC8FE7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altLang="en-US" sz="4200" b="1">
                <a:latin typeface="Times" pitchFamily="2" charset="0"/>
              </a:rPr>
              <a:t>Objectives of Three-Level Architecture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37BF6DB-AFFF-524A-B876-8EF562D4D6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altLang="en-US" sz="2400">
                <a:latin typeface="Times" pitchFamily="2" charset="0"/>
              </a:rPr>
              <a:t>All users should be able to access same data. </a:t>
            </a:r>
          </a:p>
          <a:p>
            <a:endParaRPr lang="en-GB" altLang="en-US" sz="2400">
              <a:latin typeface="Times" pitchFamily="2" charset="0"/>
            </a:endParaRPr>
          </a:p>
          <a:p>
            <a:r>
              <a:rPr lang="en-GB" altLang="en-US" sz="2400">
                <a:latin typeface="Times" pitchFamily="2" charset="0"/>
              </a:rPr>
              <a:t>A user’s view is immune to changes made in other views.</a:t>
            </a:r>
          </a:p>
          <a:p>
            <a:endParaRPr lang="en-GB" altLang="en-US" sz="2400">
              <a:latin typeface="Times" pitchFamily="2" charset="0"/>
            </a:endParaRPr>
          </a:p>
          <a:p>
            <a:r>
              <a:rPr lang="en-GB" altLang="en-US" sz="2400">
                <a:latin typeface="Times" pitchFamily="2" charset="0"/>
              </a:rPr>
              <a:t>Users should not need to know physical database storage details.</a:t>
            </a:r>
          </a:p>
        </p:txBody>
      </p:sp>
    </p:spTree>
    <p:extLst>
      <p:ext uri="{BB962C8B-B14F-4D97-AF65-F5344CB8AC3E}">
        <p14:creationId xmlns:p14="http://schemas.microsoft.com/office/powerpoint/2010/main" val="3146262138"/>
      </p:ext>
    </p:extLst>
  </p:cSld>
  <p:clrMapOvr>
    <a:masterClrMapping/>
  </p:clrMapOvr>
  <p:transition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2FEF4570-5E33-5346-B5B2-5ACC5FEF6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altLang="en-US" sz="4000" b="1">
                <a:latin typeface="Times" pitchFamily="2" charset="0"/>
              </a:rPr>
              <a:t>Conceptual Modeling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64A5020-32DE-664B-99BF-73ACD347CC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GB" altLang="en-US" sz="2200">
                <a:latin typeface="Times" pitchFamily="2" charset="0"/>
              </a:rPr>
              <a:t>Conceptual schema is the core of a system supporting all user views.</a:t>
            </a:r>
          </a:p>
          <a:p>
            <a:r>
              <a:rPr lang="en-GB" altLang="en-US" sz="2200">
                <a:latin typeface="Times" pitchFamily="2" charset="0"/>
              </a:rPr>
              <a:t>Should be complete and accurate representation of an organization’s data requirements.</a:t>
            </a:r>
          </a:p>
          <a:p>
            <a:endParaRPr lang="en-GB" altLang="en-US" sz="2200">
              <a:latin typeface="Times" pitchFamily="2" charset="0"/>
            </a:endParaRPr>
          </a:p>
          <a:p>
            <a:r>
              <a:rPr lang="en-GB" altLang="en-US" sz="2200">
                <a:latin typeface="Times" pitchFamily="2" charset="0"/>
              </a:rPr>
              <a:t>Conceptual modeling is process of developing a model of information use that is independent of implementation details.</a:t>
            </a:r>
          </a:p>
          <a:p>
            <a:r>
              <a:rPr lang="en-GB" altLang="en-US" sz="2200">
                <a:latin typeface="Times" pitchFamily="2" charset="0"/>
              </a:rPr>
              <a:t>Result is a conceptual data model.</a:t>
            </a:r>
          </a:p>
        </p:txBody>
      </p:sp>
    </p:spTree>
  </p:cSld>
  <p:clrMapOvr>
    <a:masterClrMapping/>
  </p:clrMapOvr>
  <p:transition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018" name="Rectangle 2">
            <a:extLst>
              <a:ext uri="{FF2B5EF4-FFF2-40B4-BE49-F238E27FC236}">
                <a16:creationId xmlns:a16="http://schemas.microsoft.com/office/drawing/2014/main" id="{89D45244-045C-7A4B-91DA-F39CBCE0A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altLang="en-US" sz="4000" b="1">
                <a:latin typeface="Times" pitchFamily="2" charset="0"/>
              </a:rPr>
              <a:t>System Catalog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0C20B2E1-3D54-8442-B972-3B7EEA9F2A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GB" altLang="en-US" sz="2200">
                <a:latin typeface="Times" pitchFamily="2" charset="0"/>
              </a:rPr>
              <a:t>Repository of information (metadata) describing the data in the database.</a:t>
            </a:r>
          </a:p>
          <a:p>
            <a:r>
              <a:rPr lang="en-GB" altLang="en-US" sz="2200">
                <a:latin typeface="Times" pitchFamily="2" charset="0"/>
              </a:rPr>
              <a:t>One of the fundamental components of DBMS.</a:t>
            </a:r>
          </a:p>
          <a:p>
            <a:r>
              <a:rPr lang="en-GB" altLang="en-US" sz="2200">
                <a:latin typeface="Times" pitchFamily="2" charset="0"/>
              </a:rPr>
              <a:t>Typically stores:</a:t>
            </a:r>
          </a:p>
          <a:p>
            <a:pPr lvl="1"/>
            <a:r>
              <a:rPr lang="en-GB" altLang="en-US" sz="2200">
                <a:latin typeface="Times" pitchFamily="2" charset="0"/>
              </a:rPr>
              <a:t>names, types, and sizes of data items;</a:t>
            </a:r>
          </a:p>
          <a:p>
            <a:pPr lvl="1"/>
            <a:r>
              <a:rPr lang="en-GB" altLang="en-US" sz="2200">
                <a:latin typeface="Times" pitchFamily="2" charset="0"/>
              </a:rPr>
              <a:t>constraints on the data;</a:t>
            </a:r>
          </a:p>
          <a:p>
            <a:pPr lvl="1"/>
            <a:r>
              <a:rPr lang="en-GB" altLang="en-US" sz="2200">
                <a:latin typeface="Times" pitchFamily="2" charset="0"/>
              </a:rPr>
              <a:t>names of authorized users;</a:t>
            </a:r>
          </a:p>
          <a:p>
            <a:pPr lvl="1"/>
            <a:r>
              <a:rPr lang="en-GB" altLang="en-US" sz="2200">
                <a:latin typeface="Times" pitchFamily="2" charset="0"/>
              </a:rPr>
              <a:t>data items accessible by a user and the type of access;</a:t>
            </a:r>
          </a:p>
          <a:p>
            <a:pPr lvl="1"/>
            <a:r>
              <a:rPr lang="en-GB" altLang="en-US" sz="2200">
                <a:latin typeface="Times" pitchFamily="2" charset="0"/>
              </a:rPr>
              <a:t>usage statistics.</a:t>
            </a: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413552A-E38F-C744-9CD8-0CDBC8FE7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altLang="en-US" sz="4200" b="1">
                <a:latin typeface="Times" pitchFamily="2" charset="0"/>
              </a:rPr>
              <a:t>Objectives of Three-Level Architecture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37BF6DB-AFFF-524A-B876-8EF562D4D6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altLang="en-US" sz="2400">
                <a:latin typeface="Times" pitchFamily="2" charset="0"/>
              </a:rPr>
              <a:t>All users should be able to access same data. </a:t>
            </a:r>
          </a:p>
          <a:p>
            <a:endParaRPr lang="en-GB" altLang="en-US" sz="2400">
              <a:latin typeface="Times" pitchFamily="2" charset="0"/>
            </a:endParaRPr>
          </a:p>
          <a:p>
            <a:r>
              <a:rPr lang="en-GB" altLang="en-US" sz="2400">
                <a:latin typeface="Times" pitchFamily="2" charset="0"/>
              </a:rPr>
              <a:t>A user’s view is immune to changes made in other views.</a:t>
            </a:r>
          </a:p>
          <a:p>
            <a:endParaRPr lang="en-GB" altLang="en-US" sz="2400">
              <a:latin typeface="Times" pitchFamily="2" charset="0"/>
            </a:endParaRPr>
          </a:p>
          <a:p>
            <a:r>
              <a:rPr lang="en-GB" altLang="en-US" sz="2400">
                <a:latin typeface="Times" pitchFamily="2" charset="0"/>
              </a:rPr>
              <a:t>Users should not need to know physical database storage details.</a:t>
            </a: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491E75FF-912D-7D47-8D99-BB1DBA2FD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altLang="en-US" sz="4200" b="1">
                <a:latin typeface="Times" pitchFamily="2" charset="0"/>
              </a:rPr>
              <a:t>Objectives of Three-Level Architecture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0450E95-B04D-364C-B45C-9EF4CBC157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altLang="en-US" sz="2400">
                <a:latin typeface="Times" pitchFamily="2" charset="0"/>
              </a:rPr>
              <a:t>DBA should be able to change database storage structures without affecting the users’ views.</a:t>
            </a:r>
          </a:p>
          <a:p>
            <a:endParaRPr lang="en-GB" altLang="en-US" sz="2400">
              <a:latin typeface="Times" pitchFamily="2" charset="0"/>
            </a:endParaRPr>
          </a:p>
          <a:p>
            <a:r>
              <a:rPr lang="en-GB" altLang="en-US" sz="2400">
                <a:latin typeface="Times" pitchFamily="2" charset="0"/>
              </a:rPr>
              <a:t>Internal structure of database should be unaffected by changes to physical aspects of storage.</a:t>
            </a:r>
          </a:p>
          <a:p>
            <a:endParaRPr lang="en-GB" altLang="en-US" sz="2400">
              <a:latin typeface="Times" pitchFamily="2" charset="0"/>
            </a:endParaRPr>
          </a:p>
          <a:p>
            <a:r>
              <a:rPr lang="en-GB" altLang="en-US" sz="2400">
                <a:latin typeface="Times" pitchFamily="2" charset="0"/>
              </a:rPr>
              <a:t>DBA should be able to change conceptual structure of database without affecting all users.</a:t>
            </a: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3102CA8-6614-9149-810A-1FC54F470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altLang="en-US" b="1">
                <a:latin typeface="Times" pitchFamily="2" charset="0"/>
              </a:rPr>
              <a:t>ANSI-SPARC Three-Level Architecture</a:t>
            </a:r>
            <a:endParaRPr lang="en-GB" altLang="en-US">
              <a:latin typeface="Times" pitchFamily="2" charset="0"/>
            </a:endParaRPr>
          </a:p>
        </p:txBody>
      </p:sp>
      <p:pic>
        <p:nvPicPr>
          <p:cNvPr id="59398" name="Picture 6">
            <a:extLst>
              <a:ext uri="{FF2B5EF4-FFF2-40B4-BE49-F238E27FC236}">
                <a16:creationId xmlns:a16="http://schemas.microsoft.com/office/drawing/2014/main" id="{22635EEC-8302-F840-97D6-1E6BB91F30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645" y="1825625"/>
            <a:ext cx="5446709" cy="435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76040CB-D6E3-3F43-BA1A-DF781BC8F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altLang="en-US" sz="3800" b="1">
                <a:latin typeface="Times" pitchFamily="2" charset="0"/>
              </a:rPr>
              <a:t>ANSI-SPARC Three-Level Architecture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50E09DD-019F-CC4B-955F-970E191DCA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altLang="en-US" sz="2400">
                <a:latin typeface="Times" pitchFamily="2" charset="0"/>
              </a:rPr>
              <a:t>External Level</a:t>
            </a:r>
          </a:p>
          <a:p>
            <a:pPr lvl="1"/>
            <a:r>
              <a:rPr lang="en-GB" altLang="en-US">
                <a:latin typeface="Times" pitchFamily="2" charset="0"/>
              </a:rPr>
              <a:t>Users’ view of the database. </a:t>
            </a:r>
          </a:p>
          <a:p>
            <a:pPr lvl="1"/>
            <a:r>
              <a:rPr lang="en-GB" altLang="en-US">
                <a:latin typeface="Times" pitchFamily="2" charset="0"/>
              </a:rPr>
              <a:t>Describes that part of database that is relevant to a particular user.</a:t>
            </a:r>
          </a:p>
          <a:p>
            <a:pPr lvl="1"/>
            <a:endParaRPr lang="en-GB" altLang="en-US">
              <a:latin typeface="Times" pitchFamily="2" charset="0"/>
            </a:endParaRPr>
          </a:p>
          <a:p>
            <a:r>
              <a:rPr lang="en-GB" altLang="en-US" sz="2400">
                <a:latin typeface="Times" pitchFamily="2" charset="0"/>
              </a:rPr>
              <a:t>Conceptual Level</a:t>
            </a:r>
          </a:p>
          <a:p>
            <a:pPr lvl="1"/>
            <a:r>
              <a:rPr lang="en-GB" altLang="en-US">
                <a:latin typeface="Times" pitchFamily="2" charset="0"/>
              </a:rPr>
              <a:t>Community view of the database.  </a:t>
            </a:r>
          </a:p>
          <a:p>
            <a:pPr lvl="1"/>
            <a:r>
              <a:rPr lang="en-GB" altLang="en-US">
                <a:latin typeface="Times" pitchFamily="2" charset="0"/>
              </a:rPr>
              <a:t>Describes what data is stored in database and relationships among the data.   </a:t>
            </a:r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7A5795DB-B8EA-484F-8D30-E0C08B91A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altLang="en-US" sz="3800" b="1">
                <a:latin typeface="Times" pitchFamily="2" charset="0"/>
              </a:rPr>
              <a:t>ANSI-SPARC Three-Level Architecture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3222565-E242-E842-B976-A040EEA3C1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altLang="en-US" sz="2400">
                <a:latin typeface="Times" pitchFamily="2" charset="0"/>
              </a:rPr>
              <a:t>Internal Level</a:t>
            </a:r>
          </a:p>
          <a:p>
            <a:pPr lvl="1"/>
            <a:r>
              <a:rPr lang="en-GB" altLang="en-US">
                <a:latin typeface="Times" pitchFamily="2" charset="0"/>
              </a:rPr>
              <a:t>Physical representation of the database on the computer.  </a:t>
            </a:r>
          </a:p>
          <a:p>
            <a:pPr lvl="1"/>
            <a:r>
              <a:rPr lang="en-GB" altLang="en-US">
                <a:latin typeface="Times" pitchFamily="2" charset="0"/>
              </a:rPr>
              <a:t>Describes how the data is stored in the database. </a:t>
            </a: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</TotalTime>
  <Words>1486</Words>
  <Application>Microsoft Macintosh PowerPoint</Application>
  <PresentationFormat>Widescreen</PresentationFormat>
  <Paragraphs>217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Monotype Sorts</vt:lpstr>
      <vt:lpstr>Times</vt:lpstr>
      <vt:lpstr>Office Theme</vt:lpstr>
      <vt:lpstr>Database Environment</vt:lpstr>
      <vt:lpstr>Objectives</vt:lpstr>
      <vt:lpstr>Objectives</vt:lpstr>
      <vt:lpstr>Objectives of Three-Level Architecture</vt:lpstr>
      <vt:lpstr>Objectives of Three-Level Architecture</vt:lpstr>
      <vt:lpstr>Objectives of Three-Level Architecture</vt:lpstr>
      <vt:lpstr>ANSI-SPARC Three-Level Architecture</vt:lpstr>
      <vt:lpstr>ANSI-SPARC Three-Level Architecture</vt:lpstr>
      <vt:lpstr>ANSI-SPARC Three-Level Architecture</vt:lpstr>
      <vt:lpstr>Differences between Three Levels of ANSI-SPARC Architecture</vt:lpstr>
      <vt:lpstr>Data Independence</vt:lpstr>
      <vt:lpstr>Data Independence</vt:lpstr>
      <vt:lpstr>Data Independence and the ANSI-SPARC Three-Level Architecture</vt:lpstr>
      <vt:lpstr>Database Languages</vt:lpstr>
      <vt:lpstr>Database Languages</vt:lpstr>
      <vt:lpstr>Data Modeling and Data Models </vt:lpstr>
      <vt:lpstr>Importance of Data Models</vt:lpstr>
      <vt:lpstr>Data Model Basic Building Blocks </vt:lpstr>
      <vt:lpstr>Business Rules or Business Process</vt:lpstr>
      <vt:lpstr> Sources of Business Rules </vt:lpstr>
      <vt:lpstr>Reasons for Identifying and Documenting Business Rules </vt:lpstr>
      <vt:lpstr>Translating Business Rules into Data Model Components </vt:lpstr>
      <vt:lpstr>Naming Conventions  </vt:lpstr>
      <vt:lpstr>Data Model</vt:lpstr>
      <vt:lpstr>Data Model</vt:lpstr>
      <vt:lpstr>Data Models</vt:lpstr>
      <vt:lpstr>Hierarchical and Network Models</vt:lpstr>
      <vt:lpstr>Hierarchical Model </vt:lpstr>
      <vt:lpstr>Network Model </vt:lpstr>
      <vt:lpstr>Hierarchical Data Model</vt:lpstr>
      <vt:lpstr>Network Data Model</vt:lpstr>
      <vt:lpstr>Relational Data Model</vt:lpstr>
      <vt:lpstr>Data Abstraction Levels </vt:lpstr>
      <vt:lpstr>Standard Database Concepts </vt:lpstr>
      <vt:lpstr>Schemas</vt:lpstr>
      <vt:lpstr>An Example of Database</vt:lpstr>
      <vt:lpstr>Schema diagram</vt:lpstr>
      <vt:lpstr>Database Schema Vs. Database State</vt:lpstr>
      <vt:lpstr>Physical Data Models  </vt:lpstr>
      <vt:lpstr>Conceptual Modeling</vt:lpstr>
      <vt:lpstr>System Catalog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Environment</dc:title>
  <dc:creator>sarahpurnamawati@gmail.com</dc:creator>
  <cp:lastModifiedBy>sarahpurnamawati@gmail.com</cp:lastModifiedBy>
  <cp:revision>12</cp:revision>
  <dcterms:created xsi:type="dcterms:W3CDTF">2021-08-29T09:20:41Z</dcterms:created>
  <dcterms:modified xsi:type="dcterms:W3CDTF">2021-09-01T06:08:00Z</dcterms:modified>
</cp:coreProperties>
</file>