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A6C78-330A-483B-94AF-00706BFEC392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AAA8E-BA14-4A3E-95DC-B960919F41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41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C99183-5381-422D-B342-120ED39DBC3A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05772DE-2163-4423-BAFA-75347F377DFA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6319594"/>
            <a:ext cx="1224136" cy="51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10 Conector recto"/>
          <p:cNvCxnSpPr/>
          <p:nvPr userDrawn="1"/>
        </p:nvCxnSpPr>
        <p:spPr>
          <a:xfrm>
            <a:off x="97230" y="6643138"/>
            <a:ext cx="78488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PORTAFOLIO DE EVIDENCIAS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9700" y="3501008"/>
            <a:ext cx="6400800" cy="1752600"/>
          </a:xfrm>
        </p:spPr>
        <p:txBody>
          <a:bodyPr/>
          <a:lstStyle/>
          <a:p>
            <a:pPr algn="ctr"/>
            <a:r>
              <a:rPr lang="es-MX" dirty="0" smtClean="0"/>
              <a:t>1ER PARCIAL</a:t>
            </a:r>
          </a:p>
          <a:p>
            <a:pPr algn="ctr"/>
            <a:r>
              <a:rPr lang="es-MX" dirty="0" smtClean="0"/>
              <a:t>PROGRAMACION WEB II</a:t>
            </a:r>
          </a:p>
          <a:p>
            <a:pPr algn="ctr"/>
            <a:endParaRPr lang="es-MX" dirty="0" smtClean="0"/>
          </a:p>
          <a:p>
            <a:pPr algn="ctr"/>
            <a:r>
              <a:rPr lang="es-MX" sz="2000" dirty="0" smtClean="0"/>
              <a:t>DRA. ROXANA HERRERA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77671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Portafolio de Evidencias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Personalizar su Portafolio de </a:t>
            </a:r>
            <a:r>
              <a:rPr lang="es-MX" dirty="0" smtClean="0"/>
              <a:t>Evidencias</a:t>
            </a:r>
          </a:p>
          <a:p>
            <a:endParaRPr lang="es-MX" dirty="0"/>
          </a:p>
          <a:p>
            <a:r>
              <a:rPr lang="es-MX" dirty="0" smtClean="0"/>
              <a:t>Usar un host para el manejo del Portafolio.</a:t>
            </a:r>
          </a:p>
          <a:p>
            <a:r>
              <a:rPr lang="es-MX" dirty="0" smtClean="0"/>
              <a:t>Use características del diseño de un sitio web vistas en Programación Web I</a:t>
            </a:r>
          </a:p>
          <a:p>
            <a:r>
              <a:rPr lang="es-MX" dirty="0" smtClean="0"/>
              <a:t>Maneje una interfaz amigable (Uso de colores adecuados).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135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Portafolio de Evidencias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Portada de la Materia de Programación Web II</a:t>
            </a:r>
          </a:p>
          <a:p>
            <a:pPr lvl="1"/>
            <a:r>
              <a:rPr lang="es-MX" dirty="0" smtClean="0"/>
              <a:t>Curso:T15C</a:t>
            </a:r>
          </a:p>
          <a:p>
            <a:pPr lvl="1"/>
            <a:r>
              <a:rPr lang="es-MX" dirty="0" smtClean="0"/>
              <a:t>Semestre: OTOÑO 2019</a:t>
            </a:r>
          </a:p>
          <a:p>
            <a:pPr lvl="1"/>
            <a:r>
              <a:rPr lang="es-MX" dirty="0" smtClean="0"/>
              <a:t>Docente: </a:t>
            </a:r>
            <a:r>
              <a:rPr lang="es-MX" dirty="0"/>
              <a:t>D</a:t>
            </a:r>
            <a:r>
              <a:rPr lang="es-MX" dirty="0" smtClean="0"/>
              <a:t>ra.  Roxana G. Herrera</a:t>
            </a:r>
          </a:p>
          <a:p>
            <a:pPr lvl="1"/>
            <a:endParaRPr lang="es-MX" dirty="0" smtClean="0"/>
          </a:p>
          <a:p>
            <a:pPr marL="685800" lvl="1" indent="-342900">
              <a:buFont typeface="+mj-lt"/>
              <a:buAutoNum type="arabicPeriod"/>
            </a:pPr>
            <a:r>
              <a:rPr lang="es-MX" dirty="0" smtClean="0"/>
              <a:t>Link a Perfil del Alumno:</a:t>
            </a:r>
          </a:p>
          <a:p>
            <a:pPr lvl="2"/>
            <a:r>
              <a:rPr lang="es-MX" dirty="0" smtClean="0"/>
              <a:t>Foto</a:t>
            </a:r>
          </a:p>
          <a:p>
            <a:pPr lvl="2"/>
            <a:r>
              <a:rPr lang="es-MX" dirty="0" smtClean="0"/>
              <a:t>Matricula</a:t>
            </a:r>
          </a:p>
          <a:p>
            <a:pPr lvl="2"/>
            <a:r>
              <a:rPr lang="es-MX" dirty="0" smtClean="0"/>
              <a:t>Nombre</a:t>
            </a:r>
          </a:p>
          <a:p>
            <a:pPr lvl="2"/>
            <a:r>
              <a:rPr lang="es-MX" dirty="0" smtClean="0"/>
              <a:t>Carrera</a:t>
            </a:r>
          </a:p>
          <a:p>
            <a:pPr lvl="2"/>
            <a:r>
              <a:rPr lang="es-MX" dirty="0" smtClean="0"/>
              <a:t>Formación (Preparatoria, Capacitación)</a:t>
            </a:r>
          </a:p>
          <a:p>
            <a:pPr lvl="2"/>
            <a:r>
              <a:rPr lang="es-MX" dirty="0" smtClean="0"/>
              <a:t>Conocimientos de lenguajes</a:t>
            </a:r>
          </a:p>
          <a:p>
            <a:pPr lvl="2"/>
            <a:r>
              <a:rPr lang="es-MX" dirty="0" smtClean="0"/>
              <a:t>Actividades Extracurriculares</a:t>
            </a:r>
          </a:p>
          <a:p>
            <a:pPr lvl="2"/>
            <a:endParaRPr lang="es-MX" dirty="0"/>
          </a:p>
          <a:p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82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lvl="1" indent="-342900">
              <a:buFont typeface="+mj-lt"/>
              <a:buAutoNum type="arabicPeriod" startAt="2"/>
            </a:pPr>
            <a:r>
              <a:rPr lang="es-MX" dirty="0" smtClean="0"/>
              <a:t>Parcial1 (Link)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s-MX" dirty="0" smtClean="0"/>
              <a:t>JavaScript (link a cada ejercicio)</a:t>
            </a:r>
          </a:p>
          <a:p>
            <a:pPr marL="1371600" lvl="3" indent="-342900">
              <a:buFont typeface="Wingdings" panose="05000000000000000000" pitchFamily="2" charset="2"/>
              <a:buChar char="§"/>
            </a:pPr>
            <a:r>
              <a:rPr lang="es-MX" dirty="0" smtClean="0"/>
              <a:t>Link ejercicio Tabla Dinámica</a:t>
            </a:r>
          </a:p>
          <a:p>
            <a:pPr marL="1371600" lvl="3" indent="-342900">
              <a:buFont typeface="Wingdings" panose="05000000000000000000" pitchFamily="2" charset="2"/>
              <a:buChar char="§"/>
            </a:pPr>
            <a:r>
              <a:rPr lang="es-MX" dirty="0" smtClean="0"/>
              <a:t>Ejercicios ejemplos de las diapositivas (Por lo menos 2)</a:t>
            </a:r>
          </a:p>
          <a:p>
            <a:pPr marL="1371600" lvl="3" indent="-342900">
              <a:buFont typeface="Wingdings" panose="05000000000000000000" pitchFamily="2" charset="2"/>
              <a:buChar char="§"/>
            </a:pPr>
            <a:r>
              <a:rPr lang="es-MX" dirty="0" smtClean="0"/>
              <a:t>Días de la Semana con imágenes</a:t>
            </a:r>
          </a:p>
          <a:p>
            <a:pPr marL="1371600" lvl="3" indent="-342900">
              <a:buFont typeface="Wingdings" panose="05000000000000000000" pitchFamily="2" charset="2"/>
              <a:buChar char="§"/>
            </a:pPr>
            <a:r>
              <a:rPr lang="es-MX" dirty="0" smtClean="0"/>
              <a:t>Meses del año</a:t>
            </a:r>
          </a:p>
          <a:p>
            <a:pPr marL="1371600" lvl="3" indent="-342900">
              <a:buFont typeface="Wingdings" panose="05000000000000000000" pitchFamily="2" charset="2"/>
              <a:buChar char="§"/>
            </a:pPr>
            <a:r>
              <a:rPr lang="es-MX" dirty="0" smtClean="0"/>
              <a:t>Signos Zodiacales</a:t>
            </a:r>
          </a:p>
          <a:p>
            <a:pPr marL="1371600" lvl="3" indent="-342900">
              <a:buFont typeface="Wingdings" panose="05000000000000000000" pitchFamily="2" charset="2"/>
              <a:buChar char="§"/>
            </a:pPr>
            <a:r>
              <a:rPr lang="es-MX" dirty="0" smtClean="0"/>
              <a:t>Rotar Imágenes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s-MX" dirty="0" err="1" smtClean="0"/>
              <a:t>BD´s</a:t>
            </a:r>
            <a:r>
              <a:rPr lang="es-MX" dirty="0" smtClean="0"/>
              <a:t> (Link a reporte y </a:t>
            </a:r>
            <a:r>
              <a:rPr lang="es-MX" dirty="0" err="1" smtClean="0"/>
              <a:t>archivo.sql</a:t>
            </a:r>
            <a:r>
              <a:rPr lang="es-MX" dirty="0" smtClean="0"/>
              <a:t>)</a:t>
            </a:r>
          </a:p>
          <a:p>
            <a:pPr marL="1371600" lvl="3" indent="-342900">
              <a:buFont typeface="Wingdings" panose="05000000000000000000" pitchFamily="2" charset="2"/>
              <a:buChar char="§"/>
            </a:pPr>
            <a:r>
              <a:rPr lang="es-MX" dirty="0" smtClean="0"/>
              <a:t>Agencia de autos</a:t>
            </a:r>
          </a:p>
          <a:p>
            <a:pPr marL="1371600" lvl="3" indent="-342900">
              <a:buFont typeface="Wingdings" panose="05000000000000000000" pitchFamily="2" charset="2"/>
              <a:buChar char="§"/>
            </a:pPr>
            <a:r>
              <a:rPr lang="es-MX" dirty="0" smtClean="0"/>
              <a:t>Cuentas de banco</a:t>
            </a:r>
          </a:p>
          <a:p>
            <a:pPr marL="1371600" lvl="3" indent="-342900">
              <a:buFont typeface="Wingdings" panose="05000000000000000000" pitchFamily="2" charset="2"/>
              <a:buChar char="§"/>
            </a:pPr>
            <a:r>
              <a:rPr lang="es-MX" dirty="0" err="1" smtClean="0"/>
              <a:t>VideoClub</a:t>
            </a:r>
            <a:endParaRPr lang="es-MX" dirty="0" smtClean="0"/>
          </a:p>
          <a:p>
            <a:pPr marL="1371600" lvl="3" indent="-342900">
              <a:buFont typeface="+mj-lt"/>
              <a:buAutoNum type="alphaLcParenR"/>
            </a:pPr>
            <a:endParaRPr lang="es-MX" dirty="0" smtClean="0"/>
          </a:p>
          <a:p>
            <a:pPr marL="685800" lvl="1" indent="-342900">
              <a:buFont typeface="+mj-lt"/>
              <a:buAutoNum type="arabicPeriod" startAt="2"/>
            </a:pPr>
            <a:r>
              <a:rPr lang="es-MX" dirty="0" smtClean="0"/>
              <a:t>Parcial2  (Pendiente)</a:t>
            </a:r>
          </a:p>
          <a:p>
            <a:pPr marL="685800" lvl="1" indent="-342900">
              <a:buFont typeface="+mj-lt"/>
              <a:buAutoNum type="arabicPeriod" startAt="2"/>
            </a:pPr>
            <a:r>
              <a:rPr lang="es-MX" dirty="0" smtClean="0"/>
              <a:t>Parcial3  (Pendiente)</a:t>
            </a:r>
          </a:p>
          <a:p>
            <a:pPr marL="685800" lvl="1" indent="-342900">
              <a:buFont typeface="+mj-lt"/>
              <a:buAutoNum type="arabicPeriod" startAt="2"/>
            </a:pPr>
            <a:r>
              <a:rPr lang="es-MX" dirty="0" smtClean="0"/>
              <a:t>Proyecto (Pendiente)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324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826</TotalTime>
  <Words>163</Words>
  <Application>Microsoft Office PowerPoint</Application>
  <PresentationFormat>Presentación en pantalla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Claridad</vt:lpstr>
      <vt:lpstr>PORTAFOLIO DE EVIDENCIAS</vt:lpstr>
      <vt:lpstr>Portafolio de Evidencias</vt:lpstr>
      <vt:lpstr>Portafolio de Evidencias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METODOS DE ORDENACIÓN</dc:title>
  <dc:creator>Saul</dc:creator>
  <cp:lastModifiedBy>David Moreno Rivera</cp:lastModifiedBy>
  <cp:revision>40</cp:revision>
  <dcterms:created xsi:type="dcterms:W3CDTF">2014-09-01T16:09:50Z</dcterms:created>
  <dcterms:modified xsi:type="dcterms:W3CDTF">2019-09-19T03:11:06Z</dcterms:modified>
</cp:coreProperties>
</file>