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38" name="PlaceHolder 2"/>
          <p:cNvSpPr>
            <a:spLocks noGrp="1"/>
          </p:cNvSpPr>
          <p:nvPr>
            <p:ph type="body"/>
          </p:nvPr>
        </p:nvSpPr>
        <p:spPr>
          <a:xfrm>
            <a:off x="609120" y="2160360"/>
            <a:ext cx="63486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39" name="PlaceHolder 3"/>
          <p:cNvSpPr>
            <a:spLocks noGrp="1"/>
          </p:cNvSpPr>
          <p:nvPr>
            <p:ph type="body"/>
          </p:nvPr>
        </p:nvSpPr>
        <p:spPr>
          <a:xfrm>
            <a:off x="609120" y="4187880"/>
            <a:ext cx="63486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41" name="PlaceHolder 2"/>
          <p:cNvSpPr>
            <a:spLocks noGrp="1"/>
          </p:cNvSpPr>
          <p:nvPr>
            <p:ph type="body"/>
          </p:nvPr>
        </p:nvSpPr>
        <p:spPr>
          <a:xfrm>
            <a:off x="609120" y="216036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42" name="PlaceHolder 3"/>
          <p:cNvSpPr>
            <a:spLocks noGrp="1"/>
          </p:cNvSpPr>
          <p:nvPr>
            <p:ph type="body"/>
          </p:nvPr>
        </p:nvSpPr>
        <p:spPr>
          <a:xfrm>
            <a:off x="3862080" y="216036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43" name="PlaceHolder 4"/>
          <p:cNvSpPr>
            <a:spLocks noGrp="1"/>
          </p:cNvSpPr>
          <p:nvPr>
            <p:ph type="body"/>
          </p:nvPr>
        </p:nvSpPr>
        <p:spPr>
          <a:xfrm>
            <a:off x="609120" y="418788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44" name="PlaceHolder 5"/>
          <p:cNvSpPr>
            <a:spLocks noGrp="1"/>
          </p:cNvSpPr>
          <p:nvPr>
            <p:ph type="body"/>
          </p:nvPr>
        </p:nvSpPr>
        <p:spPr>
          <a:xfrm>
            <a:off x="3862080" y="418788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46" name="PlaceHolder 2"/>
          <p:cNvSpPr>
            <a:spLocks noGrp="1"/>
          </p:cNvSpPr>
          <p:nvPr>
            <p:ph type="body"/>
          </p:nvPr>
        </p:nvSpPr>
        <p:spPr>
          <a:xfrm>
            <a:off x="609120" y="2160360"/>
            <a:ext cx="204408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47" name="PlaceHolder 3"/>
          <p:cNvSpPr>
            <a:spLocks noGrp="1"/>
          </p:cNvSpPr>
          <p:nvPr>
            <p:ph type="body"/>
          </p:nvPr>
        </p:nvSpPr>
        <p:spPr>
          <a:xfrm>
            <a:off x="2755800" y="2160360"/>
            <a:ext cx="204408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48" name="PlaceHolder 4"/>
          <p:cNvSpPr>
            <a:spLocks noGrp="1"/>
          </p:cNvSpPr>
          <p:nvPr>
            <p:ph type="body"/>
          </p:nvPr>
        </p:nvSpPr>
        <p:spPr>
          <a:xfrm>
            <a:off x="4902480" y="2160360"/>
            <a:ext cx="204408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49" name="PlaceHolder 5"/>
          <p:cNvSpPr>
            <a:spLocks noGrp="1"/>
          </p:cNvSpPr>
          <p:nvPr>
            <p:ph type="body"/>
          </p:nvPr>
        </p:nvSpPr>
        <p:spPr>
          <a:xfrm>
            <a:off x="609120" y="4187880"/>
            <a:ext cx="204408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50" name="PlaceHolder 6"/>
          <p:cNvSpPr>
            <a:spLocks noGrp="1"/>
          </p:cNvSpPr>
          <p:nvPr>
            <p:ph type="body"/>
          </p:nvPr>
        </p:nvSpPr>
        <p:spPr>
          <a:xfrm>
            <a:off x="2755800" y="4187880"/>
            <a:ext cx="204408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51" name="PlaceHolder 7"/>
          <p:cNvSpPr>
            <a:spLocks noGrp="1"/>
          </p:cNvSpPr>
          <p:nvPr>
            <p:ph type="body"/>
          </p:nvPr>
        </p:nvSpPr>
        <p:spPr>
          <a:xfrm>
            <a:off x="4902480" y="4187880"/>
            <a:ext cx="204408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8"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69" name="PlaceHolder 2"/>
          <p:cNvSpPr>
            <a:spLocks noGrp="1"/>
          </p:cNvSpPr>
          <p:nvPr>
            <p:ph type="subTitle"/>
          </p:nvPr>
        </p:nvSpPr>
        <p:spPr>
          <a:xfrm>
            <a:off x="609120" y="2160360"/>
            <a:ext cx="6348600" cy="3881160"/>
          </a:xfrm>
          <a:prstGeom prst="rect">
            <a:avLst/>
          </a:prstGeom>
        </p:spPr>
        <p:txBody>
          <a:bodyPr lIns="0" rIns="0" tIns="0" bIns="0" anchor="ctr">
            <a:spAutoFit/>
          </a:bodyPr>
          <a:p>
            <a:pPr algn="ctr">
              <a:spcBef>
                <a:spcPts val="998"/>
              </a:spcBef>
            </a:pPr>
            <a:endParaRPr b="0" lang="es-MX" sz="1800" spc="-1" strike="noStrike">
              <a:solidFill>
                <a:srgbClr val="404040"/>
              </a:solidFill>
              <a:latin typeface="Trebuchet M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71" name="PlaceHolder 2"/>
          <p:cNvSpPr>
            <a:spLocks noGrp="1"/>
          </p:cNvSpPr>
          <p:nvPr>
            <p:ph type="body"/>
          </p:nvPr>
        </p:nvSpPr>
        <p:spPr>
          <a:xfrm>
            <a:off x="609120" y="2160360"/>
            <a:ext cx="6348600" cy="388116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73" name="PlaceHolder 2"/>
          <p:cNvSpPr>
            <a:spLocks noGrp="1"/>
          </p:cNvSpPr>
          <p:nvPr>
            <p:ph type="body"/>
          </p:nvPr>
        </p:nvSpPr>
        <p:spPr>
          <a:xfrm>
            <a:off x="609120" y="2160360"/>
            <a:ext cx="3097800" cy="388116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74" name="PlaceHolder 3"/>
          <p:cNvSpPr>
            <a:spLocks noGrp="1"/>
          </p:cNvSpPr>
          <p:nvPr>
            <p:ph type="body"/>
          </p:nvPr>
        </p:nvSpPr>
        <p:spPr>
          <a:xfrm>
            <a:off x="3862080" y="2160360"/>
            <a:ext cx="3097800" cy="388116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5"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6" name="PlaceHolder 1"/>
          <p:cNvSpPr>
            <a:spLocks noGrp="1"/>
          </p:cNvSpPr>
          <p:nvPr>
            <p:ph type="subTitle"/>
          </p:nvPr>
        </p:nvSpPr>
        <p:spPr>
          <a:xfrm>
            <a:off x="609120" y="609120"/>
            <a:ext cx="6348600" cy="6123960"/>
          </a:xfrm>
          <a:prstGeom prst="rect">
            <a:avLst/>
          </a:prstGeom>
        </p:spPr>
        <p:txBody>
          <a:bodyPr lIns="0" rIns="0" tIns="0" bIns="0" anchor="ctr">
            <a:spAutoFit/>
          </a:bodyPr>
          <a:p>
            <a:pPr algn="ctr">
              <a:spcBef>
                <a:spcPts val="998"/>
              </a:spcBef>
            </a:pPr>
            <a:endParaRPr b="0" lang="es-MX" sz="1800" spc="-1" strike="noStrike">
              <a:solidFill>
                <a:srgbClr val="404040"/>
              </a:solidFill>
              <a:latin typeface="Trebuchet M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78" name="PlaceHolder 2"/>
          <p:cNvSpPr>
            <a:spLocks noGrp="1"/>
          </p:cNvSpPr>
          <p:nvPr>
            <p:ph type="body"/>
          </p:nvPr>
        </p:nvSpPr>
        <p:spPr>
          <a:xfrm>
            <a:off x="609120" y="216036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79" name="PlaceHolder 3"/>
          <p:cNvSpPr>
            <a:spLocks noGrp="1"/>
          </p:cNvSpPr>
          <p:nvPr>
            <p:ph type="body"/>
          </p:nvPr>
        </p:nvSpPr>
        <p:spPr>
          <a:xfrm>
            <a:off x="3862080" y="2160360"/>
            <a:ext cx="3097800" cy="388116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80" name="PlaceHolder 4"/>
          <p:cNvSpPr>
            <a:spLocks noGrp="1"/>
          </p:cNvSpPr>
          <p:nvPr>
            <p:ph type="body"/>
          </p:nvPr>
        </p:nvSpPr>
        <p:spPr>
          <a:xfrm>
            <a:off x="609120" y="418788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17" name="PlaceHolder 2"/>
          <p:cNvSpPr>
            <a:spLocks noGrp="1"/>
          </p:cNvSpPr>
          <p:nvPr>
            <p:ph type="subTitle"/>
          </p:nvPr>
        </p:nvSpPr>
        <p:spPr>
          <a:xfrm>
            <a:off x="609120" y="2160360"/>
            <a:ext cx="6348600" cy="3881160"/>
          </a:xfrm>
          <a:prstGeom prst="rect">
            <a:avLst/>
          </a:prstGeom>
        </p:spPr>
        <p:txBody>
          <a:bodyPr lIns="0" rIns="0" tIns="0" bIns="0" anchor="ctr">
            <a:spAutoFit/>
          </a:bodyPr>
          <a:p>
            <a:pPr algn="ctr">
              <a:spcBef>
                <a:spcPts val="998"/>
              </a:spcBef>
            </a:pPr>
            <a:endParaRPr b="0" lang="es-MX" sz="1800" spc="-1" strike="noStrike">
              <a:solidFill>
                <a:srgbClr val="404040"/>
              </a:solidFill>
              <a:latin typeface="Trebuchet M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82" name="PlaceHolder 2"/>
          <p:cNvSpPr>
            <a:spLocks noGrp="1"/>
          </p:cNvSpPr>
          <p:nvPr>
            <p:ph type="body"/>
          </p:nvPr>
        </p:nvSpPr>
        <p:spPr>
          <a:xfrm>
            <a:off x="609120" y="2160360"/>
            <a:ext cx="3097800" cy="388116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83" name="PlaceHolder 3"/>
          <p:cNvSpPr>
            <a:spLocks noGrp="1"/>
          </p:cNvSpPr>
          <p:nvPr>
            <p:ph type="body"/>
          </p:nvPr>
        </p:nvSpPr>
        <p:spPr>
          <a:xfrm>
            <a:off x="3862080" y="216036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84" name="PlaceHolder 4"/>
          <p:cNvSpPr>
            <a:spLocks noGrp="1"/>
          </p:cNvSpPr>
          <p:nvPr>
            <p:ph type="body"/>
          </p:nvPr>
        </p:nvSpPr>
        <p:spPr>
          <a:xfrm>
            <a:off x="3862080" y="418788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86" name="PlaceHolder 2"/>
          <p:cNvSpPr>
            <a:spLocks noGrp="1"/>
          </p:cNvSpPr>
          <p:nvPr>
            <p:ph type="body"/>
          </p:nvPr>
        </p:nvSpPr>
        <p:spPr>
          <a:xfrm>
            <a:off x="609120" y="216036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87" name="PlaceHolder 3"/>
          <p:cNvSpPr>
            <a:spLocks noGrp="1"/>
          </p:cNvSpPr>
          <p:nvPr>
            <p:ph type="body"/>
          </p:nvPr>
        </p:nvSpPr>
        <p:spPr>
          <a:xfrm>
            <a:off x="3862080" y="216036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88" name="PlaceHolder 4"/>
          <p:cNvSpPr>
            <a:spLocks noGrp="1"/>
          </p:cNvSpPr>
          <p:nvPr>
            <p:ph type="body"/>
          </p:nvPr>
        </p:nvSpPr>
        <p:spPr>
          <a:xfrm>
            <a:off x="609120" y="4187880"/>
            <a:ext cx="63486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90" name="PlaceHolder 2"/>
          <p:cNvSpPr>
            <a:spLocks noGrp="1"/>
          </p:cNvSpPr>
          <p:nvPr>
            <p:ph type="body"/>
          </p:nvPr>
        </p:nvSpPr>
        <p:spPr>
          <a:xfrm>
            <a:off x="609120" y="2160360"/>
            <a:ext cx="63486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91" name="PlaceHolder 3"/>
          <p:cNvSpPr>
            <a:spLocks noGrp="1"/>
          </p:cNvSpPr>
          <p:nvPr>
            <p:ph type="body"/>
          </p:nvPr>
        </p:nvSpPr>
        <p:spPr>
          <a:xfrm>
            <a:off x="609120" y="4187880"/>
            <a:ext cx="63486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93" name="PlaceHolder 2"/>
          <p:cNvSpPr>
            <a:spLocks noGrp="1"/>
          </p:cNvSpPr>
          <p:nvPr>
            <p:ph type="body"/>
          </p:nvPr>
        </p:nvSpPr>
        <p:spPr>
          <a:xfrm>
            <a:off x="609120" y="216036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94" name="PlaceHolder 3"/>
          <p:cNvSpPr>
            <a:spLocks noGrp="1"/>
          </p:cNvSpPr>
          <p:nvPr>
            <p:ph type="body"/>
          </p:nvPr>
        </p:nvSpPr>
        <p:spPr>
          <a:xfrm>
            <a:off x="3862080" y="216036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95" name="PlaceHolder 4"/>
          <p:cNvSpPr>
            <a:spLocks noGrp="1"/>
          </p:cNvSpPr>
          <p:nvPr>
            <p:ph type="body"/>
          </p:nvPr>
        </p:nvSpPr>
        <p:spPr>
          <a:xfrm>
            <a:off x="609120" y="418788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96" name="PlaceHolder 5"/>
          <p:cNvSpPr>
            <a:spLocks noGrp="1"/>
          </p:cNvSpPr>
          <p:nvPr>
            <p:ph type="body"/>
          </p:nvPr>
        </p:nvSpPr>
        <p:spPr>
          <a:xfrm>
            <a:off x="3862080" y="418788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98" name="PlaceHolder 2"/>
          <p:cNvSpPr>
            <a:spLocks noGrp="1"/>
          </p:cNvSpPr>
          <p:nvPr>
            <p:ph type="body"/>
          </p:nvPr>
        </p:nvSpPr>
        <p:spPr>
          <a:xfrm>
            <a:off x="609120" y="2160360"/>
            <a:ext cx="204408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99" name="PlaceHolder 3"/>
          <p:cNvSpPr>
            <a:spLocks noGrp="1"/>
          </p:cNvSpPr>
          <p:nvPr>
            <p:ph type="body"/>
          </p:nvPr>
        </p:nvSpPr>
        <p:spPr>
          <a:xfrm>
            <a:off x="2755800" y="2160360"/>
            <a:ext cx="204408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00" name="PlaceHolder 4"/>
          <p:cNvSpPr>
            <a:spLocks noGrp="1"/>
          </p:cNvSpPr>
          <p:nvPr>
            <p:ph type="body"/>
          </p:nvPr>
        </p:nvSpPr>
        <p:spPr>
          <a:xfrm>
            <a:off x="4902480" y="2160360"/>
            <a:ext cx="204408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01" name="PlaceHolder 5"/>
          <p:cNvSpPr>
            <a:spLocks noGrp="1"/>
          </p:cNvSpPr>
          <p:nvPr>
            <p:ph type="body"/>
          </p:nvPr>
        </p:nvSpPr>
        <p:spPr>
          <a:xfrm>
            <a:off x="609120" y="4187880"/>
            <a:ext cx="204408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02" name="PlaceHolder 6"/>
          <p:cNvSpPr>
            <a:spLocks noGrp="1"/>
          </p:cNvSpPr>
          <p:nvPr>
            <p:ph type="body"/>
          </p:nvPr>
        </p:nvSpPr>
        <p:spPr>
          <a:xfrm>
            <a:off x="2755800" y="4187880"/>
            <a:ext cx="204408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03" name="PlaceHolder 7"/>
          <p:cNvSpPr>
            <a:spLocks noGrp="1"/>
          </p:cNvSpPr>
          <p:nvPr>
            <p:ph type="body"/>
          </p:nvPr>
        </p:nvSpPr>
        <p:spPr>
          <a:xfrm>
            <a:off x="4902480" y="4187880"/>
            <a:ext cx="204408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123" name="PlaceHolder 2"/>
          <p:cNvSpPr>
            <a:spLocks noGrp="1"/>
          </p:cNvSpPr>
          <p:nvPr>
            <p:ph type="subTitle"/>
          </p:nvPr>
        </p:nvSpPr>
        <p:spPr>
          <a:xfrm>
            <a:off x="609120" y="2160360"/>
            <a:ext cx="6348600" cy="3881160"/>
          </a:xfrm>
          <a:prstGeom prst="rect">
            <a:avLst/>
          </a:prstGeom>
        </p:spPr>
        <p:txBody>
          <a:bodyPr lIns="0" rIns="0" tIns="0" bIns="0" anchor="ctr">
            <a:spAutoFit/>
          </a:bodyPr>
          <a:p>
            <a:pPr algn="ctr">
              <a:spcBef>
                <a:spcPts val="998"/>
              </a:spcBef>
            </a:pPr>
            <a:endParaRPr b="0" lang="es-MX" sz="1800" spc="-1" strike="noStrike">
              <a:solidFill>
                <a:srgbClr val="404040"/>
              </a:solidFill>
              <a:latin typeface="Trebuchet MS"/>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125" name="PlaceHolder 2"/>
          <p:cNvSpPr>
            <a:spLocks noGrp="1"/>
          </p:cNvSpPr>
          <p:nvPr>
            <p:ph type="body"/>
          </p:nvPr>
        </p:nvSpPr>
        <p:spPr>
          <a:xfrm>
            <a:off x="609120" y="2160360"/>
            <a:ext cx="6348600" cy="388116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127" name="PlaceHolder 2"/>
          <p:cNvSpPr>
            <a:spLocks noGrp="1"/>
          </p:cNvSpPr>
          <p:nvPr>
            <p:ph type="body"/>
          </p:nvPr>
        </p:nvSpPr>
        <p:spPr>
          <a:xfrm>
            <a:off x="609120" y="2160360"/>
            <a:ext cx="3097800" cy="388116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28" name="PlaceHolder 3"/>
          <p:cNvSpPr>
            <a:spLocks noGrp="1"/>
          </p:cNvSpPr>
          <p:nvPr>
            <p:ph type="body"/>
          </p:nvPr>
        </p:nvSpPr>
        <p:spPr>
          <a:xfrm>
            <a:off x="3862080" y="2160360"/>
            <a:ext cx="3097800" cy="388116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19" name="PlaceHolder 2"/>
          <p:cNvSpPr>
            <a:spLocks noGrp="1"/>
          </p:cNvSpPr>
          <p:nvPr>
            <p:ph type="body"/>
          </p:nvPr>
        </p:nvSpPr>
        <p:spPr>
          <a:xfrm>
            <a:off x="609120" y="2160360"/>
            <a:ext cx="6348600" cy="388116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609120" y="609120"/>
            <a:ext cx="6348600" cy="6123960"/>
          </a:xfrm>
          <a:prstGeom prst="rect">
            <a:avLst/>
          </a:prstGeom>
        </p:spPr>
        <p:txBody>
          <a:bodyPr lIns="0" rIns="0" tIns="0" bIns="0" anchor="ctr">
            <a:spAutoFit/>
          </a:bodyPr>
          <a:p>
            <a:pPr algn="ctr">
              <a:spcBef>
                <a:spcPts val="998"/>
              </a:spcBef>
            </a:pPr>
            <a:endParaRPr b="0" lang="es-MX" sz="1800" spc="-1" strike="noStrike">
              <a:solidFill>
                <a:srgbClr val="404040"/>
              </a:solidFill>
              <a:latin typeface="Trebuchet MS"/>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132" name="PlaceHolder 2"/>
          <p:cNvSpPr>
            <a:spLocks noGrp="1"/>
          </p:cNvSpPr>
          <p:nvPr>
            <p:ph type="body"/>
          </p:nvPr>
        </p:nvSpPr>
        <p:spPr>
          <a:xfrm>
            <a:off x="609120" y="216036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33" name="PlaceHolder 3"/>
          <p:cNvSpPr>
            <a:spLocks noGrp="1"/>
          </p:cNvSpPr>
          <p:nvPr>
            <p:ph type="body"/>
          </p:nvPr>
        </p:nvSpPr>
        <p:spPr>
          <a:xfrm>
            <a:off x="3862080" y="2160360"/>
            <a:ext cx="3097800" cy="388116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34" name="PlaceHolder 4"/>
          <p:cNvSpPr>
            <a:spLocks noGrp="1"/>
          </p:cNvSpPr>
          <p:nvPr>
            <p:ph type="body"/>
          </p:nvPr>
        </p:nvSpPr>
        <p:spPr>
          <a:xfrm>
            <a:off x="609120" y="418788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136" name="PlaceHolder 2"/>
          <p:cNvSpPr>
            <a:spLocks noGrp="1"/>
          </p:cNvSpPr>
          <p:nvPr>
            <p:ph type="body"/>
          </p:nvPr>
        </p:nvSpPr>
        <p:spPr>
          <a:xfrm>
            <a:off x="609120" y="2160360"/>
            <a:ext cx="3097800" cy="388116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37" name="PlaceHolder 3"/>
          <p:cNvSpPr>
            <a:spLocks noGrp="1"/>
          </p:cNvSpPr>
          <p:nvPr>
            <p:ph type="body"/>
          </p:nvPr>
        </p:nvSpPr>
        <p:spPr>
          <a:xfrm>
            <a:off x="3862080" y="216036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38" name="PlaceHolder 4"/>
          <p:cNvSpPr>
            <a:spLocks noGrp="1"/>
          </p:cNvSpPr>
          <p:nvPr>
            <p:ph type="body"/>
          </p:nvPr>
        </p:nvSpPr>
        <p:spPr>
          <a:xfrm>
            <a:off x="3862080" y="418788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140" name="PlaceHolder 2"/>
          <p:cNvSpPr>
            <a:spLocks noGrp="1"/>
          </p:cNvSpPr>
          <p:nvPr>
            <p:ph type="body"/>
          </p:nvPr>
        </p:nvSpPr>
        <p:spPr>
          <a:xfrm>
            <a:off x="609120" y="216036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41" name="PlaceHolder 3"/>
          <p:cNvSpPr>
            <a:spLocks noGrp="1"/>
          </p:cNvSpPr>
          <p:nvPr>
            <p:ph type="body"/>
          </p:nvPr>
        </p:nvSpPr>
        <p:spPr>
          <a:xfrm>
            <a:off x="3862080" y="216036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42" name="PlaceHolder 4"/>
          <p:cNvSpPr>
            <a:spLocks noGrp="1"/>
          </p:cNvSpPr>
          <p:nvPr>
            <p:ph type="body"/>
          </p:nvPr>
        </p:nvSpPr>
        <p:spPr>
          <a:xfrm>
            <a:off x="609120" y="4187880"/>
            <a:ext cx="63486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144" name="PlaceHolder 2"/>
          <p:cNvSpPr>
            <a:spLocks noGrp="1"/>
          </p:cNvSpPr>
          <p:nvPr>
            <p:ph type="body"/>
          </p:nvPr>
        </p:nvSpPr>
        <p:spPr>
          <a:xfrm>
            <a:off x="609120" y="2160360"/>
            <a:ext cx="63486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45" name="PlaceHolder 3"/>
          <p:cNvSpPr>
            <a:spLocks noGrp="1"/>
          </p:cNvSpPr>
          <p:nvPr>
            <p:ph type="body"/>
          </p:nvPr>
        </p:nvSpPr>
        <p:spPr>
          <a:xfrm>
            <a:off x="609120" y="4187880"/>
            <a:ext cx="63486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147" name="PlaceHolder 2"/>
          <p:cNvSpPr>
            <a:spLocks noGrp="1"/>
          </p:cNvSpPr>
          <p:nvPr>
            <p:ph type="body"/>
          </p:nvPr>
        </p:nvSpPr>
        <p:spPr>
          <a:xfrm>
            <a:off x="609120" y="216036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48" name="PlaceHolder 3"/>
          <p:cNvSpPr>
            <a:spLocks noGrp="1"/>
          </p:cNvSpPr>
          <p:nvPr>
            <p:ph type="body"/>
          </p:nvPr>
        </p:nvSpPr>
        <p:spPr>
          <a:xfrm>
            <a:off x="3862080" y="216036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49" name="PlaceHolder 4"/>
          <p:cNvSpPr>
            <a:spLocks noGrp="1"/>
          </p:cNvSpPr>
          <p:nvPr>
            <p:ph type="body"/>
          </p:nvPr>
        </p:nvSpPr>
        <p:spPr>
          <a:xfrm>
            <a:off x="609120" y="418788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50" name="PlaceHolder 5"/>
          <p:cNvSpPr>
            <a:spLocks noGrp="1"/>
          </p:cNvSpPr>
          <p:nvPr>
            <p:ph type="body"/>
          </p:nvPr>
        </p:nvSpPr>
        <p:spPr>
          <a:xfrm>
            <a:off x="3862080" y="418788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152" name="PlaceHolder 2"/>
          <p:cNvSpPr>
            <a:spLocks noGrp="1"/>
          </p:cNvSpPr>
          <p:nvPr>
            <p:ph type="body"/>
          </p:nvPr>
        </p:nvSpPr>
        <p:spPr>
          <a:xfrm>
            <a:off x="609120" y="2160360"/>
            <a:ext cx="204408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53" name="PlaceHolder 3"/>
          <p:cNvSpPr>
            <a:spLocks noGrp="1"/>
          </p:cNvSpPr>
          <p:nvPr>
            <p:ph type="body"/>
          </p:nvPr>
        </p:nvSpPr>
        <p:spPr>
          <a:xfrm>
            <a:off x="2755800" y="2160360"/>
            <a:ext cx="204408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54" name="PlaceHolder 4"/>
          <p:cNvSpPr>
            <a:spLocks noGrp="1"/>
          </p:cNvSpPr>
          <p:nvPr>
            <p:ph type="body"/>
          </p:nvPr>
        </p:nvSpPr>
        <p:spPr>
          <a:xfrm>
            <a:off x="4902480" y="2160360"/>
            <a:ext cx="204408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55" name="PlaceHolder 5"/>
          <p:cNvSpPr>
            <a:spLocks noGrp="1"/>
          </p:cNvSpPr>
          <p:nvPr>
            <p:ph type="body"/>
          </p:nvPr>
        </p:nvSpPr>
        <p:spPr>
          <a:xfrm>
            <a:off x="609120" y="4187880"/>
            <a:ext cx="204408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56" name="PlaceHolder 6"/>
          <p:cNvSpPr>
            <a:spLocks noGrp="1"/>
          </p:cNvSpPr>
          <p:nvPr>
            <p:ph type="body"/>
          </p:nvPr>
        </p:nvSpPr>
        <p:spPr>
          <a:xfrm>
            <a:off x="2755800" y="4187880"/>
            <a:ext cx="204408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57" name="PlaceHolder 7"/>
          <p:cNvSpPr>
            <a:spLocks noGrp="1"/>
          </p:cNvSpPr>
          <p:nvPr>
            <p:ph type="body"/>
          </p:nvPr>
        </p:nvSpPr>
        <p:spPr>
          <a:xfrm>
            <a:off x="4902480" y="4187880"/>
            <a:ext cx="204408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177" name="PlaceHolder 2"/>
          <p:cNvSpPr>
            <a:spLocks noGrp="1"/>
          </p:cNvSpPr>
          <p:nvPr>
            <p:ph type="subTitle"/>
          </p:nvPr>
        </p:nvSpPr>
        <p:spPr>
          <a:xfrm>
            <a:off x="609120" y="2160360"/>
            <a:ext cx="6348600" cy="3881160"/>
          </a:xfrm>
          <a:prstGeom prst="rect">
            <a:avLst/>
          </a:prstGeom>
        </p:spPr>
        <p:txBody>
          <a:bodyPr lIns="0" rIns="0" tIns="0" bIns="0" anchor="ctr">
            <a:spAutoFit/>
          </a:bodyPr>
          <a:p>
            <a:pPr algn="ctr">
              <a:spcBef>
                <a:spcPts val="998"/>
              </a:spcBef>
            </a:pPr>
            <a:endParaRPr b="0" lang="es-MX" sz="1800" spc="-1" strike="noStrike">
              <a:solidFill>
                <a:srgbClr val="404040"/>
              </a:solidFill>
              <a:latin typeface="Trebuchet MS"/>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179" name="PlaceHolder 2"/>
          <p:cNvSpPr>
            <a:spLocks noGrp="1"/>
          </p:cNvSpPr>
          <p:nvPr>
            <p:ph type="body"/>
          </p:nvPr>
        </p:nvSpPr>
        <p:spPr>
          <a:xfrm>
            <a:off x="609120" y="2160360"/>
            <a:ext cx="6348600" cy="388116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21" name="PlaceHolder 2"/>
          <p:cNvSpPr>
            <a:spLocks noGrp="1"/>
          </p:cNvSpPr>
          <p:nvPr>
            <p:ph type="body"/>
          </p:nvPr>
        </p:nvSpPr>
        <p:spPr>
          <a:xfrm>
            <a:off x="609120" y="2160360"/>
            <a:ext cx="3097800" cy="388116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22" name="PlaceHolder 3"/>
          <p:cNvSpPr>
            <a:spLocks noGrp="1"/>
          </p:cNvSpPr>
          <p:nvPr>
            <p:ph type="body"/>
          </p:nvPr>
        </p:nvSpPr>
        <p:spPr>
          <a:xfrm>
            <a:off x="3862080" y="2160360"/>
            <a:ext cx="3097800" cy="388116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181" name="PlaceHolder 2"/>
          <p:cNvSpPr>
            <a:spLocks noGrp="1"/>
          </p:cNvSpPr>
          <p:nvPr>
            <p:ph type="body"/>
          </p:nvPr>
        </p:nvSpPr>
        <p:spPr>
          <a:xfrm>
            <a:off x="609120" y="2160360"/>
            <a:ext cx="3097800" cy="388116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82" name="PlaceHolder 3"/>
          <p:cNvSpPr>
            <a:spLocks noGrp="1"/>
          </p:cNvSpPr>
          <p:nvPr>
            <p:ph type="body"/>
          </p:nvPr>
        </p:nvSpPr>
        <p:spPr>
          <a:xfrm>
            <a:off x="3862080" y="2160360"/>
            <a:ext cx="3097800" cy="388116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609120" y="609120"/>
            <a:ext cx="6348600" cy="6123960"/>
          </a:xfrm>
          <a:prstGeom prst="rect">
            <a:avLst/>
          </a:prstGeom>
        </p:spPr>
        <p:txBody>
          <a:bodyPr lIns="0" rIns="0" tIns="0" bIns="0" anchor="ctr">
            <a:spAutoFit/>
          </a:bodyPr>
          <a:p>
            <a:pPr algn="ctr">
              <a:spcBef>
                <a:spcPts val="998"/>
              </a:spcBef>
            </a:pPr>
            <a:endParaRPr b="0" lang="es-MX" sz="1800" spc="-1" strike="noStrike">
              <a:solidFill>
                <a:srgbClr val="404040"/>
              </a:solidFill>
              <a:latin typeface="Trebuchet MS"/>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186" name="PlaceHolder 2"/>
          <p:cNvSpPr>
            <a:spLocks noGrp="1"/>
          </p:cNvSpPr>
          <p:nvPr>
            <p:ph type="body"/>
          </p:nvPr>
        </p:nvSpPr>
        <p:spPr>
          <a:xfrm>
            <a:off x="609120" y="216036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87" name="PlaceHolder 3"/>
          <p:cNvSpPr>
            <a:spLocks noGrp="1"/>
          </p:cNvSpPr>
          <p:nvPr>
            <p:ph type="body"/>
          </p:nvPr>
        </p:nvSpPr>
        <p:spPr>
          <a:xfrm>
            <a:off x="3862080" y="2160360"/>
            <a:ext cx="3097800" cy="388116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88" name="PlaceHolder 4"/>
          <p:cNvSpPr>
            <a:spLocks noGrp="1"/>
          </p:cNvSpPr>
          <p:nvPr>
            <p:ph type="body"/>
          </p:nvPr>
        </p:nvSpPr>
        <p:spPr>
          <a:xfrm>
            <a:off x="609120" y="418788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190" name="PlaceHolder 2"/>
          <p:cNvSpPr>
            <a:spLocks noGrp="1"/>
          </p:cNvSpPr>
          <p:nvPr>
            <p:ph type="body"/>
          </p:nvPr>
        </p:nvSpPr>
        <p:spPr>
          <a:xfrm>
            <a:off x="609120" y="2160360"/>
            <a:ext cx="3097800" cy="388116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91" name="PlaceHolder 3"/>
          <p:cNvSpPr>
            <a:spLocks noGrp="1"/>
          </p:cNvSpPr>
          <p:nvPr>
            <p:ph type="body"/>
          </p:nvPr>
        </p:nvSpPr>
        <p:spPr>
          <a:xfrm>
            <a:off x="3862080" y="216036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92" name="PlaceHolder 4"/>
          <p:cNvSpPr>
            <a:spLocks noGrp="1"/>
          </p:cNvSpPr>
          <p:nvPr>
            <p:ph type="body"/>
          </p:nvPr>
        </p:nvSpPr>
        <p:spPr>
          <a:xfrm>
            <a:off x="3862080" y="418788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194" name="PlaceHolder 2"/>
          <p:cNvSpPr>
            <a:spLocks noGrp="1"/>
          </p:cNvSpPr>
          <p:nvPr>
            <p:ph type="body"/>
          </p:nvPr>
        </p:nvSpPr>
        <p:spPr>
          <a:xfrm>
            <a:off x="609120" y="216036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95" name="PlaceHolder 3"/>
          <p:cNvSpPr>
            <a:spLocks noGrp="1"/>
          </p:cNvSpPr>
          <p:nvPr>
            <p:ph type="body"/>
          </p:nvPr>
        </p:nvSpPr>
        <p:spPr>
          <a:xfrm>
            <a:off x="3862080" y="216036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96" name="PlaceHolder 4"/>
          <p:cNvSpPr>
            <a:spLocks noGrp="1"/>
          </p:cNvSpPr>
          <p:nvPr>
            <p:ph type="body"/>
          </p:nvPr>
        </p:nvSpPr>
        <p:spPr>
          <a:xfrm>
            <a:off x="609120" y="4187880"/>
            <a:ext cx="63486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198" name="PlaceHolder 2"/>
          <p:cNvSpPr>
            <a:spLocks noGrp="1"/>
          </p:cNvSpPr>
          <p:nvPr>
            <p:ph type="body"/>
          </p:nvPr>
        </p:nvSpPr>
        <p:spPr>
          <a:xfrm>
            <a:off x="609120" y="2160360"/>
            <a:ext cx="63486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199" name="PlaceHolder 3"/>
          <p:cNvSpPr>
            <a:spLocks noGrp="1"/>
          </p:cNvSpPr>
          <p:nvPr>
            <p:ph type="body"/>
          </p:nvPr>
        </p:nvSpPr>
        <p:spPr>
          <a:xfrm>
            <a:off x="609120" y="4187880"/>
            <a:ext cx="63486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201" name="PlaceHolder 2"/>
          <p:cNvSpPr>
            <a:spLocks noGrp="1"/>
          </p:cNvSpPr>
          <p:nvPr>
            <p:ph type="body"/>
          </p:nvPr>
        </p:nvSpPr>
        <p:spPr>
          <a:xfrm>
            <a:off x="609120" y="216036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202" name="PlaceHolder 3"/>
          <p:cNvSpPr>
            <a:spLocks noGrp="1"/>
          </p:cNvSpPr>
          <p:nvPr>
            <p:ph type="body"/>
          </p:nvPr>
        </p:nvSpPr>
        <p:spPr>
          <a:xfrm>
            <a:off x="3862080" y="216036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203" name="PlaceHolder 4"/>
          <p:cNvSpPr>
            <a:spLocks noGrp="1"/>
          </p:cNvSpPr>
          <p:nvPr>
            <p:ph type="body"/>
          </p:nvPr>
        </p:nvSpPr>
        <p:spPr>
          <a:xfrm>
            <a:off x="609120" y="418788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204" name="PlaceHolder 5"/>
          <p:cNvSpPr>
            <a:spLocks noGrp="1"/>
          </p:cNvSpPr>
          <p:nvPr>
            <p:ph type="body"/>
          </p:nvPr>
        </p:nvSpPr>
        <p:spPr>
          <a:xfrm>
            <a:off x="3862080" y="418788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206" name="PlaceHolder 2"/>
          <p:cNvSpPr>
            <a:spLocks noGrp="1"/>
          </p:cNvSpPr>
          <p:nvPr>
            <p:ph type="body"/>
          </p:nvPr>
        </p:nvSpPr>
        <p:spPr>
          <a:xfrm>
            <a:off x="609120" y="2160360"/>
            <a:ext cx="204408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207" name="PlaceHolder 3"/>
          <p:cNvSpPr>
            <a:spLocks noGrp="1"/>
          </p:cNvSpPr>
          <p:nvPr>
            <p:ph type="body"/>
          </p:nvPr>
        </p:nvSpPr>
        <p:spPr>
          <a:xfrm>
            <a:off x="2755800" y="2160360"/>
            <a:ext cx="204408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208" name="PlaceHolder 4"/>
          <p:cNvSpPr>
            <a:spLocks noGrp="1"/>
          </p:cNvSpPr>
          <p:nvPr>
            <p:ph type="body"/>
          </p:nvPr>
        </p:nvSpPr>
        <p:spPr>
          <a:xfrm>
            <a:off x="4902480" y="2160360"/>
            <a:ext cx="204408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209" name="PlaceHolder 5"/>
          <p:cNvSpPr>
            <a:spLocks noGrp="1"/>
          </p:cNvSpPr>
          <p:nvPr>
            <p:ph type="body"/>
          </p:nvPr>
        </p:nvSpPr>
        <p:spPr>
          <a:xfrm>
            <a:off x="609120" y="4187880"/>
            <a:ext cx="204408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210" name="PlaceHolder 6"/>
          <p:cNvSpPr>
            <a:spLocks noGrp="1"/>
          </p:cNvSpPr>
          <p:nvPr>
            <p:ph type="body"/>
          </p:nvPr>
        </p:nvSpPr>
        <p:spPr>
          <a:xfrm>
            <a:off x="2755800" y="4187880"/>
            <a:ext cx="204408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211" name="PlaceHolder 7"/>
          <p:cNvSpPr>
            <a:spLocks noGrp="1"/>
          </p:cNvSpPr>
          <p:nvPr>
            <p:ph type="body"/>
          </p:nvPr>
        </p:nvSpPr>
        <p:spPr>
          <a:xfrm>
            <a:off x="4902480" y="4187880"/>
            <a:ext cx="204408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09120" y="609120"/>
            <a:ext cx="6348600" cy="6123960"/>
          </a:xfrm>
          <a:prstGeom prst="rect">
            <a:avLst/>
          </a:prstGeom>
        </p:spPr>
        <p:txBody>
          <a:bodyPr lIns="0" rIns="0" tIns="0" bIns="0" anchor="ctr">
            <a:spAutoFit/>
          </a:bodyPr>
          <a:p>
            <a:pPr algn="ctr">
              <a:spcBef>
                <a:spcPts val="998"/>
              </a:spcBef>
            </a:pPr>
            <a:endParaRPr b="0" lang="es-MX" sz="1800" spc="-1" strike="noStrike">
              <a:solidFill>
                <a:srgbClr val="404040"/>
              </a:solidFill>
              <a:latin typeface="Trebuchet M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26" name="PlaceHolder 2"/>
          <p:cNvSpPr>
            <a:spLocks noGrp="1"/>
          </p:cNvSpPr>
          <p:nvPr>
            <p:ph type="body"/>
          </p:nvPr>
        </p:nvSpPr>
        <p:spPr>
          <a:xfrm>
            <a:off x="609120" y="216036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27" name="PlaceHolder 3"/>
          <p:cNvSpPr>
            <a:spLocks noGrp="1"/>
          </p:cNvSpPr>
          <p:nvPr>
            <p:ph type="body"/>
          </p:nvPr>
        </p:nvSpPr>
        <p:spPr>
          <a:xfrm>
            <a:off x="3862080" y="2160360"/>
            <a:ext cx="3097800" cy="388116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28" name="PlaceHolder 4"/>
          <p:cNvSpPr>
            <a:spLocks noGrp="1"/>
          </p:cNvSpPr>
          <p:nvPr>
            <p:ph type="body"/>
          </p:nvPr>
        </p:nvSpPr>
        <p:spPr>
          <a:xfrm>
            <a:off x="609120" y="418788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30" name="PlaceHolder 2"/>
          <p:cNvSpPr>
            <a:spLocks noGrp="1"/>
          </p:cNvSpPr>
          <p:nvPr>
            <p:ph type="body"/>
          </p:nvPr>
        </p:nvSpPr>
        <p:spPr>
          <a:xfrm>
            <a:off x="609120" y="2160360"/>
            <a:ext cx="3097800" cy="388116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31" name="PlaceHolder 3"/>
          <p:cNvSpPr>
            <a:spLocks noGrp="1"/>
          </p:cNvSpPr>
          <p:nvPr>
            <p:ph type="body"/>
          </p:nvPr>
        </p:nvSpPr>
        <p:spPr>
          <a:xfrm>
            <a:off x="3862080" y="216036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32" name="PlaceHolder 4"/>
          <p:cNvSpPr>
            <a:spLocks noGrp="1"/>
          </p:cNvSpPr>
          <p:nvPr>
            <p:ph type="body"/>
          </p:nvPr>
        </p:nvSpPr>
        <p:spPr>
          <a:xfrm>
            <a:off x="3862080" y="418788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120" y="609120"/>
            <a:ext cx="6348600" cy="1320840"/>
          </a:xfrm>
          <a:prstGeom prst="rect">
            <a:avLst/>
          </a:prstGeom>
        </p:spPr>
        <p:txBody>
          <a:bodyPr lIns="90000" rIns="90000" tIns="46800" bIns="46800">
            <a:spAutoFit/>
          </a:bodyPr>
          <a:p>
            <a:endParaRPr b="0" lang="es-MX" sz="3600" spc="-1" strike="noStrike">
              <a:solidFill>
                <a:srgbClr val="5fcbef"/>
              </a:solidFill>
              <a:latin typeface="Trebuchet MS"/>
            </a:endParaRPr>
          </a:p>
        </p:txBody>
      </p:sp>
      <p:sp>
        <p:nvSpPr>
          <p:cNvPr id="34" name="PlaceHolder 2"/>
          <p:cNvSpPr>
            <a:spLocks noGrp="1"/>
          </p:cNvSpPr>
          <p:nvPr>
            <p:ph type="body"/>
          </p:nvPr>
        </p:nvSpPr>
        <p:spPr>
          <a:xfrm>
            <a:off x="609120" y="216036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35" name="PlaceHolder 3"/>
          <p:cNvSpPr>
            <a:spLocks noGrp="1"/>
          </p:cNvSpPr>
          <p:nvPr>
            <p:ph type="body"/>
          </p:nvPr>
        </p:nvSpPr>
        <p:spPr>
          <a:xfrm>
            <a:off x="3862080" y="2160360"/>
            <a:ext cx="30978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
        <p:nvSpPr>
          <p:cNvPr id="36" name="PlaceHolder 4"/>
          <p:cNvSpPr>
            <a:spLocks noGrp="1"/>
          </p:cNvSpPr>
          <p:nvPr>
            <p:ph type="body"/>
          </p:nvPr>
        </p:nvSpPr>
        <p:spPr>
          <a:xfrm>
            <a:off x="609120" y="4187880"/>
            <a:ext cx="6348600" cy="1851120"/>
          </a:xfrm>
          <a:prstGeom prst="rect">
            <a:avLst/>
          </a:prstGeom>
        </p:spPr>
        <p:txBody>
          <a:bodyPr lIns="90000" rIns="90000" tIns="46800" bIns="46800">
            <a:normAutofit/>
          </a:bodyPr>
          <a:p>
            <a:endParaRPr b="0" lang="es-MX" sz="1800" spc="-1" strike="noStrike">
              <a:solidFill>
                <a:srgbClr val="40404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7920" y="-7920"/>
            <a:ext cx="9171000" cy="6873840"/>
            <a:chOff x="-7920" y="-7920"/>
            <a:chExt cx="9171000" cy="6873840"/>
          </a:xfrm>
        </p:grpSpPr>
        <p:sp>
          <p:nvSpPr>
            <p:cNvPr id="1" name="CustomShape 2"/>
            <p:cNvSpPr/>
            <p:nvPr/>
          </p:nvSpPr>
          <p:spPr>
            <a:xfrm>
              <a:off x="-7920" y="4013280"/>
              <a:ext cx="457200" cy="2852640"/>
            </a:xfrm>
            <a:custGeom>
              <a:avLst/>
              <a:gdLst/>
              <a:ahLst/>
              <a:rect l="l" t="t" r="r" b="b"/>
              <a:pathLst>
                <a:path w="457200" h="2853267">
                  <a:moveTo>
                    <a:pt x="0" y="0"/>
                  </a:moveTo>
                  <a:lnTo>
                    <a:pt x="457200" y="2853267"/>
                  </a:lnTo>
                  <a:lnTo>
                    <a:pt x="0" y="2844800"/>
                  </a:lnTo>
                  <a:cubicBezTo>
                    <a:pt x="2822" y="1905000"/>
                    <a:pt x="5645" y="965200"/>
                    <a:pt x="0" y="0"/>
                  </a:cubicBezTo>
                  <a:close/>
                </a:path>
              </a:pathLst>
            </a:custGeom>
            <a:solidFill>
              <a:srgbClr val="5fcbef">
                <a:alpha val="70000"/>
              </a:srgbClr>
            </a:solidFill>
            <a:ln>
              <a:noFill/>
            </a:ln>
          </p:spPr>
          <p:style>
            <a:lnRef idx="0"/>
            <a:fillRef idx="0"/>
            <a:effectRef idx="0"/>
            <a:fontRef idx="minor"/>
          </p:style>
        </p:sp>
        <p:sp>
          <p:nvSpPr>
            <p:cNvPr id="2" name="Line 3"/>
            <p:cNvSpPr/>
            <p:nvPr/>
          </p:nvSpPr>
          <p:spPr>
            <a:xfrm flipV="1">
              <a:off x="5130720" y="4175280"/>
              <a:ext cx="4022640" cy="2682720"/>
            </a:xfrm>
            <a:prstGeom prst="line">
              <a:avLst/>
            </a:prstGeom>
            <a:ln w="9360">
              <a:solidFill>
                <a:srgbClr val="5fcbef">
                  <a:alpha val="70000"/>
                </a:srgbClr>
              </a:solidFill>
              <a:miter/>
            </a:ln>
          </p:spPr>
          <p:style>
            <a:lnRef idx="0"/>
            <a:fillRef idx="0"/>
            <a:effectRef idx="0"/>
            <a:fontRef idx="minor"/>
          </p:style>
        </p:sp>
        <p:sp>
          <p:nvSpPr>
            <p:cNvPr id="3" name="Line 4"/>
            <p:cNvSpPr/>
            <p:nvPr/>
          </p:nvSpPr>
          <p:spPr>
            <a:xfrm>
              <a:off x="7043760" y="0"/>
              <a:ext cx="1217520" cy="6858000"/>
            </a:xfrm>
            <a:prstGeom prst="line">
              <a:avLst/>
            </a:prstGeom>
            <a:ln w="9360">
              <a:solidFill>
                <a:srgbClr val="5fcbef">
                  <a:alpha val="70000"/>
                </a:srgbClr>
              </a:solidFill>
              <a:miter/>
            </a:ln>
          </p:spPr>
          <p:style>
            <a:lnRef idx="0"/>
            <a:fillRef idx="0"/>
            <a:effectRef idx="0"/>
            <a:fontRef idx="minor"/>
          </p:style>
        </p:sp>
        <p:sp>
          <p:nvSpPr>
            <p:cNvPr id="4" name="CustomShape 5"/>
            <p:cNvSpPr/>
            <p:nvPr/>
          </p:nvSpPr>
          <p:spPr>
            <a:xfrm>
              <a:off x="6892920" y="0"/>
              <a:ext cx="2268360" cy="6865920"/>
            </a:xfrm>
            <a:custGeom>
              <a:avLst/>
              <a:gdLst/>
              <a:ahLst/>
              <a:rect l="l" t="t" r="r" b="b"/>
              <a:pathLst>
                <a:path w="2271889" h="6866466">
                  <a:moveTo>
                    <a:pt x="2023534" y="0"/>
                  </a:moveTo>
                  <a:lnTo>
                    <a:pt x="0" y="6858000"/>
                  </a:lnTo>
                  <a:lnTo>
                    <a:pt x="2269067" y="6866466"/>
                  </a:lnTo>
                  <a:cubicBezTo>
                    <a:pt x="2271889" y="4580466"/>
                    <a:pt x="2257778" y="2294466"/>
                    <a:pt x="2260600" y="8466"/>
                  </a:cubicBezTo>
                  <a:lnTo>
                    <a:pt x="2023534" y="0"/>
                  </a:lnTo>
                  <a:close/>
                </a:path>
              </a:pathLst>
            </a:custGeom>
            <a:solidFill>
              <a:srgbClr val="5fcbef">
                <a:alpha val="36000"/>
              </a:srgbClr>
            </a:solidFill>
            <a:ln>
              <a:noFill/>
            </a:ln>
          </p:spPr>
          <p:style>
            <a:lnRef idx="0"/>
            <a:fillRef idx="0"/>
            <a:effectRef idx="0"/>
            <a:fontRef idx="minor"/>
          </p:style>
        </p:sp>
        <p:sp>
          <p:nvSpPr>
            <p:cNvPr id="5" name="CustomShape 6"/>
            <p:cNvSpPr/>
            <p:nvPr/>
          </p:nvSpPr>
          <p:spPr>
            <a:xfrm>
              <a:off x="7205760" y="-7920"/>
              <a:ext cx="1947600" cy="6865920"/>
            </a:xfrm>
            <a:custGeom>
              <a:avLst/>
              <a:gdLst/>
              <a:ahLst/>
              <a:rect l="l" t="t" r="r" b="b"/>
              <a:pathLst>
                <a:path w="1950155" h="6866467">
                  <a:moveTo>
                    <a:pt x="0" y="0"/>
                  </a:moveTo>
                  <a:lnTo>
                    <a:pt x="1202267" y="6866467"/>
                  </a:lnTo>
                  <a:lnTo>
                    <a:pt x="1947333" y="6866467"/>
                  </a:lnTo>
                  <a:cubicBezTo>
                    <a:pt x="1944511" y="4577645"/>
                    <a:pt x="1950155" y="2288822"/>
                    <a:pt x="1947333" y="0"/>
                  </a:cubicBezTo>
                  <a:lnTo>
                    <a:pt x="0" y="0"/>
                  </a:lnTo>
                  <a:close/>
                </a:path>
              </a:pathLst>
            </a:custGeom>
            <a:solidFill>
              <a:srgbClr val="5fcbef">
                <a:alpha val="20000"/>
              </a:srgbClr>
            </a:solidFill>
            <a:ln>
              <a:noFill/>
            </a:ln>
          </p:spPr>
          <p:style>
            <a:lnRef idx="0"/>
            <a:fillRef idx="0"/>
            <a:effectRef idx="0"/>
            <a:fontRef idx="minor"/>
          </p:style>
        </p:sp>
        <p:sp>
          <p:nvSpPr>
            <p:cNvPr id="6" name="CustomShape 7"/>
            <p:cNvSpPr/>
            <p:nvPr/>
          </p:nvSpPr>
          <p:spPr>
            <a:xfrm>
              <a:off x="6639120" y="3919680"/>
              <a:ext cx="2512800" cy="2938320"/>
            </a:xfrm>
            <a:custGeom>
              <a:avLst/>
              <a:gdLst/>
              <a:ahLst/>
              <a:rect l="l" t="t" r="r" b="b"/>
              <a:pathLst>
                <a:path w="3259667" h="3810000">
                  <a:moveTo>
                    <a:pt x="0" y="3810000"/>
                  </a:moveTo>
                  <a:lnTo>
                    <a:pt x="3251200" y="0"/>
                  </a:lnTo>
                  <a:cubicBezTo>
                    <a:pt x="3254022" y="1270000"/>
                    <a:pt x="3256845" y="2540000"/>
                    <a:pt x="3259667" y="3810000"/>
                  </a:cubicBezTo>
                  <a:lnTo>
                    <a:pt x="0" y="3810000"/>
                  </a:lnTo>
                  <a:close/>
                </a:path>
              </a:pathLst>
            </a:custGeom>
            <a:solidFill>
              <a:srgbClr val="17b0e4">
                <a:alpha val="66000"/>
              </a:srgbClr>
            </a:solidFill>
            <a:ln>
              <a:noFill/>
            </a:ln>
          </p:spPr>
          <p:style>
            <a:lnRef idx="0"/>
            <a:fillRef idx="0"/>
            <a:effectRef idx="0"/>
            <a:fontRef idx="minor"/>
          </p:style>
        </p:sp>
        <p:sp>
          <p:nvSpPr>
            <p:cNvPr id="7" name="CustomShape 8"/>
            <p:cNvSpPr/>
            <p:nvPr/>
          </p:nvSpPr>
          <p:spPr>
            <a:xfrm>
              <a:off x="7010640" y="-7920"/>
              <a:ext cx="2143080" cy="6865920"/>
            </a:xfrm>
            <a:custGeom>
              <a:avLst/>
              <a:gdLst/>
              <a:ahLst/>
              <a:rect l="l" t="t" r="r" b="b"/>
              <a:pathLst>
                <a:path w="2853267" h="6866467">
                  <a:moveTo>
                    <a:pt x="0" y="0"/>
                  </a:moveTo>
                  <a:lnTo>
                    <a:pt x="2472267" y="6866467"/>
                  </a:lnTo>
                  <a:lnTo>
                    <a:pt x="2853267" y="6858000"/>
                  </a:lnTo>
                  <a:lnTo>
                    <a:pt x="2853267" y="0"/>
                  </a:lnTo>
                  <a:lnTo>
                    <a:pt x="0" y="0"/>
                  </a:lnTo>
                  <a:close/>
                </a:path>
              </a:pathLst>
            </a:custGeom>
            <a:solidFill>
              <a:srgbClr val="17b0e4">
                <a:alpha val="50000"/>
              </a:srgbClr>
            </a:solidFill>
            <a:ln>
              <a:noFill/>
            </a:ln>
          </p:spPr>
          <p:style>
            <a:lnRef idx="0"/>
            <a:fillRef idx="0"/>
            <a:effectRef idx="0"/>
            <a:fontRef idx="minor"/>
          </p:style>
        </p:sp>
        <p:sp>
          <p:nvSpPr>
            <p:cNvPr id="8" name="CustomShape 9"/>
            <p:cNvSpPr/>
            <p:nvPr/>
          </p:nvSpPr>
          <p:spPr>
            <a:xfrm>
              <a:off x="8296560" y="-7920"/>
              <a:ext cx="857160" cy="6865920"/>
            </a:xfrm>
            <a:custGeom>
              <a:avLst/>
              <a:gdLst/>
              <a:ah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2e83c3">
                <a:alpha val="70000"/>
              </a:srgbClr>
            </a:solidFill>
            <a:ln>
              <a:noFill/>
            </a:ln>
          </p:spPr>
          <p:style>
            <a:lnRef idx="0"/>
            <a:fillRef idx="0"/>
            <a:effectRef idx="0"/>
            <a:fontRef idx="minor"/>
          </p:style>
        </p:sp>
        <p:sp>
          <p:nvSpPr>
            <p:cNvPr id="9" name="CustomShape 10"/>
            <p:cNvSpPr/>
            <p:nvPr/>
          </p:nvSpPr>
          <p:spPr>
            <a:xfrm>
              <a:off x="8094960" y="-7920"/>
              <a:ext cx="1066680" cy="6865920"/>
            </a:xfrm>
            <a:custGeom>
              <a:avLst/>
              <a:gdLst/>
              <a:ahLst/>
              <a:rect l="l" t="t" r="r" b="b"/>
              <a:pathLst>
                <a:path w="1272822" h="6866467">
                  <a:moveTo>
                    <a:pt x="0" y="0"/>
                  </a:moveTo>
                  <a:lnTo>
                    <a:pt x="1117600" y="6866467"/>
                  </a:lnTo>
                  <a:lnTo>
                    <a:pt x="1270000" y="6866467"/>
                  </a:lnTo>
                  <a:cubicBezTo>
                    <a:pt x="1272822" y="4574822"/>
                    <a:pt x="1250245" y="2291645"/>
                    <a:pt x="1253067" y="0"/>
                  </a:cubicBezTo>
                  <a:lnTo>
                    <a:pt x="0" y="0"/>
                  </a:lnTo>
                  <a:close/>
                </a:path>
              </a:pathLst>
            </a:custGeom>
            <a:solidFill>
              <a:srgbClr val="236292">
                <a:alpha val="82000"/>
              </a:srgbClr>
            </a:solidFill>
            <a:ln>
              <a:noFill/>
            </a:ln>
          </p:spPr>
          <p:style>
            <a:lnRef idx="0"/>
            <a:fillRef idx="0"/>
            <a:effectRef idx="0"/>
            <a:fontRef idx="minor"/>
          </p:style>
        </p:sp>
        <p:sp>
          <p:nvSpPr>
            <p:cNvPr id="10" name="CustomShape 11"/>
            <p:cNvSpPr/>
            <p:nvPr/>
          </p:nvSpPr>
          <p:spPr>
            <a:xfrm>
              <a:off x="8069400" y="4894200"/>
              <a:ext cx="1093680" cy="1963800"/>
            </a:xfrm>
            <a:custGeom>
              <a:avLst/>
              <a:gdLst/>
              <a:ahLst/>
              <a:rect l="l" t="t" r="r" b="b"/>
              <a:pathLst>
                <a:path w="1820333" h="3268133">
                  <a:moveTo>
                    <a:pt x="0" y="3268133"/>
                  </a:moveTo>
                  <a:lnTo>
                    <a:pt x="1811866" y="0"/>
                  </a:lnTo>
                  <a:cubicBezTo>
                    <a:pt x="1814688" y="1086555"/>
                    <a:pt x="1817511" y="2173111"/>
                    <a:pt x="1820333" y="3259666"/>
                  </a:cubicBezTo>
                  <a:lnTo>
                    <a:pt x="0" y="3268133"/>
                  </a:lnTo>
                  <a:close/>
                </a:path>
              </a:pathLst>
            </a:custGeom>
            <a:solidFill>
              <a:srgbClr val="17b0e4">
                <a:alpha val="66000"/>
              </a:srgbClr>
            </a:solidFill>
            <a:ln>
              <a:noFill/>
            </a:ln>
          </p:spPr>
          <p:style>
            <a:lnRef idx="0"/>
            <a:fillRef idx="0"/>
            <a:effectRef idx="0"/>
            <a:fontRef idx="minor"/>
          </p:style>
        </p:sp>
      </p:grpSp>
      <p:sp>
        <p:nvSpPr>
          <p:cNvPr id="11" name="PlaceHolder 12"/>
          <p:cNvSpPr>
            <a:spLocks noGrp="1"/>
          </p:cNvSpPr>
          <p:nvPr>
            <p:ph type="title"/>
          </p:nvPr>
        </p:nvSpPr>
        <p:spPr>
          <a:xfrm>
            <a:off x="609120" y="609120"/>
            <a:ext cx="6348600" cy="1320840"/>
          </a:xfrm>
          <a:prstGeom prst="rect">
            <a:avLst/>
          </a:prstGeom>
        </p:spPr>
        <p:txBody>
          <a:bodyPr lIns="90000" rIns="90000" tIns="46800" bIns="46800">
            <a:noAutofit/>
          </a:bodyPr>
          <a:p>
            <a:r>
              <a:rPr b="0" lang="es-MX" sz="3600" spc="-1" strike="noStrike">
                <a:solidFill>
                  <a:srgbClr val="5fcbef"/>
                </a:solidFill>
                <a:latin typeface="Trebuchet MS"/>
              </a:rPr>
              <a:t>Pulse para editar el formato del texto de título</a:t>
            </a:r>
            <a:endParaRPr b="0" lang="es-MX" sz="3600" spc="-1" strike="noStrike">
              <a:solidFill>
                <a:srgbClr val="5fcbef"/>
              </a:solidFill>
              <a:latin typeface="Trebuchet MS"/>
            </a:endParaRPr>
          </a:p>
        </p:txBody>
      </p:sp>
      <p:sp>
        <p:nvSpPr>
          <p:cNvPr id="12" name="PlaceHolder 13"/>
          <p:cNvSpPr>
            <a:spLocks noGrp="1"/>
          </p:cNvSpPr>
          <p:nvPr>
            <p:ph type="body"/>
          </p:nvPr>
        </p:nvSpPr>
        <p:spPr>
          <a:xfrm>
            <a:off x="609120" y="2160360"/>
            <a:ext cx="6348600" cy="3881160"/>
          </a:xfrm>
          <a:prstGeom prst="rect">
            <a:avLst/>
          </a:prstGeom>
        </p:spPr>
        <p:txBody>
          <a:bodyPr lIns="90000" rIns="90000" tIns="46800" bIns="46800">
            <a:normAutofit/>
          </a:bodyPr>
          <a:p>
            <a:pPr marL="342720" indent="-342720">
              <a:spcBef>
                <a:spcPts val="998"/>
              </a:spcBef>
              <a:buClr>
                <a:srgbClr val="5fcbef"/>
              </a:buClr>
              <a:buSzPct val="80000"/>
              <a:buFont typeface="Wingdings 3" charset="2"/>
              <a:buChar char=""/>
            </a:pPr>
            <a:r>
              <a:rPr b="0" lang="es-MX" sz="1800" spc="-1" strike="noStrike">
                <a:solidFill>
                  <a:srgbClr val="404040"/>
                </a:solidFill>
                <a:latin typeface="Trebuchet MS"/>
              </a:rPr>
              <a:t>Pulse para editar el formato de esquema del texto</a:t>
            </a:r>
            <a:endParaRPr b="0" lang="es-MX" sz="1800" spc="-1" strike="noStrike">
              <a:solidFill>
                <a:srgbClr val="404040"/>
              </a:solidFill>
              <a:latin typeface="Trebuchet MS"/>
            </a:endParaRPr>
          </a:p>
          <a:p>
            <a:pPr lvl="1" marL="742680" indent="-285480">
              <a:spcBef>
                <a:spcPts val="998"/>
              </a:spcBef>
              <a:buClr>
                <a:srgbClr val="5fcbef"/>
              </a:buClr>
              <a:buSzPct val="80000"/>
              <a:buFont typeface="Wingdings 3" charset="2"/>
              <a:buChar char=""/>
            </a:pPr>
            <a:r>
              <a:rPr b="0" lang="es-MX" sz="1600" spc="-1" strike="noStrike">
                <a:solidFill>
                  <a:srgbClr val="404040"/>
                </a:solidFill>
                <a:latin typeface="Trebuchet MS"/>
              </a:rPr>
              <a:t>Segundo nivel del esquema</a:t>
            </a:r>
            <a:endParaRPr b="0" lang="es-MX" sz="1600" spc="-1" strike="noStrike">
              <a:solidFill>
                <a:srgbClr val="404040"/>
              </a:solidFill>
              <a:latin typeface="Trebuchet MS"/>
            </a:endParaRPr>
          </a:p>
          <a:p>
            <a:pPr lvl="2" marL="1143000" indent="-228600">
              <a:spcBef>
                <a:spcPts val="998"/>
              </a:spcBef>
              <a:buClr>
                <a:srgbClr val="5fcbef"/>
              </a:buClr>
              <a:buSzPct val="80000"/>
              <a:buFont typeface="Wingdings 3" charset="2"/>
              <a:buChar char=""/>
            </a:pPr>
            <a:r>
              <a:rPr b="0" lang="es-MX" sz="1400" spc="-1" strike="noStrike">
                <a:solidFill>
                  <a:srgbClr val="404040"/>
                </a:solidFill>
                <a:latin typeface="Trebuchet MS"/>
              </a:rPr>
              <a:t>Tercer nivel del esquema</a:t>
            </a:r>
            <a:endParaRPr b="0" lang="es-MX" sz="1400" spc="-1" strike="noStrike">
              <a:solidFill>
                <a:srgbClr val="404040"/>
              </a:solidFill>
              <a:latin typeface="Trebuchet MS"/>
            </a:endParaRPr>
          </a:p>
          <a:p>
            <a:pPr lvl="3" marL="1600200" indent="-228600">
              <a:spcBef>
                <a:spcPts val="998"/>
              </a:spcBef>
              <a:buClr>
                <a:srgbClr val="5fcbef"/>
              </a:buClr>
              <a:buSzPct val="80000"/>
              <a:buFont typeface="Wingdings 3" charset="2"/>
              <a:buChar char=""/>
            </a:pPr>
            <a:r>
              <a:rPr b="0" lang="es-MX" sz="1200" spc="-1" strike="noStrike">
                <a:solidFill>
                  <a:srgbClr val="404040"/>
                </a:solidFill>
                <a:latin typeface="Trebuchet MS"/>
              </a:rPr>
              <a:t>Cuarto nivel del esquema</a:t>
            </a:r>
            <a:endParaRPr b="0" lang="es-MX" sz="1200" spc="-1" strike="noStrike">
              <a:solidFill>
                <a:srgbClr val="404040"/>
              </a:solidFill>
              <a:latin typeface="Trebuchet MS"/>
            </a:endParaRPr>
          </a:p>
          <a:p>
            <a:pPr lvl="4" marL="2057400" indent="-228600">
              <a:spcBef>
                <a:spcPts val="998"/>
              </a:spcBef>
              <a:buClr>
                <a:srgbClr val="5fcbef"/>
              </a:buClr>
              <a:buSzPct val="80000"/>
              <a:buFont typeface="Wingdings 3" charset="2"/>
              <a:buChar char=""/>
            </a:pPr>
            <a:r>
              <a:rPr b="0" lang="es-MX" sz="1200" spc="-1" strike="noStrike">
                <a:solidFill>
                  <a:srgbClr val="404040"/>
                </a:solidFill>
                <a:latin typeface="Trebuchet MS"/>
              </a:rPr>
              <a:t>Quinto nivel del esquema</a:t>
            </a:r>
            <a:endParaRPr b="0" lang="es-MX" sz="1200" spc="-1" strike="noStrike">
              <a:solidFill>
                <a:srgbClr val="404040"/>
              </a:solidFill>
              <a:latin typeface="Trebuchet MS"/>
            </a:endParaRPr>
          </a:p>
          <a:p>
            <a:pPr lvl="5" marL="2057400" indent="-228600">
              <a:spcBef>
                <a:spcPts val="998"/>
              </a:spcBef>
              <a:buClr>
                <a:srgbClr val="5fcbef"/>
              </a:buClr>
              <a:buSzPct val="80000"/>
              <a:buFont typeface="Wingdings 3" charset="2"/>
              <a:buChar char=""/>
            </a:pPr>
            <a:r>
              <a:rPr b="0" lang="es-MX" sz="1200" spc="-1" strike="noStrike">
                <a:solidFill>
                  <a:srgbClr val="404040"/>
                </a:solidFill>
                <a:latin typeface="Trebuchet MS"/>
              </a:rPr>
              <a:t>Sexto nivel del esquema</a:t>
            </a:r>
            <a:endParaRPr b="0" lang="es-MX" sz="1200" spc="-1" strike="noStrike">
              <a:solidFill>
                <a:srgbClr val="404040"/>
              </a:solidFill>
              <a:latin typeface="Trebuchet MS"/>
            </a:endParaRPr>
          </a:p>
          <a:p>
            <a:pPr lvl="6" marL="2057400" indent="-228600">
              <a:spcBef>
                <a:spcPts val="998"/>
              </a:spcBef>
              <a:buClr>
                <a:srgbClr val="5fcbef"/>
              </a:buClr>
              <a:buSzPct val="80000"/>
              <a:buFont typeface="Wingdings 3" charset="2"/>
              <a:buChar char=""/>
            </a:pPr>
            <a:r>
              <a:rPr b="0" lang="es-MX" sz="1200" spc="-1" strike="noStrike">
                <a:solidFill>
                  <a:srgbClr val="404040"/>
                </a:solidFill>
                <a:latin typeface="Trebuchet MS"/>
              </a:rPr>
              <a:t>Séptimo nivel del esquema</a:t>
            </a:r>
            <a:endParaRPr b="0" lang="es-MX" sz="1200" spc="-1" strike="noStrike">
              <a:solidFill>
                <a:srgbClr val="404040"/>
              </a:solidFill>
              <a:latin typeface="Trebuchet MS"/>
            </a:endParaRPr>
          </a:p>
        </p:txBody>
      </p:sp>
      <p:sp>
        <p:nvSpPr>
          <p:cNvPr id="13" name="PlaceHolder 14"/>
          <p:cNvSpPr>
            <a:spLocks noGrp="1"/>
          </p:cNvSpPr>
          <p:nvPr>
            <p:ph type="dt"/>
          </p:nvPr>
        </p:nvSpPr>
        <p:spPr>
          <a:xfrm>
            <a:off x="5405040" y="6041520"/>
            <a:ext cx="684360" cy="365400"/>
          </a:xfrm>
          <a:prstGeom prst="rect">
            <a:avLst/>
          </a:prstGeom>
        </p:spPr>
        <p:txBody>
          <a:bodyPr lIns="90000" rIns="90000" tIns="46800" bIns="46800" anchor="ctr">
            <a:noAutofit/>
          </a:bodyPr>
          <a:p>
            <a:endParaRPr b="0" lang="es-MX" sz="1800" spc="-1" strike="noStrike">
              <a:solidFill>
                <a:srgbClr val="000000"/>
              </a:solidFill>
              <a:latin typeface="Verdana"/>
            </a:endParaRPr>
          </a:p>
        </p:txBody>
      </p:sp>
      <p:sp>
        <p:nvSpPr>
          <p:cNvPr id="14" name="PlaceHolder 15"/>
          <p:cNvSpPr>
            <a:spLocks noGrp="1"/>
          </p:cNvSpPr>
          <p:nvPr>
            <p:ph type="ftr"/>
          </p:nvPr>
        </p:nvSpPr>
        <p:spPr>
          <a:xfrm>
            <a:off x="609120" y="6041520"/>
            <a:ext cx="4622760" cy="365400"/>
          </a:xfrm>
          <a:prstGeom prst="rect">
            <a:avLst/>
          </a:prstGeom>
        </p:spPr>
        <p:txBody>
          <a:bodyPr lIns="90000" rIns="90000" tIns="46800" bIns="46800" anchor="ctr">
            <a:noAutofit/>
          </a:bodyPr>
          <a:p>
            <a:endParaRPr b="0" lang="es-MX" sz="1800" spc="-1" strike="noStrike">
              <a:solidFill>
                <a:srgbClr val="000000"/>
              </a:solidFill>
              <a:latin typeface="Verdana"/>
            </a:endParaRPr>
          </a:p>
        </p:txBody>
      </p:sp>
      <p:sp>
        <p:nvSpPr>
          <p:cNvPr id="15" name="PlaceHolder 16"/>
          <p:cNvSpPr>
            <a:spLocks noGrp="1"/>
          </p:cNvSpPr>
          <p:nvPr>
            <p:ph type="sldNum"/>
          </p:nvPr>
        </p:nvSpPr>
        <p:spPr>
          <a:xfrm>
            <a:off x="6444720" y="6041520"/>
            <a:ext cx="513000" cy="365400"/>
          </a:xfrm>
          <a:prstGeom prst="rect">
            <a:avLst/>
          </a:prstGeom>
        </p:spPr>
        <p:txBody>
          <a:bodyPr lIns="90000" rIns="90000" tIns="46800" bIns="46800" anchor="ctr">
            <a:noAutofit/>
          </a:bodyPr>
          <a:p>
            <a:pPr algn="r"/>
            <a:fld id="{C7BD27E1-28BF-4EEA-9B1F-293AE9E83A00}" type="slidenum">
              <a:rPr b="0" lang="es-ES_tradnl" sz="900" spc="-1" strike="noStrike">
                <a:solidFill>
                  <a:srgbClr val="5fcbef"/>
                </a:solidFill>
                <a:latin typeface="Verdana"/>
              </a:rPr>
              <a:t>&lt;número&gt;</a:t>
            </a:fld>
            <a:endParaRPr b="0" lang="es-MX" sz="900" spc="-1" strike="noStrike">
              <a:solidFill>
                <a:srgbClr val="000000"/>
              </a:solidFill>
              <a:latin typeface="Verdan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2" name="Group 1"/>
          <p:cNvGrpSpPr/>
          <p:nvPr/>
        </p:nvGrpSpPr>
        <p:grpSpPr>
          <a:xfrm>
            <a:off x="-7920" y="-7920"/>
            <a:ext cx="9171000" cy="6873840"/>
            <a:chOff x="-7920" y="-7920"/>
            <a:chExt cx="9171000" cy="6873840"/>
          </a:xfrm>
        </p:grpSpPr>
        <p:sp>
          <p:nvSpPr>
            <p:cNvPr id="53" name="Line 2"/>
            <p:cNvSpPr/>
            <p:nvPr/>
          </p:nvSpPr>
          <p:spPr>
            <a:xfrm flipV="1">
              <a:off x="5130720" y="4175280"/>
              <a:ext cx="4022640" cy="2682720"/>
            </a:xfrm>
            <a:prstGeom prst="line">
              <a:avLst/>
            </a:prstGeom>
            <a:ln w="9360">
              <a:solidFill>
                <a:srgbClr val="5fcbef">
                  <a:alpha val="70000"/>
                </a:srgbClr>
              </a:solidFill>
              <a:miter/>
            </a:ln>
          </p:spPr>
          <p:style>
            <a:lnRef idx="0"/>
            <a:fillRef idx="0"/>
            <a:effectRef idx="0"/>
            <a:fontRef idx="minor"/>
          </p:style>
        </p:sp>
        <p:sp>
          <p:nvSpPr>
            <p:cNvPr id="54" name="Line 3"/>
            <p:cNvSpPr/>
            <p:nvPr/>
          </p:nvSpPr>
          <p:spPr>
            <a:xfrm>
              <a:off x="7043760" y="0"/>
              <a:ext cx="1217520" cy="6858000"/>
            </a:xfrm>
            <a:prstGeom prst="line">
              <a:avLst/>
            </a:prstGeom>
            <a:ln w="9360">
              <a:solidFill>
                <a:srgbClr val="5fcbef">
                  <a:alpha val="70000"/>
                </a:srgbClr>
              </a:solidFill>
              <a:miter/>
            </a:ln>
          </p:spPr>
          <p:style>
            <a:lnRef idx="0"/>
            <a:fillRef idx="0"/>
            <a:effectRef idx="0"/>
            <a:fontRef idx="minor"/>
          </p:style>
        </p:sp>
        <p:sp>
          <p:nvSpPr>
            <p:cNvPr id="55" name="CustomShape 4"/>
            <p:cNvSpPr/>
            <p:nvPr/>
          </p:nvSpPr>
          <p:spPr>
            <a:xfrm>
              <a:off x="6892920" y="0"/>
              <a:ext cx="2268360" cy="6865920"/>
            </a:xfrm>
            <a:custGeom>
              <a:avLst/>
              <a:gdLst/>
              <a:ahLst/>
              <a:rect l="l" t="t" r="r" b="b"/>
              <a:pathLst>
                <a:path w="2271889" h="6866466">
                  <a:moveTo>
                    <a:pt x="2023534" y="0"/>
                  </a:moveTo>
                  <a:lnTo>
                    <a:pt x="0" y="6858000"/>
                  </a:lnTo>
                  <a:lnTo>
                    <a:pt x="2269067" y="6866466"/>
                  </a:lnTo>
                  <a:cubicBezTo>
                    <a:pt x="2271889" y="4580466"/>
                    <a:pt x="2257778" y="2294466"/>
                    <a:pt x="2260600" y="8466"/>
                  </a:cubicBezTo>
                  <a:lnTo>
                    <a:pt x="2023534" y="0"/>
                  </a:lnTo>
                  <a:close/>
                </a:path>
              </a:pathLst>
            </a:custGeom>
            <a:solidFill>
              <a:srgbClr val="5fcbef">
                <a:alpha val="36000"/>
              </a:srgbClr>
            </a:solidFill>
            <a:ln>
              <a:noFill/>
            </a:ln>
          </p:spPr>
          <p:style>
            <a:lnRef idx="0"/>
            <a:fillRef idx="0"/>
            <a:effectRef idx="0"/>
            <a:fontRef idx="minor"/>
          </p:style>
        </p:sp>
        <p:sp>
          <p:nvSpPr>
            <p:cNvPr id="56" name="CustomShape 5"/>
            <p:cNvSpPr/>
            <p:nvPr/>
          </p:nvSpPr>
          <p:spPr>
            <a:xfrm>
              <a:off x="7205760" y="-7920"/>
              <a:ext cx="1947600" cy="6865920"/>
            </a:xfrm>
            <a:custGeom>
              <a:avLst/>
              <a:gdLst/>
              <a:ahLst/>
              <a:rect l="l" t="t" r="r" b="b"/>
              <a:pathLst>
                <a:path w="1950155" h="6866467">
                  <a:moveTo>
                    <a:pt x="0" y="0"/>
                  </a:moveTo>
                  <a:lnTo>
                    <a:pt x="1202267" y="6866467"/>
                  </a:lnTo>
                  <a:lnTo>
                    <a:pt x="1947333" y="6866467"/>
                  </a:lnTo>
                  <a:cubicBezTo>
                    <a:pt x="1944511" y="4577645"/>
                    <a:pt x="1950155" y="2288822"/>
                    <a:pt x="1947333" y="0"/>
                  </a:cubicBezTo>
                  <a:lnTo>
                    <a:pt x="0" y="0"/>
                  </a:lnTo>
                  <a:close/>
                </a:path>
              </a:pathLst>
            </a:custGeom>
            <a:solidFill>
              <a:srgbClr val="5fcbef">
                <a:alpha val="20000"/>
              </a:srgbClr>
            </a:solidFill>
            <a:ln>
              <a:noFill/>
            </a:ln>
          </p:spPr>
          <p:style>
            <a:lnRef idx="0"/>
            <a:fillRef idx="0"/>
            <a:effectRef idx="0"/>
            <a:fontRef idx="minor"/>
          </p:style>
        </p:sp>
        <p:sp>
          <p:nvSpPr>
            <p:cNvPr id="57" name="CustomShape 6"/>
            <p:cNvSpPr/>
            <p:nvPr/>
          </p:nvSpPr>
          <p:spPr>
            <a:xfrm>
              <a:off x="6639120" y="3919680"/>
              <a:ext cx="2512800" cy="2938320"/>
            </a:xfrm>
            <a:custGeom>
              <a:avLst/>
              <a:gdLst/>
              <a:ahLst/>
              <a:rect l="l" t="t" r="r" b="b"/>
              <a:pathLst>
                <a:path w="3259667" h="3810000">
                  <a:moveTo>
                    <a:pt x="0" y="3810000"/>
                  </a:moveTo>
                  <a:lnTo>
                    <a:pt x="3251200" y="0"/>
                  </a:lnTo>
                  <a:cubicBezTo>
                    <a:pt x="3254022" y="1270000"/>
                    <a:pt x="3256845" y="2540000"/>
                    <a:pt x="3259667" y="3810000"/>
                  </a:cubicBezTo>
                  <a:lnTo>
                    <a:pt x="0" y="3810000"/>
                  </a:lnTo>
                  <a:close/>
                </a:path>
              </a:pathLst>
            </a:custGeom>
            <a:solidFill>
              <a:srgbClr val="17b0e4">
                <a:alpha val="66000"/>
              </a:srgbClr>
            </a:solidFill>
            <a:ln>
              <a:noFill/>
            </a:ln>
          </p:spPr>
          <p:style>
            <a:lnRef idx="0"/>
            <a:fillRef idx="0"/>
            <a:effectRef idx="0"/>
            <a:fontRef idx="minor"/>
          </p:style>
        </p:sp>
        <p:sp>
          <p:nvSpPr>
            <p:cNvPr id="58" name="CustomShape 7"/>
            <p:cNvSpPr/>
            <p:nvPr/>
          </p:nvSpPr>
          <p:spPr>
            <a:xfrm>
              <a:off x="7010640" y="-7920"/>
              <a:ext cx="2143080" cy="6865920"/>
            </a:xfrm>
            <a:custGeom>
              <a:avLst/>
              <a:gdLst/>
              <a:ahLst/>
              <a:rect l="l" t="t" r="r" b="b"/>
              <a:pathLst>
                <a:path w="2853267" h="6866467">
                  <a:moveTo>
                    <a:pt x="0" y="0"/>
                  </a:moveTo>
                  <a:lnTo>
                    <a:pt x="2472267" y="6866467"/>
                  </a:lnTo>
                  <a:lnTo>
                    <a:pt x="2853267" y="6858000"/>
                  </a:lnTo>
                  <a:lnTo>
                    <a:pt x="2853267" y="0"/>
                  </a:lnTo>
                  <a:lnTo>
                    <a:pt x="0" y="0"/>
                  </a:lnTo>
                  <a:close/>
                </a:path>
              </a:pathLst>
            </a:custGeom>
            <a:solidFill>
              <a:srgbClr val="17b0e4">
                <a:alpha val="50000"/>
              </a:srgbClr>
            </a:solidFill>
            <a:ln>
              <a:noFill/>
            </a:ln>
          </p:spPr>
          <p:style>
            <a:lnRef idx="0"/>
            <a:fillRef idx="0"/>
            <a:effectRef idx="0"/>
            <a:fontRef idx="minor"/>
          </p:style>
        </p:sp>
        <p:sp>
          <p:nvSpPr>
            <p:cNvPr id="59" name="CustomShape 8"/>
            <p:cNvSpPr/>
            <p:nvPr/>
          </p:nvSpPr>
          <p:spPr>
            <a:xfrm>
              <a:off x="8296560" y="-7920"/>
              <a:ext cx="857160" cy="6865920"/>
            </a:xfrm>
            <a:custGeom>
              <a:avLst/>
              <a:gdLst/>
              <a:ah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2e83c3">
                <a:alpha val="70000"/>
              </a:srgbClr>
            </a:solidFill>
            <a:ln>
              <a:noFill/>
            </a:ln>
          </p:spPr>
          <p:style>
            <a:lnRef idx="0"/>
            <a:fillRef idx="0"/>
            <a:effectRef idx="0"/>
            <a:fontRef idx="minor"/>
          </p:style>
        </p:sp>
        <p:sp>
          <p:nvSpPr>
            <p:cNvPr id="60" name="CustomShape 9"/>
            <p:cNvSpPr/>
            <p:nvPr/>
          </p:nvSpPr>
          <p:spPr>
            <a:xfrm>
              <a:off x="8094960" y="-7920"/>
              <a:ext cx="1066680" cy="6865920"/>
            </a:xfrm>
            <a:custGeom>
              <a:avLst/>
              <a:gdLst/>
              <a:ahLst/>
              <a:rect l="l" t="t" r="r" b="b"/>
              <a:pathLst>
                <a:path w="1272822" h="6866467">
                  <a:moveTo>
                    <a:pt x="0" y="0"/>
                  </a:moveTo>
                  <a:lnTo>
                    <a:pt x="1117600" y="6866467"/>
                  </a:lnTo>
                  <a:lnTo>
                    <a:pt x="1270000" y="6866467"/>
                  </a:lnTo>
                  <a:cubicBezTo>
                    <a:pt x="1272822" y="4574822"/>
                    <a:pt x="1250245" y="2291645"/>
                    <a:pt x="1253067" y="0"/>
                  </a:cubicBezTo>
                  <a:lnTo>
                    <a:pt x="0" y="0"/>
                  </a:lnTo>
                  <a:close/>
                </a:path>
              </a:pathLst>
            </a:custGeom>
            <a:solidFill>
              <a:srgbClr val="236292">
                <a:alpha val="82000"/>
              </a:srgbClr>
            </a:solidFill>
            <a:ln>
              <a:noFill/>
            </a:ln>
          </p:spPr>
          <p:style>
            <a:lnRef idx="0"/>
            <a:fillRef idx="0"/>
            <a:effectRef idx="0"/>
            <a:fontRef idx="minor"/>
          </p:style>
        </p:sp>
        <p:sp>
          <p:nvSpPr>
            <p:cNvPr id="61" name="CustomShape 10"/>
            <p:cNvSpPr/>
            <p:nvPr/>
          </p:nvSpPr>
          <p:spPr>
            <a:xfrm>
              <a:off x="8069400" y="4894200"/>
              <a:ext cx="1093680" cy="1963800"/>
            </a:xfrm>
            <a:custGeom>
              <a:avLst/>
              <a:gdLst/>
              <a:ahLst/>
              <a:rect l="l" t="t" r="r" b="b"/>
              <a:pathLst>
                <a:path w="1820333" h="3268133">
                  <a:moveTo>
                    <a:pt x="0" y="3268133"/>
                  </a:moveTo>
                  <a:lnTo>
                    <a:pt x="1811866" y="0"/>
                  </a:lnTo>
                  <a:cubicBezTo>
                    <a:pt x="1814688" y="1086555"/>
                    <a:pt x="1817511" y="2173111"/>
                    <a:pt x="1820333" y="3259666"/>
                  </a:cubicBezTo>
                  <a:lnTo>
                    <a:pt x="0" y="3268133"/>
                  </a:lnTo>
                  <a:close/>
                </a:path>
              </a:pathLst>
            </a:custGeom>
            <a:solidFill>
              <a:srgbClr val="17b0e4">
                <a:alpha val="66000"/>
              </a:srgbClr>
            </a:solidFill>
            <a:ln>
              <a:noFill/>
            </a:ln>
          </p:spPr>
          <p:style>
            <a:lnRef idx="0"/>
            <a:fillRef idx="0"/>
            <a:effectRef idx="0"/>
            <a:fontRef idx="minor"/>
          </p:style>
        </p:sp>
        <p:sp>
          <p:nvSpPr>
            <p:cNvPr id="62" name="CustomShape 11"/>
            <p:cNvSpPr/>
            <p:nvPr/>
          </p:nvSpPr>
          <p:spPr>
            <a:xfrm>
              <a:off x="-7920" y="-7920"/>
              <a:ext cx="863280" cy="5697720"/>
            </a:xfrm>
            <a:custGeom>
              <a:avLst/>
              <a:gdLst/>
              <a:ahLst/>
              <a:rect l="l" t="t" r="r" b="b"/>
              <a:pathLst>
                <a:path w="863600" h="5698067">
                  <a:moveTo>
                    <a:pt x="0" y="8467"/>
                  </a:moveTo>
                  <a:lnTo>
                    <a:pt x="863600" y="0"/>
                  </a:lnTo>
                  <a:lnTo>
                    <a:pt x="863600" y="16934"/>
                  </a:lnTo>
                  <a:lnTo>
                    <a:pt x="0" y="5698067"/>
                  </a:lnTo>
                  <a:lnTo>
                    <a:pt x="0" y="8467"/>
                  </a:lnTo>
                  <a:close/>
                </a:path>
              </a:pathLst>
            </a:custGeom>
            <a:solidFill>
              <a:srgbClr val="5fcbef">
                <a:alpha val="85000"/>
              </a:srgbClr>
            </a:solidFill>
            <a:ln>
              <a:noFill/>
            </a:ln>
          </p:spPr>
          <p:style>
            <a:lnRef idx="0"/>
            <a:fillRef idx="0"/>
            <a:effectRef idx="0"/>
            <a:fontRef idx="minor"/>
          </p:style>
        </p:sp>
      </p:grpSp>
      <p:sp>
        <p:nvSpPr>
          <p:cNvPr id="63" name="PlaceHolder 12"/>
          <p:cNvSpPr>
            <a:spLocks noGrp="1"/>
          </p:cNvSpPr>
          <p:nvPr>
            <p:ph type="title"/>
          </p:nvPr>
        </p:nvSpPr>
        <p:spPr>
          <a:xfrm>
            <a:off x="609120" y="609120"/>
            <a:ext cx="6348600" cy="1320840"/>
          </a:xfrm>
          <a:prstGeom prst="rect">
            <a:avLst/>
          </a:prstGeom>
        </p:spPr>
        <p:txBody>
          <a:bodyPr lIns="90000" rIns="90000" tIns="46800" bIns="46800">
            <a:noAutofit/>
          </a:bodyPr>
          <a:p>
            <a:r>
              <a:rPr b="0" lang="es-MX" sz="3600" spc="-1" strike="noStrike">
                <a:solidFill>
                  <a:srgbClr val="5fcbef"/>
                </a:solidFill>
                <a:latin typeface="Trebuchet MS"/>
              </a:rPr>
              <a:t>Pulse para editar el formato del texto de título</a:t>
            </a:r>
            <a:endParaRPr b="0" lang="es-MX" sz="3600" spc="-1" strike="noStrike">
              <a:solidFill>
                <a:srgbClr val="5fcbef"/>
              </a:solidFill>
              <a:latin typeface="Trebuchet MS"/>
            </a:endParaRPr>
          </a:p>
        </p:txBody>
      </p:sp>
      <p:sp>
        <p:nvSpPr>
          <p:cNvPr id="64" name="PlaceHolder 13"/>
          <p:cNvSpPr>
            <a:spLocks noGrp="1"/>
          </p:cNvSpPr>
          <p:nvPr>
            <p:ph type="body"/>
          </p:nvPr>
        </p:nvSpPr>
        <p:spPr>
          <a:xfrm>
            <a:off x="609120" y="2160360"/>
            <a:ext cx="6348600" cy="3881160"/>
          </a:xfrm>
          <a:prstGeom prst="rect">
            <a:avLst/>
          </a:prstGeom>
        </p:spPr>
        <p:txBody>
          <a:bodyPr lIns="90000" rIns="90000" tIns="46800" bIns="46800">
            <a:normAutofit/>
          </a:bodyPr>
          <a:p>
            <a:pPr marL="342720" indent="-342720">
              <a:spcBef>
                <a:spcPts val="998"/>
              </a:spcBef>
              <a:buClr>
                <a:srgbClr val="5fcbef"/>
              </a:buClr>
              <a:buSzPct val="80000"/>
              <a:buFont typeface="Wingdings 3" charset="2"/>
              <a:buChar char=""/>
            </a:pPr>
            <a:r>
              <a:rPr b="0" lang="es-MX" sz="1800" spc="-1" strike="noStrike">
                <a:solidFill>
                  <a:srgbClr val="404040"/>
                </a:solidFill>
                <a:latin typeface="Trebuchet MS"/>
              </a:rPr>
              <a:t>Pulse para editar el formato de esquema del texto</a:t>
            </a:r>
            <a:endParaRPr b="0" lang="es-MX" sz="1800" spc="-1" strike="noStrike">
              <a:solidFill>
                <a:srgbClr val="404040"/>
              </a:solidFill>
              <a:latin typeface="Trebuchet MS"/>
            </a:endParaRPr>
          </a:p>
          <a:p>
            <a:pPr lvl="1" marL="742680" indent="-285480">
              <a:spcBef>
                <a:spcPts val="998"/>
              </a:spcBef>
              <a:buClr>
                <a:srgbClr val="5fcbef"/>
              </a:buClr>
              <a:buSzPct val="80000"/>
              <a:buFont typeface="Wingdings 3" charset="2"/>
              <a:buChar char=""/>
            </a:pPr>
            <a:r>
              <a:rPr b="0" lang="es-MX" sz="1600" spc="-1" strike="noStrike">
                <a:solidFill>
                  <a:srgbClr val="404040"/>
                </a:solidFill>
                <a:latin typeface="Trebuchet MS"/>
              </a:rPr>
              <a:t>Segundo nivel del esquema</a:t>
            </a:r>
            <a:endParaRPr b="0" lang="es-MX" sz="1600" spc="-1" strike="noStrike">
              <a:solidFill>
                <a:srgbClr val="404040"/>
              </a:solidFill>
              <a:latin typeface="Trebuchet MS"/>
            </a:endParaRPr>
          </a:p>
          <a:p>
            <a:pPr lvl="2" marL="1143000" indent="-228600">
              <a:spcBef>
                <a:spcPts val="998"/>
              </a:spcBef>
              <a:buClr>
                <a:srgbClr val="5fcbef"/>
              </a:buClr>
              <a:buSzPct val="80000"/>
              <a:buFont typeface="Wingdings 3" charset="2"/>
              <a:buChar char=""/>
            </a:pPr>
            <a:r>
              <a:rPr b="0" lang="es-MX" sz="1400" spc="-1" strike="noStrike">
                <a:solidFill>
                  <a:srgbClr val="404040"/>
                </a:solidFill>
                <a:latin typeface="Trebuchet MS"/>
              </a:rPr>
              <a:t>Tercer nivel del esquema</a:t>
            </a:r>
            <a:endParaRPr b="0" lang="es-MX" sz="1400" spc="-1" strike="noStrike">
              <a:solidFill>
                <a:srgbClr val="404040"/>
              </a:solidFill>
              <a:latin typeface="Trebuchet MS"/>
            </a:endParaRPr>
          </a:p>
          <a:p>
            <a:pPr lvl="3" marL="1600200" indent="-228600">
              <a:spcBef>
                <a:spcPts val="998"/>
              </a:spcBef>
              <a:buClr>
                <a:srgbClr val="5fcbef"/>
              </a:buClr>
              <a:buSzPct val="80000"/>
              <a:buFont typeface="Wingdings 3" charset="2"/>
              <a:buChar char=""/>
            </a:pPr>
            <a:r>
              <a:rPr b="0" lang="es-MX" sz="1200" spc="-1" strike="noStrike">
                <a:solidFill>
                  <a:srgbClr val="404040"/>
                </a:solidFill>
                <a:latin typeface="Trebuchet MS"/>
              </a:rPr>
              <a:t>Cuarto nivel del esquema</a:t>
            </a:r>
            <a:endParaRPr b="0" lang="es-MX" sz="1200" spc="-1" strike="noStrike">
              <a:solidFill>
                <a:srgbClr val="404040"/>
              </a:solidFill>
              <a:latin typeface="Trebuchet MS"/>
            </a:endParaRPr>
          </a:p>
          <a:p>
            <a:pPr lvl="4" marL="2057400" indent="-228600">
              <a:spcBef>
                <a:spcPts val="998"/>
              </a:spcBef>
              <a:buClr>
                <a:srgbClr val="5fcbef"/>
              </a:buClr>
              <a:buSzPct val="80000"/>
              <a:buFont typeface="Wingdings 3" charset="2"/>
              <a:buChar char=""/>
            </a:pPr>
            <a:r>
              <a:rPr b="0" lang="es-MX" sz="1200" spc="-1" strike="noStrike">
                <a:solidFill>
                  <a:srgbClr val="404040"/>
                </a:solidFill>
                <a:latin typeface="Trebuchet MS"/>
              </a:rPr>
              <a:t>Quinto nivel del esquema</a:t>
            </a:r>
            <a:endParaRPr b="0" lang="es-MX" sz="1200" spc="-1" strike="noStrike">
              <a:solidFill>
                <a:srgbClr val="404040"/>
              </a:solidFill>
              <a:latin typeface="Trebuchet MS"/>
            </a:endParaRPr>
          </a:p>
          <a:p>
            <a:pPr lvl="5" marL="2057400" indent="-228600">
              <a:spcBef>
                <a:spcPts val="998"/>
              </a:spcBef>
              <a:buClr>
                <a:srgbClr val="5fcbef"/>
              </a:buClr>
              <a:buSzPct val="80000"/>
              <a:buFont typeface="Wingdings 3" charset="2"/>
              <a:buChar char=""/>
            </a:pPr>
            <a:r>
              <a:rPr b="0" lang="es-MX" sz="1200" spc="-1" strike="noStrike">
                <a:solidFill>
                  <a:srgbClr val="404040"/>
                </a:solidFill>
                <a:latin typeface="Trebuchet MS"/>
              </a:rPr>
              <a:t>Sexto nivel del esquema</a:t>
            </a:r>
            <a:endParaRPr b="0" lang="es-MX" sz="1200" spc="-1" strike="noStrike">
              <a:solidFill>
                <a:srgbClr val="404040"/>
              </a:solidFill>
              <a:latin typeface="Trebuchet MS"/>
            </a:endParaRPr>
          </a:p>
          <a:p>
            <a:pPr lvl="6" marL="2057400" indent="-228600">
              <a:spcBef>
                <a:spcPts val="998"/>
              </a:spcBef>
              <a:buClr>
                <a:srgbClr val="5fcbef"/>
              </a:buClr>
              <a:buSzPct val="80000"/>
              <a:buFont typeface="Wingdings 3" charset="2"/>
              <a:buChar char=""/>
            </a:pPr>
            <a:r>
              <a:rPr b="0" lang="es-MX" sz="1200" spc="-1" strike="noStrike">
                <a:solidFill>
                  <a:srgbClr val="404040"/>
                </a:solidFill>
                <a:latin typeface="Trebuchet MS"/>
              </a:rPr>
              <a:t>Séptimo nivel del esquema</a:t>
            </a:r>
            <a:endParaRPr b="0" lang="es-MX" sz="1200" spc="-1" strike="noStrike">
              <a:solidFill>
                <a:srgbClr val="404040"/>
              </a:solidFill>
              <a:latin typeface="Trebuchet MS"/>
            </a:endParaRPr>
          </a:p>
        </p:txBody>
      </p:sp>
      <p:sp>
        <p:nvSpPr>
          <p:cNvPr id="65" name="PlaceHolder 14"/>
          <p:cNvSpPr>
            <a:spLocks noGrp="1"/>
          </p:cNvSpPr>
          <p:nvPr>
            <p:ph type="dt"/>
          </p:nvPr>
        </p:nvSpPr>
        <p:spPr>
          <a:xfrm>
            <a:off x="5405040" y="6041520"/>
            <a:ext cx="684360" cy="365400"/>
          </a:xfrm>
          <a:prstGeom prst="rect">
            <a:avLst/>
          </a:prstGeom>
        </p:spPr>
        <p:txBody>
          <a:bodyPr lIns="90000" rIns="90000" tIns="46800" bIns="46800" anchor="ctr">
            <a:noAutofit/>
          </a:bodyPr>
          <a:p>
            <a:endParaRPr b="0" lang="es-MX" sz="1800" spc="-1" strike="noStrike">
              <a:solidFill>
                <a:srgbClr val="000000"/>
              </a:solidFill>
              <a:latin typeface="Verdana"/>
            </a:endParaRPr>
          </a:p>
        </p:txBody>
      </p:sp>
      <p:sp>
        <p:nvSpPr>
          <p:cNvPr id="66" name="PlaceHolder 15"/>
          <p:cNvSpPr>
            <a:spLocks noGrp="1"/>
          </p:cNvSpPr>
          <p:nvPr>
            <p:ph type="ftr"/>
          </p:nvPr>
        </p:nvSpPr>
        <p:spPr>
          <a:xfrm>
            <a:off x="609120" y="6041520"/>
            <a:ext cx="4622760" cy="365400"/>
          </a:xfrm>
          <a:prstGeom prst="rect">
            <a:avLst/>
          </a:prstGeom>
        </p:spPr>
        <p:txBody>
          <a:bodyPr lIns="90000" rIns="90000" tIns="46800" bIns="46800" anchor="ctr">
            <a:noAutofit/>
          </a:bodyPr>
          <a:p>
            <a:endParaRPr b="0" lang="es-MX" sz="1800" spc="-1" strike="noStrike">
              <a:solidFill>
                <a:srgbClr val="000000"/>
              </a:solidFill>
              <a:latin typeface="Verdana"/>
            </a:endParaRPr>
          </a:p>
        </p:txBody>
      </p:sp>
      <p:sp>
        <p:nvSpPr>
          <p:cNvPr id="67" name="PlaceHolder 16"/>
          <p:cNvSpPr>
            <a:spLocks noGrp="1"/>
          </p:cNvSpPr>
          <p:nvPr>
            <p:ph type="sldNum"/>
          </p:nvPr>
        </p:nvSpPr>
        <p:spPr>
          <a:xfrm>
            <a:off x="6444720" y="6041520"/>
            <a:ext cx="513000" cy="365400"/>
          </a:xfrm>
          <a:prstGeom prst="rect">
            <a:avLst/>
          </a:prstGeom>
        </p:spPr>
        <p:txBody>
          <a:bodyPr lIns="90000" rIns="90000" tIns="46800" bIns="46800" anchor="ctr">
            <a:noAutofit/>
          </a:bodyPr>
          <a:p>
            <a:pPr algn="r"/>
            <a:fld id="{8D4D06B4-06A7-48EF-9AB5-7D273F184D7C}" type="slidenum">
              <a:rPr b="0" lang="es-ES_tradnl" sz="900" spc="-1" strike="noStrike">
                <a:solidFill>
                  <a:srgbClr val="5fcbef"/>
                </a:solidFill>
                <a:latin typeface="Verdana"/>
              </a:rPr>
              <a:t>&lt;número&gt;</a:t>
            </a:fld>
            <a:endParaRPr b="0" lang="es-MX" sz="900" spc="-1" strike="noStrike">
              <a:solidFill>
                <a:srgbClr val="000000"/>
              </a:solidFill>
              <a:latin typeface="Verdana"/>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4" name="Group 1"/>
          <p:cNvGrpSpPr/>
          <p:nvPr/>
        </p:nvGrpSpPr>
        <p:grpSpPr>
          <a:xfrm>
            <a:off x="-7920" y="-7920"/>
            <a:ext cx="9171000" cy="6873840"/>
            <a:chOff x="-7920" y="-7920"/>
            <a:chExt cx="9171000" cy="6873840"/>
          </a:xfrm>
        </p:grpSpPr>
        <p:sp>
          <p:nvSpPr>
            <p:cNvPr id="105" name="CustomShape 2"/>
            <p:cNvSpPr/>
            <p:nvPr/>
          </p:nvSpPr>
          <p:spPr>
            <a:xfrm>
              <a:off x="-7920" y="4013280"/>
              <a:ext cx="457200" cy="2852640"/>
            </a:xfrm>
            <a:custGeom>
              <a:avLst/>
              <a:gdLst/>
              <a:ahLst/>
              <a:rect l="l" t="t" r="r" b="b"/>
              <a:pathLst>
                <a:path w="457200" h="2853267">
                  <a:moveTo>
                    <a:pt x="0" y="0"/>
                  </a:moveTo>
                  <a:lnTo>
                    <a:pt x="457200" y="2853267"/>
                  </a:lnTo>
                  <a:lnTo>
                    <a:pt x="0" y="2844800"/>
                  </a:lnTo>
                  <a:cubicBezTo>
                    <a:pt x="2822" y="1905000"/>
                    <a:pt x="5645" y="965200"/>
                    <a:pt x="0" y="0"/>
                  </a:cubicBezTo>
                  <a:close/>
                </a:path>
              </a:pathLst>
            </a:custGeom>
            <a:solidFill>
              <a:srgbClr val="5fcbef">
                <a:alpha val="70000"/>
              </a:srgbClr>
            </a:solidFill>
            <a:ln>
              <a:noFill/>
            </a:ln>
          </p:spPr>
          <p:style>
            <a:lnRef idx="0"/>
            <a:fillRef idx="0"/>
            <a:effectRef idx="0"/>
            <a:fontRef idx="minor"/>
          </p:style>
        </p:sp>
        <p:sp>
          <p:nvSpPr>
            <p:cNvPr id="106" name="Line 3"/>
            <p:cNvSpPr/>
            <p:nvPr/>
          </p:nvSpPr>
          <p:spPr>
            <a:xfrm flipV="1">
              <a:off x="5130720" y="4175280"/>
              <a:ext cx="4022640" cy="2682720"/>
            </a:xfrm>
            <a:prstGeom prst="line">
              <a:avLst/>
            </a:prstGeom>
            <a:ln w="9360">
              <a:solidFill>
                <a:srgbClr val="5fcbef">
                  <a:alpha val="70000"/>
                </a:srgbClr>
              </a:solidFill>
              <a:miter/>
            </a:ln>
          </p:spPr>
          <p:style>
            <a:lnRef idx="0"/>
            <a:fillRef idx="0"/>
            <a:effectRef idx="0"/>
            <a:fontRef idx="minor"/>
          </p:style>
        </p:sp>
        <p:sp>
          <p:nvSpPr>
            <p:cNvPr id="107" name="Line 4"/>
            <p:cNvSpPr/>
            <p:nvPr/>
          </p:nvSpPr>
          <p:spPr>
            <a:xfrm>
              <a:off x="7043760" y="0"/>
              <a:ext cx="1217520" cy="6858000"/>
            </a:xfrm>
            <a:prstGeom prst="line">
              <a:avLst/>
            </a:prstGeom>
            <a:ln w="9360">
              <a:solidFill>
                <a:srgbClr val="5fcbef">
                  <a:alpha val="70000"/>
                </a:srgbClr>
              </a:solidFill>
              <a:miter/>
            </a:ln>
          </p:spPr>
          <p:style>
            <a:lnRef idx="0"/>
            <a:fillRef idx="0"/>
            <a:effectRef idx="0"/>
            <a:fontRef idx="minor"/>
          </p:style>
        </p:sp>
        <p:sp>
          <p:nvSpPr>
            <p:cNvPr id="108" name="CustomShape 5"/>
            <p:cNvSpPr/>
            <p:nvPr/>
          </p:nvSpPr>
          <p:spPr>
            <a:xfrm>
              <a:off x="6892920" y="0"/>
              <a:ext cx="2268360" cy="6865920"/>
            </a:xfrm>
            <a:custGeom>
              <a:avLst/>
              <a:gdLst/>
              <a:ahLst/>
              <a:rect l="l" t="t" r="r" b="b"/>
              <a:pathLst>
                <a:path w="2271889" h="6866466">
                  <a:moveTo>
                    <a:pt x="2023534" y="0"/>
                  </a:moveTo>
                  <a:lnTo>
                    <a:pt x="0" y="6858000"/>
                  </a:lnTo>
                  <a:lnTo>
                    <a:pt x="2269067" y="6866466"/>
                  </a:lnTo>
                  <a:cubicBezTo>
                    <a:pt x="2271889" y="4580466"/>
                    <a:pt x="2257778" y="2294466"/>
                    <a:pt x="2260600" y="8466"/>
                  </a:cubicBezTo>
                  <a:lnTo>
                    <a:pt x="2023534" y="0"/>
                  </a:lnTo>
                  <a:close/>
                </a:path>
              </a:pathLst>
            </a:custGeom>
            <a:solidFill>
              <a:srgbClr val="5fcbef">
                <a:alpha val="36000"/>
              </a:srgbClr>
            </a:solidFill>
            <a:ln>
              <a:noFill/>
            </a:ln>
          </p:spPr>
          <p:style>
            <a:lnRef idx="0"/>
            <a:fillRef idx="0"/>
            <a:effectRef idx="0"/>
            <a:fontRef idx="minor"/>
          </p:style>
        </p:sp>
        <p:sp>
          <p:nvSpPr>
            <p:cNvPr id="109" name="CustomShape 6"/>
            <p:cNvSpPr/>
            <p:nvPr/>
          </p:nvSpPr>
          <p:spPr>
            <a:xfrm>
              <a:off x="7205760" y="-7920"/>
              <a:ext cx="1947600" cy="6865920"/>
            </a:xfrm>
            <a:custGeom>
              <a:avLst/>
              <a:gdLst/>
              <a:ahLst/>
              <a:rect l="l" t="t" r="r" b="b"/>
              <a:pathLst>
                <a:path w="1950155" h="6866467">
                  <a:moveTo>
                    <a:pt x="0" y="0"/>
                  </a:moveTo>
                  <a:lnTo>
                    <a:pt x="1202267" y="6866467"/>
                  </a:lnTo>
                  <a:lnTo>
                    <a:pt x="1947333" y="6866467"/>
                  </a:lnTo>
                  <a:cubicBezTo>
                    <a:pt x="1944511" y="4577645"/>
                    <a:pt x="1950155" y="2288822"/>
                    <a:pt x="1947333" y="0"/>
                  </a:cubicBezTo>
                  <a:lnTo>
                    <a:pt x="0" y="0"/>
                  </a:lnTo>
                  <a:close/>
                </a:path>
              </a:pathLst>
            </a:custGeom>
            <a:solidFill>
              <a:srgbClr val="5fcbef">
                <a:alpha val="20000"/>
              </a:srgbClr>
            </a:solidFill>
            <a:ln>
              <a:noFill/>
            </a:ln>
          </p:spPr>
          <p:style>
            <a:lnRef idx="0"/>
            <a:fillRef idx="0"/>
            <a:effectRef idx="0"/>
            <a:fontRef idx="minor"/>
          </p:style>
        </p:sp>
        <p:sp>
          <p:nvSpPr>
            <p:cNvPr id="110" name="CustomShape 7"/>
            <p:cNvSpPr/>
            <p:nvPr/>
          </p:nvSpPr>
          <p:spPr>
            <a:xfrm>
              <a:off x="6639120" y="3919680"/>
              <a:ext cx="2512800" cy="2938320"/>
            </a:xfrm>
            <a:custGeom>
              <a:avLst/>
              <a:gdLst/>
              <a:ahLst/>
              <a:rect l="l" t="t" r="r" b="b"/>
              <a:pathLst>
                <a:path w="3259667" h="3810000">
                  <a:moveTo>
                    <a:pt x="0" y="3810000"/>
                  </a:moveTo>
                  <a:lnTo>
                    <a:pt x="3251200" y="0"/>
                  </a:lnTo>
                  <a:cubicBezTo>
                    <a:pt x="3254022" y="1270000"/>
                    <a:pt x="3256845" y="2540000"/>
                    <a:pt x="3259667" y="3810000"/>
                  </a:cubicBezTo>
                  <a:lnTo>
                    <a:pt x="0" y="3810000"/>
                  </a:lnTo>
                  <a:close/>
                </a:path>
              </a:pathLst>
            </a:custGeom>
            <a:solidFill>
              <a:srgbClr val="17b0e4">
                <a:alpha val="66000"/>
              </a:srgbClr>
            </a:solidFill>
            <a:ln>
              <a:noFill/>
            </a:ln>
          </p:spPr>
          <p:style>
            <a:lnRef idx="0"/>
            <a:fillRef idx="0"/>
            <a:effectRef idx="0"/>
            <a:fontRef idx="minor"/>
          </p:style>
        </p:sp>
        <p:sp>
          <p:nvSpPr>
            <p:cNvPr id="111" name="CustomShape 8"/>
            <p:cNvSpPr/>
            <p:nvPr/>
          </p:nvSpPr>
          <p:spPr>
            <a:xfrm>
              <a:off x="7010640" y="-7920"/>
              <a:ext cx="2143080" cy="6865920"/>
            </a:xfrm>
            <a:custGeom>
              <a:avLst/>
              <a:gdLst/>
              <a:ahLst/>
              <a:rect l="l" t="t" r="r" b="b"/>
              <a:pathLst>
                <a:path w="2853267" h="6866467">
                  <a:moveTo>
                    <a:pt x="0" y="0"/>
                  </a:moveTo>
                  <a:lnTo>
                    <a:pt x="2472267" y="6866467"/>
                  </a:lnTo>
                  <a:lnTo>
                    <a:pt x="2853267" y="6858000"/>
                  </a:lnTo>
                  <a:lnTo>
                    <a:pt x="2853267" y="0"/>
                  </a:lnTo>
                  <a:lnTo>
                    <a:pt x="0" y="0"/>
                  </a:lnTo>
                  <a:close/>
                </a:path>
              </a:pathLst>
            </a:custGeom>
            <a:solidFill>
              <a:srgbClr val="17b0e4">
                <a:alpha val="50000"/>
              </a:srgbClr>
            </a:solidFill>
            <a:ln>
              <a:noFill/>
            </a:ln>
          </p:spPr>
          <p:style>
            <a:lnRef idx="0"/>
            <a:fillRef idx="0"/>
            <a:effectRef idx="0"/>
            <a:fontRef idx="minor"/>
          </p:style>
        </p:sp>
        <p:sp>
          <p:nvSpPr>
            <p:cNvPr id="112" name="CustomShape 9"/>
            <p:cNvSpPr/>
            <p:nvPr/>
          </p:nvSpPr>
          <p:spPr>
            <a:xfrm>
              <a:off x="8296560" y="-7920"/>
              <a:ext cx="857160" cy="6865920"/>
            </a:xfrm>
            <a:custGeom>
              <a:avLst/>
              <a:gdLst/>
              <a:ah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2e83c3">
                <a:alpha val="70000"/>
              </a:srgbClr>
            </a:solidFill>
            <a:ln>
              <a:noFill/>
            </a:ln>
          </p:spPr>
          <p:style>
            <a:lnRef idx="0"/>
            <a:fillRef idx="0"/>
            <a:effectRef idx="0"/>
            <a:fontRef idx="minor"/>
          </p:style>
        </p:sp>
        <p:sp>
          <p:nvSpPr>
            <p:cNvPr id="113" name="CustomShape 10"/>
            <p:cNvSpPr/>
            <p:nvPr/>
          </p:nvSpPr>
          <p:spPr>
            <a:xfrm>
              <a:off x="8094960" y="-7920"/>
              <a:ext cx="1066680" cy="6865920"/>
            </a:xfrm>
            <a:custGeom>
              <a:avLst/>
              <a:gdLst/>
              <a:ahLst/>
              <a:rect l="l" t="t" r="r" b="b"/>
              <a:pathLst>
                <a:path w="1272822" h="6866467">
                  <a:moveTo>
                    <a:pt x="0" y="0"/>
                  </a:moveTo>
                  <a:lnTo>
                    <a:pt x="1117600" y="6866467"/>
                  </a:lnTo>
                  <a:lnTo>
                    <a:pt x="1270000" y="6866467"/>
                  </a:lnTo>
                  <a:cubicBezTo>
                    <a:pt x="1272822" y="4574822"/>
                    <a:pt x="1250245" y="2291645"/>
                    <a:pt x="1253067" y="0"/>
                  </a:cubicBezTo>
                  <a:lnTo>
                    <a:pt x="0" y="0"/>
                  </a:lnTo>
                  <a:close/>
                </a:path>
              </a:pathLst>
            </a:custGeom>
            <a:solidFill>
              <a:srgbClr val="236292">
                <a:alpha val="82000"/>
              </a:srgbClr>
            </a:solidFill>
            <a:ln>
              <a:noFill/>
            </a:ln>
          </p:spPr>
          <p:style>
            <a:lnRef idx="0"/>
            <a:fillRef idx="0"/>
            <a:effectRef idx="0"/>
            <a:fontRef idx="minor"/>
          </p:style>
        </p:sp>
        <p:sp>
          <p:nvSpPr>
            <p:cNvPr id="114" name="CustomShape 11"/>
            <p:cNvSpPr/>
            <p:nvPr/>
          </p:nvSpPr>
          <p:spPr>
            <a:xfrm>
              <a:off x="8069400" y="4894200"/>
              <a:ext cx="1093680" cy="1963800"/>
            </a:xfrm>
            <a:custGeom>
              <a:avLst/>
              <a:gdLst/>
              <a:ahLst/>
              <a:rect l="l" t="t" r="r" b="b"/>
              <a:pathLst>
                <a:path w="1820333" h="3268133">
                  <a:moveTo>
                    <a:pt x="0" y="3268133"/>
                  </a:moveTo>
                  <a:lnTo>
                    <a:pt x="1811866" y="0"/>
                  </a:lnTo>
                  <a:cubicBezTo>
                    <a:pt x="1814688" y="1086555"/>
                    <a:pt x="1817511" y="2173111"/>
                    <a:pt x="1820333" y="3259666"/>
                  </a:cubicBezTo>
                  <a:lnTo>
                    <a:pt x="0" y="3268133"/>
                  </a:lnTo>
                  <a:close/>
                </a:path>
              </a:pathLst>
            </a:custGeom>
            <a:solidFill>
              <a:srgbClr val="17b0e4">
                <a:alpha val="66000"/>
              </a:srgbClr>
            </a:solidFill>
            <a:ln>
              <a:noFill/>
            </a:ln>
          </p:spPr>
          <p:style>
            <a:lnRef idx="0"/>
            <a:fillRef idx="0"/>
            <a:effectRef idx="0"/>
            <a:fontRef idx="minor"/>
          </p:style>
        </p:sp>
      </p:grpSp>
      <p:sp>
        <p:nvSpPr>
          <p:cNvPr id="115" name="CustomShape 12"/>
          <p:cNvSpPr/>
          <p:nvPr/>
        </p:nvSpPr>
        <p:spPr>
          <a:xfrm>
            <a:off x="482760" y="790560"/>
            <a:ext cx="457200" cy="584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Autofit/>
          </a:bodyPr>
          <a:p>
            <a:pPr>
              <a:lnSpc>
                <a:spcPct val="100000"/>
              </a:lnSpc>
            </a:pPr>
            <a:r>
              <a:rPr b="0" lang="en-US" sz="8000" spc="-1" strike="noStrike">
                <a:solidFill>
                  <a:srgbClr val="9fe0f5"/>
                </a:solidFill>
                <a:latin typeface="Arial"/>
              </a:rPr>
              <a:t>“</a:t>
            </a:r>
            <a:endParaRPr b="0" lang="es-MX" sz="8000" spc="-1" strike="noStrike">
              <a:solidFill>
                <a:srgbClr val="000000"/>
              </a:solidFill>
              <a:latin typeface="Verdana"/>
            </a:endParaRPr>
          </a:p>
        </p:txBody>
      </p:sp>
      <p:sp>
        <p:nvSpPr>
          <p:cNvPr id="116" name="CustomShape 13"/>
          <p:cNvSpPr/>
          <p:nvPr/>
        </p:nvSpPr>
        <p:spPr>
          <a:xfrm>
            <a:off x="6748560" y="2886120"/>
            <a:ext cx="457200" cy="585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Autofit/>
          </a:bodyPr>
          <a:p>
            <a:pPr>
              <a:lnSpc>
                <a:spcPct val="100000"/>
              </a:lnSpc>
            </a:pPr>
            <a:r>
              <a:rPr b="0" lang="en-US" sz="8000" spc="-1" strike="noStrike">
                <a:solidFill>
                  <a:srgbClr val="9fe0f5"/>
                </a:solidFill>
                <a:latin typeface="Arial"/>
              </a:rPr>
              <a:t>”</a:t>
            </a:r>
            <a:endParaRPr b="0" lang="es-MX" sz="8000" spc="-1" strike="noStrike">
              <a:solidFill>
                <a:srgbClr val="000000"/>
              </a:solidFill>
              <a:latin typeface="Verdana"/>
            </a:endParaRPr>
          </a:p>
        </p:txBody>
      </p:sp>
      <p:sp>
        <p:nvSpPr>
          <p:cNvPr id="117" name="PlaceHolder 14"/>
          <p:cNvSpPr>
            <a:spLocks noGrp="1"/>
          </p:cNvSpPr>
          <p:nvPr>
            <p:ph type="title"/>
          </p:nvPr>
        </p:nvSpPr>
        <p:spPr>
          <a:xfrm>
            <a:off x="609120" y="609120"/>
            <a:ext cx="6348600" cy="1320840"/>
          </a:xfrm>
          <a:prstGeom prst="rect">
            <a:avLst/>
          </a:prstGeom>
        </p:spPr>
        <p:txBody>
          <a:bodyPr lIns="90000" rIns="90000" tIns="46800" bIns="46800">
            <a:noAutofit/>
          </a:bodyPr>
          <a:p>
            <a:r>
              <a:rPr b="0" lang="es-MX" sz="3600" spc="-1" strike="noStrike">
                <a:solidFill>
                  <a:srgbClr val="5fcbef"/>
                </a:solidFill>
                <a:latin typeface="Trebuchet MS"/>
              </a:rPr>
              <a:t>Pulse para editar el formato del texto de título</a:t>
            </a:r>
            <a:endParaRPr b="0" lang="es-MX" sz="3600" spc="-1" strike="noStrike">
              <a:solidFill>
                <a:srgbClr val="5fcbef"/>
              </a:solidFill>
              <a:latin typeface="Trebuchet MS"/>
            </a:endParaRPr>
          </a:p>
        </p:txBody>
      </p:sp>
      <p:sp>
        <p:nvSpPr>
          <p:cNvPr id="118" name="PlaceHolder 15"/>
          <p:cNvSpPr>
            <a:spLocks noGrp="1"/>
          </p:cNvSpPr>
          <p:nvPr>
            <p:ph type="body"/>
          </p:nvPr>
        </p:nvSpPr>
        <p:spPr>
          <a:xfrm>
            <a:off x="609120" y="2160360"/>
            <a:ext cx="6348600" cy="3881160"/>
          </a:xfrm>
          <a:prstGeom prst="rect">
            <a:avLst/>
          </a:prstGeom>
        </p:spPr>
        <p:txBody>
          <a:bodyPr lIns="90000" rIns="90000" tIns="46800" bIns="46800">
            <a:normAutofit/>
          </a:bodyPr>
          <a:p>
            <a:pPr marL="342720" indent="-342720">
              <a:spcBef>
                <a:spcPts val="998"/>
              </a:spcBef>
              <a:buClr>
                <a:srgbClr val="5fcbef"/>
              </a:buClr>
              <a:buSzPct val="80000"/>
              <a:buFont typeface="Wingdings 3" charset="2"/>
              <a:buChar char=""/>
            </a:pPr>
            <a:r>
              <a:rPr b="0" lang="es-MX" sz="1800" spc="-1" strike="noStrike">
                <a:solidFill>
                  <a:srgbClr val="404040"/>
                </a:solidFill>
                <a:latin typeface="Trebuchet MS"/>
              </a:rPr>
              <a:t>Pulse para editar el formato de esquema del texto</a:t>
            </a:r>
            <a:endParaRPr b="0" lang="es-MX" sz="1800" spc="-1" strike="noStrike">
              <a:solidFill>
                <a:srgbClr val="404040"/>
              </a:solidFill>
              <a:latin typeface="Trebuchet MS"/>
            </a:endParaRPr>
          </a:p>
          <a:p>
            <a:pPr lvl="1" marL="742680" indent="-285480">
              <a:spcBef>
                <a:spcPts val="998"/>
              </a:spcBef>
              <a:buClr>
                <a:srgbClr val="5fcbef"/>
              </a:buClr>
              <a:buSzPct val="80000"/>
              <a:buFont typeface="Wingdings 3" charset="2"/>
              <a:buChar char=""/>
            </a:pPr>
            <a:r>
              <a:rPr b="0" lang="es-MX" sz="1600" spc="-1" strike="noStrike">
                <a:solidFill>
                  <a:srgbClr val="404040"/>
                </a:solidFill>
                <a:latin typeface="Trebuchet MS"/>
              </a:rPr>
              <a:t>Segundo nivel del esquema</a:t>
            </a:r>
            <a:endParaRPr b="0" lang="es-MX" sz="1600" spc="-1" strike="noStrike">
              <a:solidFill>
                <a:srgbClr val="404040"/>
              </a:solidFill>
              <a:latin typeface="Trebuchet MS"/>
            </a:endParaRPr>
          </a:p>
          <a:p>
            <a:pPr lvl="2" marL="1143000" indent="-228600">
              <a:spcBef>
                <a:spcPts val="998"/>
              </a:spcBef>
              <a:buClr>
                <a:srgbClr val="5fcbef"/>
              </a:buClr>
              <a:buSzPct val="80000"/>
              <a:buFont typeface="Wingdings 3" charset="2"/>
              <a:buChar char=""/>
            </a:pPr>
            <a:r>
              <a:rPr b="0" lang="es-MX" sz="1400" spc="-1" strike="noStrike">
                <a:solidFill>
                  <a:srgbClr val="404040"/>
                </a:solidFill>
                <a:latin typeface="Trebuchet MS"/>
              </a:rPr>
              <a:t>Tercer nivel del esquema</a:t>
            </a:r>
            <a:endParaRPr b="0" lang="es-MX" sz="1400" spc="-1" strike="noStrike">
              <a:solidFill>
                <a:srgbClr val="404040"/>
              </a:solidFill>
              <a:latin typeface="Trebuchet MS"/>
            </a:endParaRPr>
          </a:p>
          <a:p>
            <a:pPr lvl="3" marL="1600200" indent="-228600">
              <a:spcBef>
                <a:spcPts val="998"/>
              </a:spcBef>
              <a:buClr>
                <a:srgbClr val="5fcbef"/>
              </a:buClr>
              <a:buSzPct val="80000"/>
              <a:buFont typeface="Wingdings 3" charset="2"/>
              <a:buChar char=""/>
            </a:pPr>
            <a:r>
              <a:rPr b="0" lang="es-MX" sz="1200" spc="-1" strike="noStrike">
                <a:solidFill>
                  <a:srgbClr val="404040"/>
                </a:solidFill>
                <a:latin typeface="Trebuchet MS"/>
              </a:rPr>
              <a:t>Cuarto nivel del esquema</a:t>
            </a:r>
            <a:endParaRPr b="0" lang="es-MX" sz="1200" spc="-1" strike="noStrike">
              <a:solidFill>
                <a:srgbClr val="404040"/>
              </a:solidFill>
              <a:latin typeface="Trebuchet MS"/>
            </a:endParaRPr>
          </a:p>
          <a:p>
            <a:pPr lvl="4" marL="2057400" indent="-228600">
              <a:spcBef>
                <a:spcPts val="998"/>
              </a:spcBef>
              <a:buClr>
                <a:srgbClr val="5fcbef"/>
              </a:buClr>
              <a:buSzPct val="80000"/>
              <a:buFont typeface="Wingdings 3" charset="2"/>
              <a:buChar char=""/>
            </a:pPr>
            <a:r>
              <a:rPr b="0" lang="es-MX" sz="1200" spc="-1" strike="noStrike">
                <a:solidFill>
                  <a:srgbClr val="404040"/>
                </a:solidFill>
                <a:latin typeface="Trebuchet MS"/>
              </a:rPr>
              <a:t>Quinto nivel del esquema</a:t>
            </a:r>
            <a:endParaRPr b="0" lang="es-MX" sz="1200" spc="-1" strike="noStrike">
              <a:solidFill>
                <a:srgbClr val="404040"/>
              </a:solidFill>
              <a:latin typeface="Trebuchet MS"/>
            </a:endParaRPr>
          </a:p>
          <a:p>
            <a:pPr lvl="5" marL="2057400" indent="-228600">
              <a:spcBef>
                <a:spcPts val="998"/>
              </a:spcBef>
              <a:buClr>
                <a:srgbClr val="5fcbef"/>
              </a:buClr>
              <a:buSzPct val="80000"/>
              <a:buFont typeface="Wingdings 3" charset="2"/>
              <a:buChar char=""/>
            </a:pPr>
            <a:r>
              <a:rPr b="0" lang="es-MX" sz="1200" spc="-1" strike="noStrike">
                <a:solidFill>
                  <a:srgbClr val="404040"/>
                </a:solidFill>
                <a:latin typeface="Trebuchet MS"/>
              </a:rPr>
              <a:t>Sexto nivel del esquema</a:t>
            </a:r>
            <a:endParaRPr b="0" lang="es-MX" sz="1200" spc="-1" strike="noStrike">
              <a:solidFill>
                <a:srgbClr val="404040"/>
              </a:solidFill>
              <a:latin typeface="Trebuchet MS"/>
            </a:endParaRPr>
          </a:p>
          <a:p>
            <a:pPr lvl="6" marL="2057400" indent="-228600">
              <a:spcBef>
                <a:spcPts val="998"/>
              </a:spcBef>
              <a:buClr>
                <a:srgbClr val="5fcbef"/>
              </a:buClr>
              <a:buSzPct val="80000"/>
              <a:buFont typeface="Wingdings 3" charset="2"/>
              <a:buChar char=""/>
            </a:pPr>
            <a:r>
              <a:rPr b="0" lang="es-MX" sz="1200" spc="-1" strike="noStrike">
                <a:solidFill>
                  <a:srgbClr val="404040"/>
                </a:solidFill>
                <a:latin typeface="Trebuchet MS"/>
              </a:rPr>
              <a:t>Séptimo nivel del esquema</a:t>
            </a:r>
            <a:endParaRPr b="0" lang="es-MX" sz="1200" spc="-1" strike="noStrike">
              <a:solidFill>
                <a:srgbClr val="404040"/>
              </a:solidFill>
              <a:latin typeface="Trebuchet MS"/>
            </a:endParaRPr>
          </a:p>
        </p:txBody>
      </p:sp>
      <p:sp>
        <p:nvSpPr>
          <p:cNvPr id="119" name="PlaceHolder 16"/>
          <p:cNvSpPr>
            <a:spLocks noGrp="1"/>
          </p:cNvSpPr>
          <p:nvPr>
            <p:ph type="dt"/>
          </p:nvPr>
        </p:nvSpPr>
        <p:spPr>
          <a:xfrm>
            <a:off x="5405040" y="6041520"/>
            <a:ext cx="684360" cy="365400"/>
          </a:xfrm>
          <a:prstGeom prst="rect">
            <a:avLst/>
          </a:prstGeom>
        </p:spPr>
        <p:txBody>
          <a:bodyPr lIns="90000" rIns="90000" tIns="46800" bIns="46800" anchor="ctr">
            <a:noAutofit/>
          </a:bodyPr>
          <a:p>
            <a:endParaRPr b="0" lang="es-MX" sz="1800" spc="-1" strike="noStrike">
              <a:solidFill>
                <a:srgbClr val="000000"/>
              </a:solidFill>
              <a:latin typeface="Verdana"/>
            </a:endParaRPr>
          </a:p>
        </p:txBody>
      </p:sp>
      <p:sp>
        <p:nvSpPr>
          <p:cNvPr id="120" name="PlaceHolder 17"/>
          <p:cNvSpPr>
            <a:spLocks noGrp="1"/>
          </p:cNvSpPr>
          <p:nvPr>
            <p:ph type="ftr"/>
          </p:nvPr>
        </p:nvSpPr>
        <p:spPr>
          <a:xfrm>
            <a:off x="609120" y="6041520"/>
            <a:ext cx="4622760" cy="365400"/>
          </a:xfrm>
          <a:prstGeom prst="rect">
            <a:avLst/>
          </a:prstGeom>
        </p:spPr>
        <p:txBody>
          <a:bodyPr lIns="90000" rIns="90000" tIns="46800" bIns="46800" anchor="ctr">
            <a:noAutofit/>
          </a:bodyPr>
          <a:p>
            <a:endParaRPr b="0" lang="es-MX" sz="1800" spc="-1" strike="noStrike">
              <a:solidFill>
                <a:srgbClr val="000000"/>
              </a:solidFill>
              <a:latin typeface="Verdana"/>
            </a:endParaRPr>
          </a:p>
        </p:txBody>
      </p:sp>
      <p:sp>
        <p:nvSpPr>
          <p:cNvPr id="121" name="PlaceHolder 18"/>
          <p:cNvSpPr>
            <a:spLocks noGrp="1"/>
          </p:cNvSpPr>
          <p:nvPr>
            <p:ph type="sldNum"/>
          </p:nvPr>
        </p:nvSpPr>
        <p:spPr>
          <a:xfrm>
            <a:off x="6444720" y="6041520"/>
            <a:ext cx="513000" cy="365400"/>
          </a:xfrm>
          <a:prstGeom prst="rect">
            <a:avLst/>
          </a:prstGeom>
        </p:spPr>
        <p:txBody>
          <a:bodyPr lIns="90000" rIns="90000" tIns="46800" bIns="46800" anchor="ctr">
            <a:noAutofit/>
          </a:bodyPr>
          <a:p>
            <a:pPr algn="r"/>
            <a:fld id="{E4ECB764-030F-4335-9035-15233EF2713A}" type="slidenum">
              <a:rPr b="0" lang="es-ES_tradnl" sz="900" spc="-1" strike="noStrike">
                <a:solidFill>
                  <a:srgbClr val="5fcbef"/>
                </a:solidFill>
                <a:latin typeface="Verdana"/>
              </a:rPr>
              <a:t>&lt;número&gt;</a:t>
            </a:fld>
            <a:endParaRPr b="0" lang="es-MX" sz="900" spc="-1" strike="noStrike">
              <a:solidFill>
                <a:srgbClr val="000000"/>
              </a:solidFill>
              <a:latin typeface="Verdana"/>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58" name="Group 1"/>
          <p:cNvGrpSpPr/>
          <p:nvPr/>
        </p:nvGrpSpPr>
        <p:grpSpPr>
          <a:xfrm>
            <a:off x="-7920" y="-7920"/>
            <a:ext cx="9171000" cy="6873840"/>
            <a:chOff x="-7920" y="-7920"/>
            <a:chExt cx="9171000" cy="6873840"/>
          </a:xfrm>
        </p:grpSpPr>
        <p:sp>
          <p:nvSpPr>
            <p:cNvPr id="159" name="CustomShape 2"/>
            <p:cNvSpPr/>
            <p:nvPr/>
          </p:nvSpPr>
          <p:spPr>
            <a:xfrm>
              <a:off x="-7920" y="4013280"/>
              <a:ext cx="457200" cy="2852640"/>
            </a:xfrm>
            <a:custGeom>
              <a:avLst/>
              <a:gdLst/>
              <a:ahLst/>
              <a:rect l="l" t="t" r="r" b="b"/>
              <a:pathLst>
                <a:path w="457200" h="2853267">
                  <a:moveTo>
                    <a:pt x="0" y="0"/>
                  </a:moveTo>
                  <a:lnTo>
                    <a:pt x="457200" y="2853267"/>
                  </a:lnTo>
                  <a:lnTo>
                    <a:pt x="0" y="2844800"/>
                  </a:lnTo>
                  <a:cubicBezTo>
                    <a:pt x="2822" y="1905000"/>
                    <a:pt x="5645" y="965200"/>
                    <a:pt x="0" y="0"/>
                  </a:cubicBezTo>
                  <a:close/>
                </a:path>
              </a:pathLst>
            </a:custGeom>
            <a:solidFill>
              <a:srgbClr val="5fcbef">
                <a:alpha val="70000"/>
              </a:srgbClr>
            </a:solidFill>
            <a:ln>
              <a:noFill/>
            </a:ln>
          </p:spPr>
          <p:style>
            <a:lnRef idx="0"/>
            <a:fillRef idx="0"/>
            <a:effectRef idx="0"/>
            <a:fontRef idx="minor"/>
          </p:style>
        </p:sp>
        <p:sp>
          <p:nvSpPr>
            <p:cNvPr id="160" name="Line 3"/>
            <p:cNvSpPr/>
            <p:nvPr/>
          </p:nvSpPr>
          <p:spPr>
            <a:xfrm flipV="1">
              <a:off x="5130720" y="4175280"/>
              <a:ext cx="4022640" cy="2682720"/>
            </a:xfrm>
            <a:prstGeom prst="line">
              <a:avLst/>
            </a:prstGeom>
            <a:ln w="9360">
              <a:solidFill>
                <a:srgbClr val="5fcbef">
                  <a:alpha val="70000"/>
                </a:srgbClr>
              </a:solidFill>
              <a:miter/>
            </a:ln>
          </p:spPr>
          <p:style>
            <a:lnRef idx="0"/>
            <a:fillRef idx="0"/>
            <a:effectRef idx="0"/>
            <a:fontRef idx="minor"/>
          </p:style>
        </p:sp>
        <p:sp>
          <p:nvSpPr>
            <p:cNvPr id="161" name="Line 4"/>
            <p:cNvSpPr/>
            <p:nvPr/>
          </p:nvSpPr>
          <p:spPr>
            <a:xfrm>
              <a:off x="7043760" y="0"/>
              <a:ext cx="1217520" cy="6858000"/>
            </a:xfrm>
            <a:prstGeom prst="line">
              <a:avLst/>
            </a:prstGeom>
            <a:ln w="9360">
              <a:solidFill>
                <a:srgbClr val="5fcbef">
                  <a:alpha val="70000"/>
                </a:srgbClr>
              </a:solidFill>
              <a:miter/>
            </a:ln>
          </p:spPr>
          <p:style>
            <a:lnRef idx="0"/>
            <a:fillRef idx="0"/>
            <a:effectRef idx="0"/>
            <a:fontRef idx="minor"/>
          </p:style>
        </p:sp>
        <p:sp>
          <p:nvSpPr>
            <p:cNvPr id="162" name="CustomShape 5"/>
            <p:cNvSpPr/>
            <p:nvPr/>
          </p:nvSpPr>
          <p:spPr>
            <a:xfrm>
              <a:off x="6892920" y="0"/>
              <a:ext cx="2268360" cy="6865920"/>
            </a:xfrm>
            <a:custGeom>
              <a:avLst/>
              <a:gdLst/>
              <a:ahLst/>
              <a:rect l="l" t="t" r="r" b="b"/>
              <a:pathLst>
                <a:path w="2271889" h="6866466">
                  <a:moveTo>
                    <a:pt x="2023534" y="0"/>
                  </a:moveTo>
                  <a:lnTo>
                    <a:pt x="0" y="6858000"/>
                  </a:lnTo>
                  <a:lnTo>
                    <a:pt x="2269067" y="6866466"/>
                  </a:lnTo>
                  <a:cubicBezTo>
                    <a:pt x="2271889" y="4580466"/>
                    <a:pt x="2257778" y="2294466"/>
                    <a:pt x="2260600" y="8466"/>
                  </a:cubicBezTo>
                  <a:lnTo>
                    <a:pt x="2023534" y="0"/>
                  </a:lnTo>
                  <a:close/>
                </a:path>
              </a:pathLst>
            </a:custGeom>
            <a:solidFill>
              <a:srgbClr val="5fcbef">
                <a:alpha val="36000"/>
              </a:srgbClr>
            </a:solidFill>
            <a:ln>
              <a:noFill/>
            </a:ln>
          </p:spPr>
          <p:style>
            <a:lnRef idx="0"/>
            <a:fillRef idx="0"/>
            <a:effectRef idx="0"/>
            <a:fontRef idx="minor"/>
          </p:style>
        </p:sp>
        <p:sp>
          <p:nvSpPr>
            <p:cNvPr id="163" name="CustomShape 6"/>
            <p:cNvSpPr/>
            <p:nvPr/>
          </p:nvSpPr>
          <p:spPr>
            <a:xfrm>
              <a:off x="7205760" y="-7920"/>
              <a:ext cx="1947600" cy="6865920"/>
            </a:xfrm>
            <a:custGeom>
              <a:avLst/>
              <a:gdLst/>
              <a:ahLst/>
              <a:rect l="l" t="t" r="r" b="b"/>
              <a:pathLst>
                <a:path w="1950155" h="6866467">
                  <a:moveTo>
                    <a:pt x="0" y="0"/>
                  </a:moveTo>
                  <a:lnTo>
                    <a:pt x="1202267" y="6866467"/>
                  </a:lnTo>
                  <a:lnTo>
                    <a:pt x="1947333" y="6866467"/>
                  </a:lnTo>
                  <a:cubicBezTo>
                    <a:pt x="1944511" y="4577645"/>
                    <a:pt x="1950155" y="2288822"/>
                    <a:pt x="1947333" y="0"/>
                  </a:cubicBezTo>
                  <a:lnTo>
                    <a:pt x="0" y="0"/>
                  </a:lnTo>
                  <a:close/>
                </a:path>
              </a:pathLst>
            </a:custGeom>
            <a:solidFill>
              <a:srgbClr val="5fcbef">
                <a:alpha val="20000"/>
              </a:srgbClr>
            </a:solidFill>
            <a:ln>
              <a:noFill/>
            </a:ln>
          </p:spPr>
          <p:style>
            <a:lnRef idx="0"/>
            <a:fillRef idx="0"/>
            <a:effectRef idx="0"/>
            <a:fontRef idx="minor"/>
          </p:style>
        </p:sp>
        <p:sp>
          <p:nvSpPr>
            <p:cNvPr id="164" name="CustomShape 7"/>
            <p:cNvSpPr/>
            <p:nvPr/>
          </p:nvSpPr>
          <p:spPr>
            <a:xfrm>
              <a:off x="6639120" y="3919680"/>
              <a:ext cx="2512800" cy="2938320"/>
            </a:xfrm>
            <a:custGeom>
              <a:avLst/>
              <a:gdLst/>
              <a:ahLst/>
              <a:rect l="l" t="t" r="r" b="b"/>
              <a:pathLst>
                <a:path w="3259667" h="3810000">
                  <a:moveTo>
                    <a:pt x="0" y="3810000"/>
                  </a:moveTo>
                  <a:lnTo>
                    <a:pt x="3251200" y="0"/>
                  </a:lnTo>
                  <a:cubicBezTo>
                    <a:pt x="3254022" y="1270000"/>
                    <a:pt x="3256845" y="2540000"/>
                    <a:pt x="3259667" y="3810000"/>
                  </a:cubicBezTo>
                  <a:lnTo>
                    <a:pt x="0" y="3810000"/>
                  </a:lnTo>
                  <a:close/>
                </a:path>
              </a:pathLst>
            </a:custGeom>
            <a:solidFill>
              <a:srgbClr val="17b0e4">
                <a:alpha val="66000"/>
              </a:srgbClr>
            </a:solidFill>
            <a:ln>
              <a:noFill/>
            </a:ln>
          </p:spPr>
          <p:style>
            <a:lnRef idx="0"/>
            <a:fillRef idx="0"/>
            <a:effectRef idx="0"/>
            <a:fontRef idx="minor"/>
          </p:style>
        </p:sp>
        <p:sp>
          <p:nvSpPr>
            <p:cNvPr id="165" name="CustomShape 8"/>
            <p:cNvSpPr/>
            <p:nvPr/>
          </p:nvSpPr>
          <p:spPr>
            <a:xfrm>
              <a:off x="7010640" y="-7920"/>
              <a:ext cx="2143080" cy="6865920"/>
            </a:xfrm>
            <a:custGeom>
              <a:avLst/>
              <a:gdLst/>
              <a:ahLst/>
              <a:rect l="l" t="t" r="r" b="b"/>
              <a:pathLst>
                <a:path w="2853267" h="6866467">
                  <a:moveTo>
                    <a:pt x="0" y="0"/>
                  </a:moveTo>
                  <a:lnTo>
                    <a:pt x="2472267" y="6866467"/>
                  </a:lnTo>
                  <a:lnTo>
                    <a:pt x="2853267" y="6858000"/>
                  </a:lnTo>
                  <a:lnTo>
                    <a:pt x="2853267" y="0"/>
                  </a:lnTo>
                  <a:lnTo>
                    <a:pt x="0" y="0"/>
                  </a:lnTo>
                  <a:close/>
                </a:path>
              </a:pathLst>
            </a:custGeom>
            <a:solidFill>
              <a:srgbClr val="17b0e4">
                <a:alpha val="50000"/>
              </a:srgbClr>
            </a:solidFill>
            <a:ln>
              <a:noFill/>
            </a:ln>
          </p:spPr>
          <p:style>
            <a:lnRef idx="0"/>
            <a:fillRef idx="0"/>
            <a:effectRef idx="0"/>
            <a:fontRef idx="minor"/>
          </p:style>
        </p:sp>
        <p:sp>
          <p:nvSpPr>
            <p:cNvPr id="166" name="CustomShape 9"/>
            <p:cNvSpPr/>
            <p:nvPr/>
          </p:nvSpPr>
          <p:spPr>
            <a:xfrm>
              <a:off x="8296560" y="-7920"/>
              <a:ext cx="857160" cy="6865920"/>
            </a:xfrm>
            <a:custGeom>
              <a:avLst/>
              <a:gdLst/>
              <a:ah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2e83c3">
                <a:alpha val="70000"/>
              </a:srgbClr>
            </a:solidFill>
            <a:ln>
              <a:noFill/>
            </a:ln>
          </p:spPr>
          <p:style>
            <a:lnRef idx="0"/>
            <a:fillRef idx="0"/>
            <a:effectRef idx="0"/>
            <a:fontRef idx="minor"/>
          </p:style>
        </p:sp>
        <p:sp>
          <p:nvSpPr>
            <p:cNvPr id="167" name="CustomShape 10"/>
            <p:cNvSpPr/>
            <p:nvPr/>
          </p:nvSpPr>
          <p:spPr>
            <a:xfrm>
              <a:off x="8094960" y="-7920"/>
              <a:ext cx="1066680" cy="6865920"/>
            </a:xfrm>
            <a:custGeom>
              <a:avLst/>
              <a:gdLst/>
              <a:ahLst/>
              <a:rect l="l" t="t" r="r" b="b"/>
              <a:pathLst>
                <a:path w="1272822" h="6866467">
                  <a:moveTo>
                    <a:pt x="0" y="0"/>
                  </a:moveTo>
                  <a:lnTo>
                    <a:pt x="1117600" y="6866467"/>
                  </a:lnTo>
                  <a:lnTo>
                    <a:pt x="1270000" y="6866467"/>
                  </a:lnTo>
                  <a:cubicBezTo>
                    <a:pt x="1272822" y="4574822"/>
                    <a:pt x="1250245" y="2291645"/>
                    <a:pt x="1253067" y="0"/>
                  </a:cubicBezTo>
                  <a:lnTo>
                    <a:pt x="0" y="0"/>
                  </a:lnTo>
                  <a:close/>
                </a:path>
              </a:pathLst>
            </a:custGeom>
            <a:solidFill>
              <a:srgbClr val="236292">
                <a:alpha val="82000"/>
              </a:srgbClr>
            </a:solidFill>
            <a:ln>
              <a:noFill/>
            </a:ln>
          </p:spPr>
          <p:style>
            <a:lnRef idx="0"/>
            <a:fillRef idx="0"/>
            <a:effectRef idx="0"/>
            <a:fontRef idx="minor"/>
          </p:style>
        </p:sp>
        <p:sp>
          <p:nvSpPr>
            <p:cNvPr id="168" name="CustomShape 11"/>
            <p:cNvSpPr/>
            <p:nvPr/>
          </p:nvSpPr>
          <p:spPr>
            <a:xfrm>
              <a:off x="8069400" y="4894200"/>
              <a:ext cx="1093680" cy="1963800"/>
            </a:xfrm>
            <a:custGeom>
              <a:avLst/>
              <a:gdLst/>
              <a:ahLst/>
              <a:rect l="l" t="t" r="r" b="b"/>
              <a:pathLst>
                <a:path w="1820333" h="3268133">
                  <a:moveTo>
                    <a:pt x="0" y="3268133"/>
                  </a:moveTo>
                  <a:lnTo>
                    <a:pt x="1811866" y="0"/>
                  </a:lnTo>
                  <a:cubicBezTo>
                    <a:pt x="1814688" y="1086555"/>
                    <a:pt x="1817511" y="2173111"/>
                    <a:pt x="1820333" y="3259666"/>
                  </a:cubicBezTo>
                  <a:lnTo>
                    <a:pt x="0" y="3268133"/>
                  </a:lnTo>
                  <a:close/>
                </a:path>
              </a:pathLst>
            </a:custGeom>
            <a:solidFill>
              <a:srgbClr val="17b0e4">
                <a:alpha val="66000"/>
              </a:srgbClr>
            </a:solidFill>
            <a:ln>
              <a:noFill/>
            </a:ln>
          </p:spPr>
          <p:style>
            <a:lnRef idx="0"/>
            <a:fillRef idx="0"/>
            <a:effectRef idx="0"/>
            <a:fontRef idx="minor"/>
          </p:style>
        </p:sp>
      </p:grpSp>
      <p:sp>
        <p:nvSpPr>
          <p:cNvPr id="169" name="CustomShape 12"/>
          <p:cNvSpPr/>
          <p:nvPr/>
        </p:nvSpPr>
        <p:spPr>
          <a:xfrm>
            <a:off x="482760" y="790560"/>
            <a:ext cx="457200" cy="584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Autofit/>
          </a:bodyPr>
          <a:p>
            <a:pPr>
              <a:lnSpc>
                <a:spcPct val="100000"/>
              </a:lnSpc>
            </a:pPr>
            <a:r>
              <a:rPr b="0" lang="en-US" sz="8000" spc="-1" strike="noStrike">
                <a:solidFill>
                  <a:srgbClr val="9fe0f5"/>
                </a:solidFill>
                <a:latin typeface="Arial"/>
              </a:rPr>
              <a:t>“</a:t>
            </a:r>
            <a:endParaRPr b="0" lang="es-MX" sz="8000" spc="-1" strike="noStrike">
              <a:solidFill>
                <a:srgbClr val="000000"/>
              </a:solidFill>
              <a:latin typeface="Verdana"/>
            </a:endParaRPr>
          </a:p>
        </p:txBody>
      </p:sp>
      <p:sp>
        <p:nvSpPr>
          <p:cNvPr id="170" name="CustomShape 13"/>
          <p:cNvSpPr/>
          <p:nvPr/>
        </p:nvSpPr>
        <p:spPr>
          <a:xfrm>
            <a:off x="6748560" y="2886120"/>
            <a:ext cx="457200" cy="585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Autofit/>
          </a:bodyPr>
          <a:p>
            <a:pPr>
              <a:lnSpc>
                <a:spcPct val="100000"/>
              </a:lnSpc>
            </a:pPr>
            <a:r>
              <a:rPr b="0" lang="en-US" sz="8000" spc="-1" strike="noStrike">
                <a:solidFill>
                  <a:srgbClr val="9fe0f5"/>
                </a:solidFill>
                <a:latin typeface="Arial"/>
              </a:rPr>
              <a:t>”</a:t>
            </a:r>
            <a:endParaRPr b="0" lang="es-MX" sz="8000" spc="-1" strike="noStrike">
              <a:solidFill>
                <a:srgbClr val="000000"/>
              </a:solidFill>
              <a:latin typeface="Verdana"/>
            </a:endParaRPr>
          </a:p>
        </p:txBody>
      </p:sp>
      <p:sp>
        <p:nvSpPr>
          <p:cNvPr id="171" name="PlaceHolder 14"/>
          <p:cNvSpPr>
            <a:spLocks noGrp="1"/>
          </p:cNvSpPr>
          <p:nvPr>
            <p:ph type="title"/>
          </p:nvPr>
        </p:nvSpPr>
        <p:spPr>
          <a:xfrm>
            <a:off x="609120" y="609120"/>
            <a:ext cx="6348600" cy="1320840"/>
          </a:xfrm>
          <a:prstGeom prst="rect">
            <a:avLst/>
          </a:prstGeom>
        </p:spPr>
        <p:txBody>
          <a:bodyPr lIns="90000" rIns="90000" tIns="46800" bIns="46800">
            <a:noAutofit/>
          </a:bodyPr>
          <a:p>
            <a:r>
              <a:rPr b="0" lang="es-MX" sz="3600" spc="-1" strike="noStrike">
                <a:solidFill>
                  <a:srgbClr val="5fcbef"/>
                </a:solidFill>
                <a:latin typeface="Trebuchet MS"/>
              </a:rPr>
              <a:t>Pulse para editar el formato del texto de título</a:t>
            </a:r>
            <a:endParaRPr b="0" lang="es-MX" sz="3600" spc="-1" strike="noStrike">
              <a:solidFill>
                <a:srgbClr val="5fcbef"/>
              </a:solidFill>
              <a:latin typeface="Trebuchet MS"/>
            </a:endParaRPr>
          </a:p>
        </p:txBody>
      </p:sp>
      <p:sp>
        <p:nvSpPr>
          <p:cNvPr id="172" name="PlaceHolder 15"/>
          <p:cNvSpPr>
            <a:spLocks noGrp="1"/>
          </p:cNvSpPr>
          <p:nvPr>
            <p:ph type="body"/>
          </p:nvPr>
        </p:nvSpPr>
        <p:spPr>
          <a:xfrm>
            <a:off x="609120" y="2160360"/>
            <a:ext cx="6348600" cy="3881160"/>
          </a:xfrm>
          <a:prstGeom prst="rect">
            <a:avLst/>
          </a:prstGeom>
        </p:spPr>
        <p:txBody>
          <a:bodyPr lIns="90000" rIns="90000" tIns="46800" bIns="46800">
            <a:normAutofit/>
          </a:bodyPr>
          <a:p>
            <a:pPr marL="342720" indent="-342720">
              <a:spcBef>
                <a:spcPts val="998"/>
              </a:spcBef>
              <a:buClr>
                <a:srgbClr val="5fcbef"/>
              </a:buClr>
              <a:buSzPct val="80000"/>
              <a:buFont typeface="Wingdings 3" charset="2"/>
              <a:buChar char=""/>
            </a:pPr>
            <a:r>
              <a:rPr b="0" lang="es-MX" sz="1800" spc="-1" strike="noStrike">
                <a:solidFill>
                  <a:srgbClr val="404040"/>
                </a:solidFill>
                <a:latin typeface="Trebuchet MS"/>
              </a:rPr>
              <a:t>Pulse para editar el formato de esquema del texto</a:t>
            </a:r>
            <a:endParaRPr b="0" lang="es-MX" sz="1800" spc="-1" strike="noStrike">
              <a:solidFill>
                <a:srgbClr val="404040"/>
              </a:solidFill>
              <a:latin typeface="Trebuchet MS"/>
            </a:endParaRPr>
          </a:p>
          <a:p>
            <a:pPr lvl="1" marL="742680" indent="-285480">
              <a:spcBef>
                <a:spcPts val="998"/>
              </a:spcBef>
              <a:buClr>
                <a:srgbClr val="5fcbef"/>
              </a:buClr>
              <a:buSzPct val="80000"/>
              <a:buFont typeface="Wingdings 3" charset="2"/>
              <a:buChar char=""/>
            </a:pPr>
            <a:r>
              <a:rPr b="0" lang="es-MX" sz="1600" spc="-1" strike="noStrike">
                <a:solidFill>
                  <a:srgbClr val="404040"/>
                </a:solidFill>
                <a:latin typeface="Trebuchet MS"/>
              </a:rPr>
              <a:t>Segundo nivel del esquema</a:t>
            </a:r>
            <a:endParaRPr b="0" lang="es-MX" sz="1600" spc="-1" strike="noStrike">
              <a:solidFill>
                <a:srgbClr val="404040"/>
              </a:solidFill>
              <a:latin typeface="Trebuchet MS"/>
            </a:endParaRPr>
          </a:p>
          <a:p>
            <a:pPr lvl="2" marL="1143000" indent="-228600">
              <a:spcBef>
                <a:spcPts val="998"/>
              </a:spcBef>
              <a:buClr>
                <a:srgbClr val="5fcbef"/>
              </a:buClr>
              <a:buSzPct val="80000"/>
              <a:buFont typeface="Wingdings 3" charset="2"/>
              <a:buChar char=""/>
            </a:pPr>
            <a:r>
              <a:rPr b="0" lang="es-MX" sz="1400" spc="-1" strike="noStrike">
                <a:solidFill>
                  <a:srgbClr val="404040"/>
                </a:solidFill>
                <a:latin typeface="Trebuchet MS"/>
              </a:rPr>
              <a:t>Tercer nivel del esquema</a:t>
            </a:r>
            <a:endParaRPr b="0" lang="es-MX" sz="1400" spc="-1" strike="noStrike">
              <a:solidFill>
                <a:srgbClr val="404040"/>
              </a:solidFill>
              <a:latin typeface="Trebuchet MS"/>
            </a:endParaRPr>
          </a:p>
          <a:p>
            <a:pPr lvl="3" marL="1600200" indent="-228600">
              <a:spcBef>
                <a:spcPts val="998"/>
              </a:spcBef>
              <a:buClr>
                <a:srgbClr val="5fcbef"/>
              </a:buClr>
              <a:buSzPct val="80000"/>
              <a:buFont typeface="Wingdings 3" charset="2"/>
              <a:buChar char=""/>
            </a:pPr>
            <a:r>
              <a:rPr b="0" lang="es-MX" sz="1200" spc="-1" strike="noStrike">
                <a:solidFill>
                  <a:srgbClr val="404040"/>
                </a:solidFill>
                <a:latin typeface="Trebuchet MS"/>
              </a:rPr>
              <a:t>Cuarto nivel del esquema</a:t>
            </a:r>
            <a:endParaRPr b="0" lang="es-MX" sz="1200" spc="-1" strike="noStrike">
              <a:solidFill>
                <a:srgbClr val="404040"/>
              </a:solidFill>
              <a:latin typeface="Trebuchet MS"/>
            </a:endParaRPr>
          </a:p>
          <a:p>
            <a:pPr lvl="4" marL="2057400" indent="-228600">
              <a:spcBef>
                <a:spcPts val="998"/>
              </a:spcBef>
              <a:buClr>
                <a:srgbClr val="5fcbef"/>
              </a:buClr>
              <a:buSzPct val="80000"/>
              <a:buFont typeface="Wingdings 3" charset="2"/>
              <a:buChar char=""/>
            </a:pPr>
            <a:r>
              <a:rPr b="0" lang="es-MX" sz="1200" spc="-1" strike="noStrike">
                <a:solidFill>
                  <a:srgbClr val="404040"/>
                </a:solidFill>
                <a:latin typeface="Trebuchet MS"/>
              </a:rPr>
              <a:t>Quinto nivel del esquema</a:t>
            </a:r>
            <a:endParaRPr b="0" lang="es-MX" sz="1200" spc="-1" strike="noStrike">
              <a:solidFill>
                <a:srgbClr val="404040"/>
              </a:solidFill>
              <a:latin typeface="Trebuchet MS"/>
            </a:endParaRPr>
          </a:p>
          <a:p>
            <a:pPr lvl="5" marL="2057400" indent="-228600">
              <a:spcBef>
                <a:spcPts val="998"/>
              </a:spcBef>
              <a:buClr>
                <a:srgbClr val="5fcbef"/>
              </a:buClr>
              <a:buSzPct val="80000"/>
              <a:buFont typeface="Wingdings 3" charset="2"/>
              <a:buChar char=""/>
            </a:pPr>
            <a:r>
              <a:rPr b="0" lang="es-MX" sz="1200" spc="-1" strike="noStrike">
                <a:solidFill>
                  <a:srgbClr val="404040"/>
                </a:solidFill>
                <a:latin typeface="Trebuchet MS"/>
              </a:rPr>
              <a:t>Sexto nivel del esquema</a:t>
            </a:r>
            <a:endParaRPr b="0" lang="es-MX" sz="1200" spc="-1" strike="noStrike">
              <a:solidFill>
                <a:srgbClr val="404040"/>
              </a:solidFill>
              <a:latin typeface="Trebuchet MS"/>
            </a:endParaRPr>
          </a:p>
          <a:p>
            <a:pPr lvl="6" marL="2057400" indent="-228600">
              <a:spcBef>
                <a:spcPts val="998"/>
              </a:spcBef>
              <a:buClr>
                <a:srgbClr val="5fcbef"/>
              </a:buClr>
              <a:buSzPct val="80000"/>
              <a:buFont typeface="Wingdings 3" charset="2"/>
              <a:buChar char=""/>
            </a:pPr>
            <a:r>
              <a:rPr b="0" lang="es-MX" sz="1200" spc="-1" strike="noStrike">
                <a:solidFill>
                  <a:srgbClr val="404040"/>
                </a:solidFill>
                <a:latin typeface="Trebuchet MS"/>
              </a:rPr>
              <a:t>Séptimo nivel del esquema</a:t>
            </a:r>
            <a:endParaRPr b="0" lang="es-MX" sz="1200" spc="-1" strike="noStrike">
              <a:solidFill>
                <a:srgbClr val="404040"/>
              </a:solidFill>
              <a:latin typeface="Trebuchet MS"/>
            </a:endParaRPr>
          </a:p>
        </p:txBody>
      </p:sp>
      <p:sp>
        <p:nvSpPr>
          <p:cNvPr id="173" name="PlaceHolder 16"/>
          <p:cNvSpPr>
            <a:spLocks noGrp="1"/>
          </p:cNvSpPr>
          <p:nvPr>
            <p:ph type="dt"/>
          </p:nvPr>
        </p:nvSpPr>
        <p:spPr>
          <a:xfrm>
            <a:off x="5405040" y="6041520"/>
            <a:ext cx="684360" cy="365400"/>
          </a:xfrm>
          <a:prstGeom prst="rect">
            <a:avLst/>
          </a:prstGeom>
        </p:spPr>
        <p:txBody>
          <a:bodyPr lIns="90000" rIns="90000" tIns="46800" bIns="46800" anchor="ctr">
            <a:noAutofit/>
          </a:bodyPr>
          <a:p>
            <a:endParaRPr b="0" lang="es-MX" sz="1800" spc="-1" strike="noStrike">
              <a:solidFill>
                <a:srgbClr val="000000"/>
              </a:solidFill>
              <a:latin typeface="Verdana"/>
            </a:endParaRPr>
          </a:p>
        </p:txBody>
      </p:sp>
      <p:sp>
        <p:nvSpPr>
          <p:cNvPr id="174" name="PlaceHolder 17"/>
          <p:cNvSpPr>
            <a:spLocks noGrp="1"/>
          </p:cNvSpPr>
          <p:nvPr>
            <p:ph type="ftr"/>
          </p:nvPr>
        </p:nvSpPr>
        <p:spPr>
          <a:xfrm>
            <a:off x="609120" y="6041520"/>
            <a:ext cx="4622760" cy="365400"/>
          </a:xfrm>
          <a:prstGeom prst="rect">
            <a:avLst/>
          </a:prstGeom>
        </p:spPr>
        <p:txBody>
          <a:bodyPr lIns="90000" rIns="90000" tIns="46800" bIns="46800" anchor="ctr">
            <a:noAutofit/>
          </a:bodyPr>
          <a:p>
            <a:endParaRPr b="0" lang="es-MX" sz="1800" spc="-1" strike="noStrike">
              <a:solidFill>
                <a:srgbClr val="000000"/>
              </a:solidFill>
              <a:latin typeface="Verdana"/>
            </a:endParaRPr>
          </a:p>
        </p:txBody>
      </p:sp>
      <p:sp>
        <p:nvSpPr>
          <p:cNvPr id="175" name="PlaceHolder 18"/>
          <p:cNvSpPr>
            <a:spLocks noGrp="1"/>
          </p:cNvSpPr>
          <p:nvPr>
            <p:ph type="sldNum"/>
          </p:nvPr>
        </p:nvSpPr>
        <p:spPr>
          <a:xfrm>
            <a:off x="6444720" y="6041520"/>
            <a:ext cx="513000" cy="365400"/>
          </a:xfrm>
          <a:prstGeom prst="rect">
            <a:avLst/>
          </a:prstGeom>
        </p:spPr>
        <p:txBody>
          <a:bodyPr lIns="90000" rIns="90000" tIns="46800" bIns="46800" anchor="ctr">
            <a:noAutofit/>
          </a:bodyPr>
          <a:p>
            <a:pPr algn="r"/>
            <a:fld id="{4DC94E2F-26FA-4CA2-81BF-A1060CB0617D}" type="slidenum">
              <a:rPr b="0" lang="es-ES_tradnl" sz="900" spc="-1" strike="noStrike">
                <a:solidFill>
                  <a:srgbClr val="5fcbef"/>
                </a:solidFill>
                <a:latin typeface="Verdana"/>
              </a:rPr>
              <a:t>&lt;número&gt;</a:t>
            </a:fld>
            <a:endParaRPr b="0" lang="es-MX" sz="900" spc="-1" strike="noStrike">
              <a:solidFill>
                <a:srgbClr val="000000"/>
              </a:solidFill>
              <a:latin typeface="Verdana"/>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397080" y="1058760"/>
            <a:ext cx="8713800" cy="1828800"/>
          </a:xfrm>
          <a:prstGeom prst="rect">
            <a:avLst/>
          </a:prstGeom>
          <a:noFill/>
          <a:ln>
            <a:noFill/>
          </a:ln>
        </p:spPr>
        <p:txBody>
          <a:bodyPr anchor="b">
            <a:noAutofit/>
          </a:bodyPr>
          <a:p>
            <a:pPr algn="ctr"/>
            <a:r>
              <a:rPr b="0" lang="es-ES_tradnl" sz="5400" spc="-1" strike="noStrike">
                <a:solidFill>
                  <a:srgbClr val="174261"/>
                </a:solidFill>
                <a:latin typeface="Trebuchet MS"/>
              </a:rPr>
              <a:t>PROGRAMACIÓN WEB 1</a:t>
            </a:r>
            <a:endParaRPr b="0" lang="es-MX" sz="5400" spc="-1" strike="noStrike">
              <a:solidFill>
                <a:srgbClr val="5fcbef"/>
              </a:solidFill>
              <a:latin typeface="Trebuchet MS"/>
            </a:endParaRPr>
          </a:p>
        </p:txBody>
      </p:sp>
      <p:sp>
        <p:nvSpPr>
          <p:cNvPr id="213" name="TextShape 2"/>
          <p:cNvSpPr txBox="1"/>
          <p:nvPr/>
        </p:nvSpPr>
        <p:spPr>
          <a:xfrm>
            <a:off x="1332000" y="3068640"/>
            <a:ext cx="6400800" cy="1752480"/>
          </a:xfrm>
          <a:prstGeom prst="rect">
            <a:avLst/>
          </a:prstGeom>
          <a:noFill/>
          <a:ln>
            <a:noFill/>
          </a:ln>
        </p:spPr>
        <p:txBody>
          <a:bodyPr>
            <a:noAutofit/>
          </a:bodyPr>
          <a:p>
            <a:pPr algn="ctr">
              <a:spcBef>
                <a:spcPts val="998"/>
              </a:spcBef>
            </a:pPr>
            <a:r>
              <a:rPr b="0" lang="es-ES_tradnl" sz="2400" spc="-1" strike="noStrike">
                <a:solidFill>
                  <a:srgbClr val="7f7f7f"/>
                </a:solidFill>
                <a:latin typeface="Trebuchet MS"/>
              </a:rPr>
              <a:t>CONCEPTOS BÁSICOS</a:t>
            </a:r>
            <a:endParaRPr b="0" lang="es-MX" sz="2400" spc="-1" strike="noStrike">
              <a:solidFill>
                <a:srgbClr val="404040"/>
              </a:solidFill>
              <a:latin typeface="Trebuchet MS"/>
            </a:endParaRPr>
          </a:p>
          <a:p>
            <a:pPr algn="ctr">
              <a:spcBef>
                <a:spcPts val="998"/>
              </a:spcBef>
            </a:pPr>
            <a:endParaRPr b="0" lang="es-MX" sz="2400" spc="-1" strike="noStrike">
              <a:solidFill>
                <a:srgbClr val="404040"/>
              </a:solidFill>
              <a:latin typeface="Trebuchet MS"/>
            </a:endParaRPr>
          </a:p>
          <a:p>
            <a:pPr algn="ctr">
              <a:spcBef>
                <a:spcPts val="998"/>
              </a:spcBef>
            </a:pPr>
            <a:r>
              <a:rPr b="0" lang="es-ES_tradnl" sz="2400" spc="-1" strike="noStrike">
                <a:solidFill>
                  <a:srgbClr val="7f7f7f"/>
                </a:solidFill>
                <a:latin typeface="Trebuchet MS"/>
              </a:rPr>
              <a:t>Primavera 2019 </a:t>
            </a:r>
            <a:endParaRPr b="0" lang="es-MX" sz="2400" spc="-1" strike="noStrike">
              <a:solidFill>
                <a:srgbClr val="404040"/>
              </a:solidFill>
              <a:latin typeface="Trebuchet MS"/>
            </a:endParaRPr>
          </a:p>
        </p:txBody>
      </p:sp>
      <p:sp>
        <p:nvSpPr>
          <p:cNvPr id="214" name="CustomShape 3"/>
          <p:cNvSpPr/>
          <p:nvPr/>
        </p:nvSpPr>
        <p:spPr>
          <a:xfrm>
            <a:off x="0" y="2887560"/>
            <a:ext cx="9144000" cy="360"/>
          </a:xfrm>
          <a:prstGeom prst="rect">
            <a:avLst/>
          </a:prstGeom>
          <a:noFill/>
          <a:ln>
            <a:noFill/>
          </a:ln>
        </p:spPr>
        <p:style>
          <a:lnRef idx="0"/>
          <a:fillRef idx="0"/>
          <a:effectRef idx="0"/>
          <a:fontRef idx="minor"/>
        </p:style>
      </p:sp>
      <p:pic>
        <p:nvPicPr>
          <p:cNvPr id="215" name="Picture 6" descr="Resultado de imagen para logo upslp png"/>
          <p:cNvPicPr/>
          <p:nvPr/>
        </p:nvPicPr>
        <p:blipFill>
          <a:blip r:embed="rId1"/>
          <a:stretch/>
        </p:blipFill>
        <p:spPr>
          <a:xfrm>
            <a:off x="179280" y="146160"/>
            <a:ext cx="2476440" cy="9792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609120" y="609120"/>
            <a:ext cx="6348600" cy="1320840"/>
          </a:xfrm>
          <a:prstGeom prst="rect">
            <a:avLst/>
          </a:prstGeom>
          <a:noFill/>
          <a:ln>
            <a:noFill/>
          </a:ln>
        </p:spPr>
        <p:txBody>
          <a:bodyPr>
            <a:noAutofit/>
          </a:bodyPr>
          <a:p>
            <a:pPr/>
            <a:r>
              <a:rPr b="0" lang="es-ES_tradnl" sz="3600" spc="-1" strike="noStrike">
                <a:solidFill>
                  <a:srgbClr val="5fcbef"/>
                </a:solidFill>
                <a:latin typeface="Trebuchet MS"/>
              </a:rPr>
              <a:t>Dominio</a:t>
            </a:r>
            <a:endParaRPr b="0" lang="es-MX" sz="3600" spc="-1" strike="noStrike">
              <a:solidFill>
                <a:srgbClr val="5fcbef"/>
              </a:solidFill>
              <a:latin typeface="Trebuchet MS"/>
            </a:endParaRPr>
          </a:p>
        </p:txBody>
      </p:sp>
      <p:sp>
        <p:nvSpPr>
          <p:cNvPr id="256" name="TextShape 2"/>
          <p:cNvSpPr txBox="1"/>
          <p:nvPr/>
        </p:nvSpPr>
        <p:spPr>
          <a:xfrm>
            <a:off x="609120" y="1534680"/>
            <a:ext cx="6505560" cy="3145320"/>
          </a:xfrm>
          <a:prstGeom prst="rect">
            <a:avLst/>
          </a:prstGeom>
          <a:noFill/>
          <a:ln w="9360">
            <a:solidFill>
              <a:srgbClr val="0070c0"/>
            </a:solidFill>
            <a:miter/>
          </a:ln>
        </p:spPr>
        <p:txBody>
          <a:bodyPr>
            <a:normAutofit/>
          </a:bodyPr>
          <a:p>
            <a:pPr marL="342720" indent="-342720">
              <a:spcBef>
                <a:spcPts val="998"/>
              </a:spcBef>
              <a:buClr>
                <a:srgbClr val="5fcbef"/>
              </a:buClr>
              <a:buSzPct val="80000"/>
              <a:buFont typeface="Wingdings 3" charset="2"/>
              <a:buChar char=""/>
            </a:pPr>
            <a:r>
              <a:rPr b="0" lang="es-ES_tradnl" sz="1800" spc="-1" strike="noStrike">
                <a:solidFill>
                  <a:srgbClr val="404040"/>
                </a:solidFill>
                <a:latin typeface="Trebuchet MS"/>
              </a:rPr>
              <a:t>Definición:  </a:t>
            </a:r>
            <a:endParaRPr b="0" lang="es-MX" sz="1800" spc="-1" strike="noStrike">
              <a:solidFill>
                <a:srgbClr val="404040"/>
              </a:solidFill>
              <a:latin typeface="Trebuchet MS"/>
            </a:endParaRPr>
          </a:p>
          <a:p>
            <a:r>
              <a:rPr b="0" lang="es-ES_tradnl" sz="1800" spc="-1" strike="noStrike">
                <a:solidFill>
                  <a:srgbClr val="404040"/>
                </a:solidFill>
                <a:latin typeface="Trebuchet MS"/>
              </a:rPr>
              <a:t>Nombre exclusivo o denominación única que recibe un sitio Web en Internet y que nos sirve tanto para buscarlo como para identificarlo. Además, el mismo nos puede indicar la pertenencia a una categoría o sector determinado según sea su extensión.</a:t>
            </a:r>
            <a:endParaRPr b="0" lang="es-MX" sz="1800" spc="-1" strike="noStrike">
              <a:solidFill>
                <a:srgbClr val="404040"/>
              </a:solidFill>
              <a:latin typeface="Trebuchet MS"/>
            </a:endParaRPr>
          </a:p>
          <a:p>
            <a:pPr marL="342720" indent="-342720">
              <a:spcBef>
                <a:spcPts val="998"/>
              </a:spcBef>
              <a:buClr>
                <a:srgbClr val="5fcbef"/>
              </a:buClr>
              <a:buSzPct val="80000"/>
              <a:buFont typeface="Wingdings 3" charset="2"/>
              <a:buChar char=""/>
            </a:pPr>
            <a:endParaRPr b="0" lang="es-MX" sz="1800" spc="-1" strike="noStrike">
              <a:solidFill>
                <a:srgbClr val="404040"/>
              </a:solidFill>
              <a:latin typeface="Trebuchet MS"/>
            </a:endParaRPr>
          </a:p>
        </p:txBody>
      </p:sp>
      <p:pic>
        <p:nvPicPr>
          <p:cNvPr id="257" name="Picture 6" descr="Resultado de imagen para logo upslp png"/>
          <p:cNvPicPr/>
          <p:nvPr/>
        </p:nvPicPr>
        <p:blipFill>
          <a:blip r:embed="rId1"/>
          <a:stretch/>
        </p:blipFill>
        <p:spPr>
          <a:xfrm rot="19600200">
            <a:off x="6725880" y="5279760"/>
            <a:ext cx="2475000" cy="977760"/>
          </a:xfrm>
          <a:prstGeom prst="rect">
            <a:avLst/>
          </a:prstGeom>
          <a:ln>
            <a:noFill/>
          </a:ln>
        </p:spPr>
      </p:pic>
      <p:sp>
        <p:nvSpPr>
          <p:cNvPr id="258" name="CustomShape 3"/>
          <p:cNvSpPr/>
          <p:nvPr/>
        </p:nvSpPr>
        <p:spPr>
          <a:xfrm>
            <a:off x="561960" y="4797360"/>
            <a:ext cx="6553080" cy="1152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70c0"/>
            </a:solidFill>
            <a:miter/>
          </a:ln>
        </p:spPr>
        <p:style>
          <a:lnRef idx="0"/>
          <a:fillRef idx="0"/>
          <a:effectRef idx="0"/>
          <a:fontRef idx="minor"/>
        </p:style>
        <p:txBody>
          <a:bodyPr lIns="90000" rIns="90000" tIns="46800" bIns="46800">
            <a:normAutofit/>
          </a:bodyPr>
          <a:p>
            <a:pPr marL="342720" indent="-342720">
              <a:lnSpc>
                <a:spcPct val="100000"/>
              </a:lnSpc>
              <a:spcBef>
                <a:spcPts val="998"/>
              </a:spcBef>
              <a:buClr>
                <a:srgbClr val="5fcbef"/>
              </a:buClr>
              <a:buSzPct val="80000"/>
              <a:buFont typeface="Wingdings 3" charset="2"/>
              <a:buChar char=""/>
            </a:pPr>
            <a:r>
              <a:rPr b="0" lang="es-ES_tradnl" sz="1800" spc="-1" strike="noStrike">
                <a:solidFill>
                  <a:srgbClr val="0070c0"/>
                </a:solidFill>
                <a:latin typeface="Trebuchet MS"/>
              </a:rPr>
              <a:t>REFERENCIAS:</a:t>
            </a:r>
            <a:endParaRPr b="0" lang="es-MX" sz="1800" spc="-1" strike="noStrike">
              <a:solidFill>
                <a:srgbClr val="000000"/>
              </a:solidFill>
              <a:latin typeface="Verdana"/>
            </a:endParaRPr>
          </a:p>
          <a:p>
            <a:pPr>
              <a:lnSpc>
                <a:spcPct val="100000"/>
              </a:lnSpc>
              <a:spcBef>
                <a:spcPts val="998"/>
              </a:spcBef>
            </a:pPr>
            <a:r>
              <a:rPr b="0" lang="es-ES_tradnl" sz="1800" spc="-1" strike="noStrike">
                <a:solidFill>
                  <a:srgbClr val="0070c0"/>
                </a:solidFill>
                <a:latin typeface="Trebuchet MS"/>
              </a:rPr>
              <a:t>https://josefacchin.com/que-es-un-dominio-web/</a:t>
            </a:r>
            <a:endParaRPr b="0" lang="es-MX" sz="1800" spc="-1" strike="noStrike">
              <a:solidFill>
                <a:srgbClr val="000000"/>
              </a:solidFill>
              <a:latin typeface="Verdana"/>
            </a:endParaRPr>
          </a:p>
          <a:p>
            <a:pPr>
              <a:lnSpc>
                <a:spcPct val="100000"/>
              </a:lnSpc>
              <a:spcBef>
                <a:spcPts val="998"/>
              </a:spcBef>
            </a:pPr>
            <a:endParaRPr b="0" lang="es-MX" sz="1800" spc="-1" strike="noStrike">
              <a:solidFill>
                <a:srgbClr val="000000"/>
              </a:solidFill>
              <a:latin typeface="Verdana"/>
            </a:endParaRPr>
          </a:p>
          <a:p>
            <a:pPr>
              <a:lnSpc>
                <a:spcPct val="100000"/>
              </a:lnSpc>
              <a:spcBef>
                <a:spcPts val="998"/>
              </a:spcBef>
            </a:pPr>
            <a:endParaRPr b="0" lang="es-MX" sz="1800" spc="-1" strike="noStrike">
              <a:solidFill>
                <a:srgbClr val="000000"/>
              </a:solidFill>
              <a:latin typeface="Verdana"/>
            </a:endParaRPr>
          </a:p>
          <a:p>
            <a:pPr>
              <a:lnSpc>
                <a:spcPct val="100000"/>
              </a:lnSpc>
              <a:spcBef>
                <a:spcPts val="998"/>
              </a:spcBef>
            </a:pPr>
            <a:endParaRPr b="0" lang="es-MX" sz="1800" spc="-1" strike="noStrike">
              <a:solidFill>
                <a:srgbClr val="000000"/>
              </a:solidFill>
              <a:latin typeface="Verdana"/>
            </a:endParaRPr>
          </a:p>
        </p:txBody>
      </p:sp>
      <p:pic>
        <p:nvPicPr>
          <p:cNvPr id="259" name="" descr=""/>
          <p:cNvPicPr/>
          <p:nvPr/>
        </p:nvPicPr>
        <p:blipFill>
          <a:blip r:embed="rId2"/>
          <a:stretch/>
        </p:blipFill>
        <p:spPr>
          <a:xfrm>
            <a:off x="2376000" y="3096000"/>
            <a:ext cx="2642040" cy="14990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609120" y="609120"/>
            <a:ext cx="6348600" cy="1320840"/>
          </a:xfrm>
          <a:prstGeom prst="rect">
            <a:avLst/>
          </a:prstGeom>
          <a:noFill/>
          <a:ln>
            <a:noFill/>
          </a:ln>
        </p:spPr>
        <p:txBody>
          <a:bodyPr>
            <a:noAutofit/>
          </a:bodyPr>
          <a:p>
            <a:pPr/>
            <a:r>
              <a:rPr b="0" lang="es-ES_tradnl" sz="3600" spc="-1" strike="noStrike">
                <a:solidFill>
                  <a:srgbClr val="5fcbef"/>
                </a:solidFill>
                <a:latin typeface="Trebuchet MS"/>
              </a:rPr>
              <a:t>Subdominio </a:t>
            </a:r>
            <a:endParaRPr b="0" lang="es-MX" sz="3600" spc="-1" strike="noStrike">
              <a:solidFill>
                <a:srgbClr val="5fcbef"/>
              </a:solidFill>
              <a:latin typeface="Trebuchet MS"/>
            </a:endParaRPr>
          </a:p>
        </p:txBody>
      </p:sp>
      <p:sp>
        <p:nvSpPr>
          <p:cNvPr id="261" name="TextShape 2"/>
          <p:cNvSpPr txBox="1"/>
          <p:nvPr/>
        </p:nvSpPr>
        <p:spPr>
          <a:xfrm>
            <a:off x="609120" y="1534680"/>
            <a:ext cx="6505560" cy="3073320"/>
          </a:xfrm>
          <a:prstGeom prst="rect">
            <a:avLst/>
          </a:prstGeom>
          <a:noFill/>
          <a:ln w="9360">
            <a:solidFill>
              <a:srgbClr val="0070c0"/>
            </a:solidFill>
            <a:miter/>
          </a:ln>
        </p:spPr>
        <p:txBody>
          <a:bodyPr>
            <a:normAutofit/>
          </a:bodyPr>
          <a:p>
            <a:pPr marL="342720" indent="-342720">
              <a:spcBef>
                <a:spcPts val="998"/>
              </a:spcBef>
              <a:buClr>
                <a:srgbClr val="5fcbef"/>
              </a:buClr>
              <a:buSzPct val="80000"/>
              <a:buFont typeface="Wingdings 3" charset="2"/>
              <a:buChar char=""/>
            </a:pPr>
            <a:r>
              <a:rPr b="0" lang="es-ES_tradnl" sz="1800" spc="-1" strike="noStrike">
                <a:solidFill>
                  <a:srgbClr val="404040"/>
                </a:solidFill>
                <a:latin typeface="Trebuchet MS"/>
              </a:rPr>
              <a:t>Definición:  </a:t>
            </a:r>
            <a:endParaRPr b="0" lang="es-MX" sz="1800" spc="-1" strike="noStrike">
              <a:solidFill>
                <a:srgbClr val="404040"/>
              </a:solidFill>
              <a:latin typeface="Trebuchet MS"/>
            </a:endParaRPr>
          </a:p>
          <a:p>
            <a:r>
              <a:rPr b="0" lang="es-ES_tradnl" sz="1800" spc="-1" strike="noStrike">
                <a:solidFill>
                  <a:srgbClr val="404040"/>
                </a:solidFill>
                <a:latin typeface="Trebuchet MS"/>
              </a:rPr>
              <a:t>Un subdominio no es otra cosa sino una subclasificación o subgrupo del nombre del dominio, cuya definición se realiza con fines de facilitar tanto la administración como la organización, y se consideran como dominios de segundo nivel.</a:t>
            </a:r>
            <a:endParaRPr b="0" lang="es-MX" sz="1800" spc="-1" strike="noStrike">
              <a:solidFill>
                <a:srgbClr val="404040"/>
              </a:solidFill>
              <a:latin typeface="Trebuchet MS"/>
            </a:endParaRPr>
          </a:p>
        </p:txBody>
      </p:sp>
      <p:pic>
        <p:nvPicPr>
          <p:cNvPr id="262" name="Picture 6" descr="Resultado de imagen para logo upslp png"/>
          <p:cNvPicPr/>
          <p:nvPr/>
        </p:nvPicPr>
        <p:blipFill>
          <a:blip r:embed="rId1"/>
          <a:stretch/>
        </p:blipFill>
        <p:spPr>
          <a:xfrm rot="19600200">
            <a:off x="6725880" y="5279760"/>
            <a:ext cx="2475000" cy="977760"/>
          </a:xfrm>
          <a:prstGeom prst="rect">
            <a:avLst/>
          </a:prstGeom>
          <a:ln>
            <a:noFill/>
          </a:ln>
        </p:spPr>
      </p:pic>
      <p:sp>
        <p:nvSpPr>
          <p:cNvPr id="263" name="CustomShape 3"/>
          <p:cNvSpPr/>
          <p:nvPr/>
        </p:nvSpPr>
        <p:spPr>
          <a:xfrm>
            <a:off x="561960" y="4797360"/>
            <a:ext cx="6553080" cy="1152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70c0"/>
            </a:solidFill>
            <a:miter/>
          </a:ln>
        </p:spPr>
        <p:style>
          <a:lnRef idx="0"/>
          <a:fillRef idx="0"/>
          <a:effectRef idx="0"/>
          <a:fontRef idx="minor"/>
        </p:style>
        <p:txBody>
          <a:bodyPr lIns="90000" rIns="90000" tIns="46800" bIns="46800">
            <a:normAutofit/>
          </a:bodyPr>
          <a:p>
            <a:pPr marL="342720" indent="-342720">
              <a:lnSpc>
                <a:spcPct val="100000"/>
              </a:lnSpc>
              <a:spcBef>
                <a:spcPts val="998"/>
              </a:spcBef>
              <a:buClr>
                <a:srgbClr val="5fcbef"/>
              </a:buClr>
              <a:buSzPct val="80000"/>
              <a:buFont typeface="Wingdings 3" charset="2"/>
              <a:buChar char=""/>
            </a:pPr>
            <a:r>
              <a:rPr b="0" lang="es-ES_tradnl" sz="1800" spc="-1" strike="noStrike">
                <a:solidFill>
                  <a:srgbClr val="0070c0"/>
                </a:solidFill>
                <a:latin typeface="Trebuchet MS"/>
              </a:rPr>
              <a:t>REFERENCIAS:</a:t>
            </a:r>
            <a:endParaRPr b="0" lang="es-MX" sz="1800" spc="-1" strike="noStrike">
              <a:solidFill>
                <a:srgbClr val="000000"/>
              </a:solidFill>
              <a:latin typeface="Verdana"/>
            </a:endParaRPr>
          </a:p>
          <a:p>
            <a:pPr>
              <a:lnSpc>
                <a:spcPct val="100000"/>
              </a:lnSpc>
              <a:spcBef>
                <a:spcPts val="998"/>
              </a:spcBef>
            </a:pPr>
            <a:r>
              <a:rPr b="0" lang="es-ES_tradnl" sz="1800" spc="-1" strike="noStrike">
                <a:solidFill>
                  <a:srgbClr val="0070c0"/>
                </a:solidFill>
                <a:latin typeface="Trebuchet MS"/>
              </a:rPr>
              <a:t>https://conversiones.com/asesoria/que-es-un-subdominio-y-cual-es-su-funcion-en-un-sitio-web/</a:t>
            </a:r>
            <a:endParaRPr b="0" lang="es-MX" sz="1800" spc="-1" strike="noStrike">
              <a:solidFill>
                <a:srgbClr val="000000"/>
              </a:solidFill>
              <a:latin typeface="Verdana"/>
            </a:endParaRPr>
          </a:p>
        </p:txBody>
      </p:sp>
      <p:pic>
        <p:nvPicPr>
          <p:cNvPr id="264" name="" descr=""/>
          <p:cNvPicPr/>
          <p:nvPr/>
        </p:nvPicPr>
        <p:blipFill>
          <a:blip r:embed="rId2"/>
          <a:stretch/>
        </p:blipFill>
        <p:spPr>
          <a:xfrm>
            <a:off x="2326680" y="3168000"/>
            <a:ext cx="3001320" cy="14400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609120" y="609120"/>
            <a:ext cx="6348600" cy="1320840"/>
          </a:xfrm>
          <a:prstGeom prst="rect">
            <a:avLst/>
          </a:prstGeom>
          <a:noFill/>
          <a:ln>
            <a:noFill/>
          </a:ln>
        </p:spPr>
        <p:txBody>
          <a:bodyPr>
            <a:noAutofit/>
          </a:bodyPr>
          <a:p>
            <a:pPr/>
            <a:r>
              <a:rPr b="0" lang="es-ES_tradnl" sz="3600" spc="-1" strike="noStrike">
                <a:solidFill>
                  <a:srgbClr val="5fcbef"/>
                </a:solidFill>
                <a:latin typeface="Trebuchet MS"/>
              </a:rPr>
              <a:t>DNS</a:t>
            </a:r>
            <a:endParaRPr b="0" lang="es-MX" sz="3600" spc="-1" strike="noStrike">
              <a:solidFill>
                <a:srgbClr val="5fcbef"/>
              </a:solidFill>
              <a:latin typeface="Trebuchet MS"/>
            </a:endParaRPr>
          </a:p>
        </p:txBody>
      </p:sp>
      <p:sp>
        <p:nvSpPr>
          <p:cNvPr id="266" name="TextShape 2"/>
          <p:cNvSpPr txBox="1"/>
          <p:nvPr/>
        </p:nvSpPr>
        <p:spPr>
          <a:xfrm>
            <a:off x="609120" y="1534680"/>
            <a:ext cx="6505560" cy="3145320"/>
          </a:xfrm>
          <a:prstGeom prst="rect">
            <a:avLst/>
          </a:prstGeom>
          <a:noFill/>
          <a:ln w="9360">
            <a:solidFill>
              <a:srgbClr val="0070c0"/>
            </a:solidFill>
            <a:miter/>
          </a:ln>
        </p:spPr>
        <p:txBody>
          <a:bodyPr>
            <a:normAutofit/>
          </a:bodyPr>
          <a:p>
            <a:pPr marL="342720" indent="-342720">
              <a:spcBef>
                <a:spcPts val="998"/>
              </a:spcBef>
              <a:buClr>
                <a:srgbClr val="5fcbef"/>
              </a:buClr>
              <a:buSzPct val="80000"/>
              <a:buFont typeface="Wingdings 3" charset="2"/>
              <a:buChar char=""/>
            </a:pPr>
            <a:r>
              <a:rPr b="0" lang="es-ES_tradnl" sz="1800" spc="-1" strike="noStrike">
                <a:solidFill>
                  <a:srgbClr val="404040"/>
                </a:solidFill>
                <a:latin typeface="Trebuchet MS"/>
              </a:rPr>
              <a:t>Definición:  </a:t>
            </a:r>
            <a:endParaRPr b="0" lang="es-MX" sz="1800" spc="-1" strike="noStrike">
              <a:solidFill>
                <a:srgbClr val="404040"/>
              </a:solidFill>
              <a:latin typeface="Trebuchet MS"/>
            </a:endParaRPr>
          </a:p>
          <a:p>
            <a:r>
              <a:rPr b="0" lang="es-ES_tradnl" sz="1800" spc="-1" strike="noStrike">
                <a:solidFill>
                  <a:srgbClr val="404040"/>
                </a:solidFill>
                <a:latin typeface="Trebuchet MS"/>
              </a:rPr>
              <a:t>DNS son las iniciales de Domain Name System (sistema de nombres de dominio) y es una tecnología basada en una base de datos que sirve para resolver nombres en las redes, es decir, para conocer la dirección IP de la máquina donde está alojado el dominio al que queremos acceder.</a:t>
            </a:r>
            <a:endParaRPr b="0" lang="es-MX" sz="1800" spc="-1" strike="noStrike">
              <a:solidFill>
                <a:srgbClr val="404040"/>
              </a:solidFill>
              <a:latin typeface="Trebuchet MS"/>
            </a:endParaRPr>
          </a:p>
          <a:p>
            <a:pPr marL="342720" indent="-342720">
              <a:spcBef>
                <a:spcPts val="998"/>
              </a:spcBef>
              <a:buClr>
                <a:srgbClr val="5fcbef"/>
              </a:buClr>
              <a:buSzPct val="80000"/>
              <a:buFont typeface="Wingdings 3" charset="2"/>
              <a:buChar char=""/>
            </a:pPr>
            <a:endParaRPr b="0" lang="es-MX" sz="1800" spc="-1" strike="noStrike">
              <a:solidFill>
                <a:srgbClr val="404040"/>
              </a:solidFill>
              <a:latin typeface="Trebuchet MS"/>
            </a:endParaRPr>
          </a:p>
        </p:txBody>
      </p:sp>
      <p:pic>
        <p:nvPicPr>
          <p:cNvPr id="267" name="Picture 6" descr="Resultado de imagen para logo upslp png"/>
          <p:cNvPicPr/>
          <p:nvPr/>
        </p:nvPicPr>
        <p:blipFill>
          <a:blip r:embed="rId1"/>
          <a:stretch/>
        </p:blipFill>
        <p:spPr>
          <a:xfrm rot="19600200">
            <a:off x="6725880" y="5279760"/>
            <a:ext cx="2475000" cy="977760"/>
          </a:xfrm>
          <a:prstGeom prst="rect">
            <a:avLst/>
          </a:prstGeom>
          <a:ln>
            <a:noFill/>
          </a:ln>
        </p:spPr>
      </p:pic>
      <p:sp>
        <p:nvSpPr>
          <p:cNvPr id="268" name="CustomShape 3"/>
          <p:cNvSpPr/>
          <p:nvPr/>
        </p:nvSpPr>
        <p:spPr>
          <a:xfrm>
            <a:off x="561960" y="4797360"/>
            <a:ext cx="6553080" cy="1152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70c0"/>
            </a:solidFill>
            <a:miter/>
          </a:ln>
        </p:spPr>
        <p:style>
          <a:lnRef idx="0"/>
          <a:fillRef idx="0"/>
          <a:effectRef idx="0"/>
          <a:fontRef idx="minor"/>
        </p:style>
        <p:txBody>
          <a:bodyPr lIns="90000" rIns="90000" tIns="46800" bIns="46800">
            <a:normAutofit/>
          </a:bodyPr>
          <a:p>
            <a:pPr marL="342720" indent="-342720">
              <a:lnSpc>
                <a:spcPct val="100000"/>
              </a:lnSpc>
              <a:spcBef>
                <a:spcPts val="998"/>
              </a:spcBef>
              <a:buClr>
                <a:srgbClr val="5fcbef"/>
              </a:buClr>
              <a:buSzPct val="80000"/>
              <a:buFont typeface="Wingdings 3" charset="2"/>
              <a:buChar char=""/>
            </a:pPr>
            <a:r>
              <a:rPr b="0" lang="es-ES_tradnl" sz="1800" spc="-1" strike="noStrike">
                <a:solidFill>
                  <a:srgbClr val="0070c0"/>
                </a:solidFill>
                <a:latin typeface="Trebuchet MS"/>
              </a:rPr>
              <a:t>REFERENCIAS:</a:t>
            </a:r>
            <a:endParaRPr b="0" lang="es-MX" sz="1800" spc="-1" strike="noStrike">
              <a:solidFill>
                <a:srgbClr val="000000"/>
              </a:solidFill>
              <a:latin typeface="Verdana"/>
            </a:endParaRPr>
          </a:p>
          <a:p>
            <a:pPr marL="342720" indent="-342720">
              <a:lnSpc>
                <a:spcPct val="100000"/>
              </a:lnSpc>
              <a:spcBef>
                <a:spcPts val="998"/>
              </a:spcBef>
              <a:buClr>
                <a:srgbClr val="5fcbef"/>
              </a:buClr>
              <a:buSzPct val="80000"/>
              <a:buFont typeface="Wingdings 3" charset="2"/>
              <a:buChar char=""/>
            </a:pPr>
            <a:r>
              <a:rPr b="0" lang="es-ES_tradnl" sz="1800" spc="-1" strike="noStrike">
                <a:solidFill>
                  <a:srgbClr val="0070c0"/>
                </a:solidFill>
                <a:latin typeface="Trebuchet MS"/>
              </a:rPr>
              <a:t> </a:t>
            </a:r>
            <a:endParaRPr b="0" lang="es-MX" sz="1800" spc="-1" strike="noStrike">
              <a:solidFill>
                <a:srgbClr val="000000"/>
              </a:solidFill>
              <a:latin typeface="Verdana"/>
            </a:endParaRPr>
          </a:p>
        </p:txBody>
      </p:sp>
      <p:pic>
        <p:nvPicPr>
          <p:cNvPr id="269" name="" descr=""/>
          <p:cNvPicPr/>
          <p:nvPr/>
        </p:nvPicPr>
        <p:blipFill>
          <a:blip r:embed="rId2"/>
          <a:stretch/>
        </p:blipFill>
        <p:spPr>
          <a:xfrm>
            <a:off x="1872000" y="3312000"/>
            <a:ext cx="3672000" cy="12679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609120" y="609120"/>
            <a:ext cx="6348600" cy="1320840"/>
          </a:xfrm>
          <a:prstGeom prst="rect">
            <a:avLst/>
          </a:prstGeom>
          <a:noFill/>
          <a:ln>
            <a:noFill/>
          </a:ln>
        </p:spPr>
        <p:txBody>
          <a:bodyPr>
            <a:noAutofit/>
          </a:bodyPr>
          <a:p>
            <a:pPr/>
            <a:r>
              <a:rPr b="0" lang="es-ES_tradnl" sz="3600" spc="-1" strike="noStrike">
                <a:solidFill>
                  <a:srgbClr val="5fcbef"/>
                </a:solidFill>
                <a:latin typeface="Trebuchet MS"/>
              </a:rPr>
              <a:t>TCP</a:t>
            </a:r>
            <a:endParaRPr b="0" lang="es-MX" sz="3600" spc="-1" strike="noStrike">
              <a:solidFill>
                <a:srgbClr val="5fcbef"/>
              </a:solidFill>
              <a:latin typeface="Trebuchet MS"/>
            </a:endParaRPr>
          </a:p>
        </p:txBody>
      </p:sp>
      <p:pic>
        <p:nvPicPr>
          <p:cNvPr id="271" name="" descr=""/>
          <p:cNvPicPr/>
          <p:nvPr/>
        </p:nvPicPr>
        <p:blipFill>
          <a:blip r:embed="rId1"/>
          <a:stretch/>
        </p:blipFill>
        <p:spPr>
          <a:xfrm>
            <a:off x="1584000" y="3084840"/>
            <a:ext cx="3608640" cy="1307160"/>
          </a:xfrm>
          <a:prstGeom prst="rect">
            <a:avLst/>
          </a:prstGeom>
          <a:ln>
            <a:noFill/>
          </a:ln>
        </p:spPr>
      </p:pic>
      <p:sp>
        <p:nvSpPr>
          <p:cNvPr id="272" name="TextShape 2"/>
          <p:cNvSpPr txBox="1"/>
          <p:nvPr/>
        </p:nvSpPr>
        <p:spPr>
          <a:xfrm>
            <a:off x="504000" y="1440000"/>
            <a:ext cx="6505560" cy="3262680"/>
          </a:xfrm>
          <a:prstGeom prst="rect">
            <a:avLst/>
          </a:prstGeom>
          <a:noFill/>
          <a:ln w="9360">
            <a:solidFill>
              <a:srgbClr val="0070c0"/>
            </a:solidFill>
            <a:miter/>
          </a:ln>
        </p:spPr>
        <p:txBody>
          <a:bodyPr>
            <a:normAutofit/>
          </a:bodyPr>
          <a:p>
            <a:r>
              <a:rPr b="0" lang="es-ES_tradnl" sz="1800" spc="-1" strike="noStrike">
                <a:solidFill>
                  <a:srgbClr val="404040"/>
                </a:solidFill>
                <a:latin typeface="Trebuchet MS"/>
              </a:rPr>
              <a:t>Definición:  </a:t>
            </a:r>
            <a:endParaRPr b="0" lang="es-MX" sz="1800" spc="-1" strike="noStrike">
              <a:solidFill>
                <a:srgbClr val="404040"/>
              </a:solidFill>
              <a:latin typeface="Trebuchet MS"/>
            </a:endParaRPr>
          </a:p>
          <a:p>
            <a:r>
              <a:rPr b="0" lang="es-ES_tradnl" sz="1800" spc="-1" strike="noStrike">
                <a:solidFill>
                  <a:srgbClr val="404040"/>
                </a:solidFill>
                <a:latin typeface="Trebuchet MS"/>
              </a:rPr>
              <a:t>(Transmission Control Protocol) Protocolo de Control de Transmisión.: Este protocolo se encarga de crear “conexiones” entre sí para que se cree un flujo de datos. También se utiliza para distinguir diferentes aplicaciones en un mismo dispositivo.</a:t>
            </a:r>
            <a:endParaRPr b="0" lang="es-MX" sz="1800" spc="-1" strike="noStrike">
              <a:solidFill>
                <a:srgbClr val="404040"/>
              </a:solidFill>
              <a:latin typeface="Trebuchet MS"/>
            </a:endParaRPr>
          </a:p>
          <a:p>
            <a:endParaRPr b="0" lang="es-MX" sz="1800" spc="-1" strike="noStrike">
              <a:solidFill>
                <a:srgbClr val="404040"/>
              </a:solidFill>
              <a:latin typeface="Trebuchet MS"/>
            </a:endParaRPr>
          </a:p>
          <a:p>
            <a:endParaRPr b="0" lang="es-MX" sz="1800" spc="-1" strike="noStrike">
              <a:solidFill>
                <a:srgbClr val="404040"/>
              </a:solidFill>
              <a:latin typeface="Trebuchet MS"/>
            </a:endParaRPr>
          </a:p>
          <a:p>
            <a:pPr marL="342720" indent="-342720">
              <a:spcBef>
                <a:spcPts val="998"/>
              </a:spcBef>
              <a:buClr>
                <a:srgbClr val="5fcbef"/>
              </a:buClr>
              <a:buSzPct val="80000"/>
              <a:buFont typeface="Wingdings 3" charset="2"/>
              <a:buChar char=""/>
            </a:pPr>
            <a:endParaRPr b="0" lang="es-MX" sz="1800" spc="-1" strike="noStrike">
              <a:solidFill>
                <a:srgbClr val="404040"/>
              </a:solidFill>
              <a:latin typeface="Trebuchet MS"/>
            </a:endParaRPr>
          </a:p>
        </p:txBody>
      </p:sp>
      <p:pic>
        <p:nvPicPr>
          <p:cNvPr id="273" name="Picture 6" descr="Resultado de imagen para logo upslp png"/>
          <p:cNvPicPr/>
          <p:nvPr/>
        </p:nvPicPr>
        <p:blipFill>
          <a:blip r:embed="rId2"/>
          <a:stretch/>
        </p:blipFill>
        <p:spPr>
          <a:xfrm rot="19600200">
            <a:off x="6725880" y="5279760"/>
            <a:ext cx="2475000" cy="977760"/>
          </a:xfrm>
          <a:prstGeom prst="rect">
            <a:avLst/>
          </a:prstGeom>
          <a:ln>
            <a:noFill/>
          </a:ln>
        </p:spPr>
      </p:pic>
      <p:sp>
        <p:nvSpPr>
          <p:cNvPr id="274" name="CustomShape 3"/>
          <p:cNvSpPr/>
          <p:nvPr/>
        </p:nvSpPr>
        <p:spPr>
          <a:xfrm>
            <a:off x="561960" y="4797360"/>
            <a:ext cx="6553080" cy="1152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70c0"/>
            </a:solidFill>
            <a:miter/>
          </a:ln>
        </p:spPr>
        <p:style>
          <a:lnRef idx="0"/>
          <a:fillRef idx="0"/>
          <a:effectRef idx="0"/>
          <a:fontRef idx="minor"/>
        </p:style>
        <p:txBody>
          <a:bodyPr lIns="90000" rIns="90000" tIns="46800" bIns="46800">
            <a:normAutofit/>
          </a:bodyPr>
          <a:p>
            <a:pPr>
              <a:lnSpc>
                <a:spcPct val="100000"/>
              </a:lnSpc>
              <a:spcBef>
                <a:spcPts val="998"/>
              </a:spcBef>
            </a:pPr>
            <a:r>
              <a:rPr b="0" lang="es-ES_tradnl" sz="1800" spc="-1" strike="noStrike">
                <a:solidFill>
                  <a:srgbClr val="0070c0"/>
                </a:solidFill>
                <a:latin typeface="Trebuchet MS"/>
              </a:rPr>
              <a:t>REFERENCIAS:</a:t>
            </a:r>
            <a:endParaRPr b="0" lang="es-MX" sz="1800" spc="-1" strike="noStrike">
              <a:solidFill>
                <a:srgbClr val="000000"/>
              </a:solidFill>
              <a:latin typeface="Verdana"/>
            </a:endParaRPr>
          </a:p>
          <a:p>
            <a:pPr>
              <a:lnSpc>
                <a:spcPct val="100000"/>
              </a:lnSpc>
              <a:spcBef>
                <a:spcPts val="998"/>
              </a:spcBef>
            </a:pPr>
            <a:r>
              <a:rPr b="0" lang="es-ES_tradnl" sz="1800" spc="-1" strike="noStrike">
                <a:solidFill>
                  <a:srgbClr val="0070c0"/>
                </a:solidFill>
                <a:latin typeface="Trebuchet MS"/>
              </a:rPr>
              <a:t>https://soporte.qloudea.com/hc/es/articles/115003659065--Qu%C3%A9-es-TCP-IP-</a:t>
            </a:r>
            <a:endParaRPr b="0" lang="es-MX" sz="1800" spc="-1" strike="noStrike">
              <a:solidFill>
                <a:srgbClr val="000000"/>
              </a:solidFill>
              <a:latin typeface="Verdana"/>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609120" y="609120"/>
            <a:ext cx="6348600" cy="1320840"/>
          </a:xfrm>
          <a:prstGeom prst="rect">
            <a:avLst/>
          </a:prstGeom>
          <a:noFill/>
          <a:ln>
            <a:noFill/>
          </a:ln>
        </p:spPr>
        <p:txBody>
          <a:bodyPr>
            <a:noAutofit/>
          </a:bodyPr>
          <a:p>
            <a:pPr/>
            <a:r>
              <a:rPr b="0" lang="es-ES_tradnl" sz="3600" spc="-1" strike="noStrike">
                <a:solidFill>
                  <a:srgbClr val="5fcbef"/>
                </a:solidFill>
                <a:latin typeface="Trebuchet MS"/>
              </a:rPr>
              <a:t>FTP</a:t>
            </a:r>
            <a:endParaRPr b="0" lang="es-MX" sz="3600" spc="-1" strike="noStrike">
              <a:solidFill>
                <a:srgbClr val="5fcbef"/>
              </a:solidFill>
              <a:latin typeface="Trebuchet MS"/>
            </a:endParaRPr>
          </a:p>
        </p:txBody>
      </p:sp>
      <p:sp>
        <p:nvSpPr>
          <p:cNvPr id="276" name="TextShape 2"/>
          <p:cNvSpPr txBox="1"/>
          <p:nvPr/>
        </p:nvSpPr>
        <p:spPr>
          <a:xfrm>
            <a:off x="609120" y="1534680"/>
            <a:ext cx="6505560" cy="3217320"/>
          </a:xfrm>
          <a:prstGeom prst="rect">
            <a:avLst/>
          </a:prstGeom>
          <a:noFill/>
          <a:ln w="9360">
            <a:solidFill>
              <a:srgbClr val="0070c0"/>
            </a:solidFill>
            <a:miter/>
          </a:ln>
        </p:spPr>
        <p:txBody>
          <a:bodyPr>
            <a:normAutofit/>
          </a:bodyPr>
          <a:p>
            <a:pPr marL="342720" indent="-342720">
              <a:spcBef>
                <a:spcPts val="998"/>
              </a:spcBef>
              <a:buClr>
                <a:srgbClr val="5fcbef"/>
              </a:buClr>
              <a:buSzPct val="80000"/>
              <a:buFont typeface="Wingdings 3" charset="2"/>
              <a:buChar char=""/>
            </a:pPr>
            <a:r>
              <a:rPr b="0" lang="es-ES_tradnl" sz="1800" spc="-1" strike="noStrike">
                <a:solidFill>
                  <a:srgbClr val="404040"/>
                </a:solidFill>
                <a:latin typeface="Trebuchet MS"/>
              </a:rPr>
              <a:t>Definición:  </a:t>
            </a:r>
            <a:endParaRPr b="0" lang="es-MX" sz="1800" spc="-1" strike="noStrike">
              <a:solidFill>
                <a:srgbClr val="404040"/>
              </a:solidFill>
              <a:latin typeface="Trebuchet MS"/>
            </a:endParaRPr>
          </a:p>
          <a:p>
            <a:pPr marL="342720" indent="-342720">
              <a:spcBef>
                <a:spcPts val="998"/>
              </a:spcBef>
              <a:buClr>
                <a:srgbClr val="5fcbef"/>
              </a:buClr>
              <a:buSzPct val="80000"/>
              <a:buFont typeface="Wingdings 3" charset="2"/>
              <a:buChar char=""/>
            </a:pPr>
            <a:endParaRPr b="0" lang="es-MX" sz="1800" spc="-1" strike="noStrike">
              <a:solidFill>
                <a:srgbClr val="404040"/>
              </a:solidFill>
              <a:latin typeface="Trebuchet MS"/>
            </a:endParaRPr>
          </a:p>
        </p:txBody>
      </p:sp>
      <p:pic>
        <p:nvPicPr>
          <p:cNvPr id="277" name="Picture 6" descr="Resultado de imagen para logo upslp png"/>
          <p:cNvPicPr/>
          <p:nvPr/>
        </p:nvPicPr>
        <p:blipFill>
          <a:blip r:embed="rId1"/>
          <a:stretch/>
        </p:blipFill>
        <p:spPr>
          <a:xfrm rot="19600200">
            <a:off x="6725880" y="5279760"/>
            <a:ext cx="2475000" cy="977760"/>
          </a:xfrm>
          <a:prstGeom prst="rect">
            <a:avLst/>
          </a:prstGeom>
          <a:ln>
            <a:noFill/>
          </a:ln>
        </p:spPr>
      </p:pic>
      <p:sp>
        <p:nvSpPr>
          <p:cNvPr id="278" name="CustomShape 3"/>
          <p:cNvSpPr/>
          <p:nvPr/>
        </p:nvSpPr>
        <p:spPr>
          <a:xfrm>
            <a:off x="561960" y="4797360"/>
            <a:ext cx="6553080" cy="1152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70c0"/>
            </a:solidFill>
            <a:miter/>
          </a:ln>
        </p:spPr>
        <p:style>
          <a:lnRef idx="0"/>
          <a:fillRef idx="0"/>
          <a:effectRef idx="0"/>
          <a:fontRef idx="minor"/>
        </p:style>
        <p:txBody>
          <a:bodyPr lIns="90000" rIns="90000" tIns="46800" bIns="46800">
            <a:normAutofit/>
          </a:bodyPr>
          <a:p>
            <a:pPr marL="342720" indent="-342720">
              <a:lnSpc>
                <a:spcPct val="100000"/>
              </a:lnSpc>
              <a:spcBef>
                <a:spcPts val="998"/>
              </a:spcBef>
              <a:buClr>
                <a:srgbClr val="5fcbef"/>
              </a:buClr>
              <a:buSzPct val="80000"/>
              <a:buFont typeface="Wingdings 3" charset="2"/>
              <a:buChar char=""/>
            </a:pPr>
            <a:r>
              <a:rPr b="0" lang="es-ES_tradnl" sz="1800" spc="-1" strike="noStrike">
                <a:solidFill>
                  <a:srgbClr val="0070c0"/>
                </a:solidFill>
                <a:latin typeface="Trebuchet MS"/>
              </a:rPr>
              <a:t>REFERENCIAS:</a:t>
            </a:r>
            <a:endParaRPr b="0" lang="es-MX" sz="1800" spc="-1" strike="noStrike">
              <a:solidFill>
                <a:srgbClr val="000000"/>
              </a:solidFill>
              <a:latin typeface="Verdana"/>
            </a:endParaRPr>
          </a:p>
          <a:p>
            <a:pPr>
              <a:lnSpc>
                <a:spcPct val="100000"/>
              </a:lnSpc>
              <a:spcBef>
                <a:spcPts val="998"/>
              </a:spcBef>
            </a:pPr>
            <a:r>
              <a:rPr b="0" lang="es-ES_tradnl" sz="1800" spc="-1" strike="noStrike">
                <a:solidFill>
                  <a:srgbClr val="0070c0"/>
                </a:solidFill>
                <a:latin typeface="Trebuchet MS"/>
              </a:rPr>
              <a:t>https://web.mit.edu/rhel-doc/4/RH-DOCS/rhel-rg-es-4/ch-ftp.html</a:t>
            </a:r>
            <a:endParaRPr b="0" lang="es-MX" sz="1800" spc="-1" strike="noStrike">
              <a:solidFill>
                <a:srgbClr val="000000"/>
              </a:solidFill>
              <a:latin typeface="Verdana"/>
            </a:endParaRPr>
          </a:p>
        </p:txBody>
      </p:sp>
      <p:pic>
        <p:nvPicPr>
          <p:cNvPr id="279" name="" descr=""/>
          <p:cNvPicPr/>
          <p:nvPr/>
        </p:nvPicPr>
        <p:blipFill>
          <a:blip r:embed="rId2"/>
          <a:stretch/>
        </p:blipFill>
        <p:spPr>
          <a:xfrm>
            <a:off x="2174400" y="3237840"/>
            <a:ext cx="3009600" cy="1514160"/>
          </a:xfrm>
          <a:prstGeom prst="rect">
            <a:avLst/>
          </a:prstGeom>
          <a:ln>
            <a:noFill/>
          </a:ln>
        </p:spPr>
      </p:pic>
      <p:sp>
        <p:nvSpPr>
          <p:cNvPr id="280" name="TextShape 4"/>
          <p:cNvSpPr txBox="1"/>
          <p:nvPr/>
        </p:nvSpPr>
        <p:spPr>
          <a:xfrm>
            <a:off x="792000" y="1922040"/>
            <a:ext cx="5976000" cy="1461960"/>
          </a:xfrm>
          <a:prstGeom prst="rect">
            <a:avLst/>
          </a:prstGeom>
          <a:noFill/>
          <a:ln>
            <a:noFill/>
          </a:ln>
        </p:spPr>
        <p:txBody>
          <a:bodyPr lIns="90000" rIns="90000" tIns="45000" bIns="45000">
            <a:spAutoFit/>
          </a:bodyPr>
          <a:p>
            <a:r>
              <a:rPr b="0" lang="es-MX" sz="1800" spc="-1" strike="noStrike">
                <a:solidFill>
                  <a:srgbClr val="000000"/>
                </a:solidFill>
                <a:latin typeface="Verdana"/>
              </a:rPr>
              <a:t>Su objetivo es el de transmitir archivos exitósamente entre máquinas en una red sin que el usuario tenga que iniciar una sesión en el host remoto o que requiera tener conocimientos sobre cómo utilizar el sistema remoto</a:t>
            </a:r>
            <a:endParaRPr b="0" lang="es-MX" sz="1800" spc="-1" strike="noStrike">
              <a:solidFill>
                <a:srgbClr val="000000"/>
              </a:solidFill>
              <a:latin typeface="Verdana"/>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609120" y="609120"/>
            <a:ext cx="6348600" cy="1320840"/>
          </a:xfrm>
          <a:prstGeom prst="rect">
            <a:avLst/>
          </a:prstGeom>
          <a:noFill/>
          <a:ln>
            <a:noFill/>
          </a:ln>
        </p:spPr>
        <p:txBody>
          <a:bodyPr>
            <a:noAutofit/>
          </a:bodyPr>
          <a:p>
            <a:pPr/>
            <a:r>
              <a:rPr b="0" lang="es-ES_tradnl" sz="3600" spc="-1" strike="noStrike">
                <a:solidFill>
                  <a:srgbClr val="5fcbef"/>
                </a:solidFill>
                <a:latin typeface="Trebuchet MS"/>
              </a:rPr>
              <a:t>POP</a:t>
            </a:r>
            <a:endParaRPr b="0" lang="es-MX" sz="3600" spc="-1" strike="noStrike">
              <a:solidFill>
                <a:srgbClr val="5fcbef"/>
              </a:solidFill>
              <a:latin typeface="Trebuchet MS"/>
            </a:endParaRPr>
          </a:p>
        </p:txBody>
      </p:sp>
      <p:pic>
        <p:nvPicPr>
          <p:cNvPr id="282" name="" descr=""/>
          <p:cNvPicPr/>
          <p:nvPr/>
        </p:nvPicPr>
        <p:blipFill>
          <a:blip r:embed="rId1"/>
          <a:stretch/>
        </p:blipFill>
        <p:spPr>
          <a:xfrm>
            <a:off x="1996920" y="2886840"/>
            <a:ext cx="2467080" cy="1701000"/>
          </a:xfrm>
          <a:prstGeom prst="rect">
            <a:avLst/>
          </a:prstGeom>
          <a:ln>
            <a:noFill/>
          </a:ln>
        </p:spPr>
      </p:pic>
      <p:sp>
        <p:nvSpPr>
          <p:cNvPr id="283" name="TextShape 2"/>
          <p:cNvSpPr txBox="1"/>
          <p:nvPr/>
        </p:nvSpPr>
        <p:spPr>
          <a:xfrm>
            <a:off x="609120" y="1534680"/>
            <a:ext cx="6505560" cy="3262680"/>
          </a:xfrm>
          <a:prstGeom prst="rect">
            <a:avLst/>
          </a:prstGeom>
          <a:noFill/>
          <a:ln w="9360">
            <a:solidFill>
              <a:srgbClr val="0070c0"/>
            </a:solidFill>
            <a:miter/>
          </a:ln>
        </p:spPr>
        <p:txBody>
          <a:bodyPr>
            <a:normAutofit/>
          </a:bodyPr>
          <a:p>
            <a:pPr marL="342720" indent="-342720">
              <a:spcBef>
                <a:spcPts val="998"/>
              </a:spcBef>
              <a:buClr>
                <a:srgbClr val="5fcbef"/>
              </a:buClr>
              <a:buSzPct val="80000"/>
              <a:buFont typeface="Wingdings 3" charset="2"/>
              <a:buChar char=""/>
            </a:pPr>
            <a:r>
              <a:rPr b="0" lang="es-ES_tradnl" sz="1800" spc="-1" strike="noStrike">
                <a:solidFill>
                  <a:srgbClr val="404040"/>
                </a:solidFill>
                <a:latin typeface="Trebuchet MS"/>
              </a:rPr>
              <a:t>Definición:  </a:t>
            </a:r>
            <a:endParaRPr b="0" lang="es-MX" sz="1800" spc="-1" strike="noStrike">
              <a:solidFill>
                <a:srgbClr val="404040"/>
              </a:solidFill>
              <a:latin typeface="Trebuchet MS"/>
            </a:endParaRPr>
          </a:p>
          <a:p>
            <a:r>
              <a:rPr b="0" lang="es-ES_tradnl" sz="1800" spc="-1" strike="noStrike">
                <a:solidFill>
                  <a:srgbClr val="404040"/>
                </a:solidFill>
                <a:latin typeface="Trebuchet MS"/>
              </a:rPr>
              <a:t>Protocolo mediante el cual se recibe el correo (el que envía el correo recibido desde el servidor al ordenador), POP es Post Office Protocol (Protocolo de Oficina de Correos)</a:t>
            </a:r>
            <a:endParaRPr b="0" lang="es-MX" sz="1800" spc="-1" strike="noStrike">
              <a:solidFill>
                <a:srgbClr val="404040"/>
              </a:solidFill>
              <a:latin typeface="Trebuchet MS"/>
            </a:endParaRPr>
          </a:p>
        </p:txBody>
      </p:sp>
      <p:pic>
        <p:nvPicPr>
          <p:cNvPr id="284" name="Picture 6" descr="Resultado de imagen para logo upslp png"/>
          <p:cNvPicPr/>
          <p:nvPr/>
        </p:nvPicPr>
        <p:blipFill>
          <a:blip r:embed="rId2"/>
          <a:stretch/>
        </p:blipFill>
        <p:spPr>
          <a:xfrm rot="19600200">
            <a:off x="6725880" y="5279760"/>
            <a:ext cx="2475000" cy="977760"/>
          </a:xfrm>
          <a:prstGeom prst="rect">
            <a:avLst/>
          </a:prstGeom>
          <a:ln>
            <a:noFill/>
          </a:ln>
        </p:spPr>
      </p:pic>
      <p:sp>
        <p:nvSpPr>
          <p:cNvPr id="285" name="CustomShape 3"/>
          <p:cNvSpPr/>
          <p:nvPr/>
        </p:nvSpPr>
        <p:spPr>
          <a:xfrm>
            <a:off x="561960" y="4797360"/>
            <a:ext cx="6553080" cy="1152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70c0"/>
            </a:solidFill>
            <a:miter/>
          </a:ln>
        </p:spPr>
        <p:style>
          <a:lnRef idx="0"/>
          <a:fillRef idx="0"/>
          <a:effectRef idx="0"/>
          <a:fontRef idx="minor"/>
        </p:style>
        <p:txBody>
          <a:bodyPr lIns="90000" rIns="90000" tIns="46800" bIns="46800">
            <a:normAutofit/>
          </a:bodyPr>
          <a:p>
            <a:pPr>
              <a:lnSpc>
                <a:spcPct val="100000"/>
              </a:lnSpc>
              <a:spcBef>
                <a:spcPts val="998"/>
              </a:spcBef>
            </a:pPr>
            <a:r>
              <a:rPr b="0" lang="es-ES_tradnl" sz="1800" spc="-1" strike="noStrike">
                <a:solidFill>
                  <a:srgbClr val="0070c0"/>
                </a:solidFill>
                <a:latin typeface="Trebuchet MS"/>
              </a:rPr>
              <a:t>REFERENCIAS:</a:t>
            </a:r>
            <a:endParaRPr b="0" lang="es-MX" sz="1800" spc="-1" strike="noStrike">
              <a:solidFill>
                <a:srgbClr val="000000"/>
              </a:solidFill>
              <a:latin typeface="Verdana"/>
            </a:endParaRPr>
          </a:p>
          <a:p>
            <a:pPr>
              <a:lnSpc>
                <a:spcPct val="100000"/>
              </a:lnSpc>
              <a:spcBef>
                <a:spcPts val="998"/>
              </a:spcBef>
            </a:pPr>
            <a:r>
              <a:rPr b="0" lang="es-ES_tradnl" sz="1800" spc="-1" strike="noStrike">
                <a:solidFill>
                  <a:srgbClr val="0070c0"/>
                </a:solidFill>
                <a:latin typeface="Trebuchet MS"/>
              </a:rPr>
              <a:t>https://www.ecured.cu/POP</a:t>
            </a:r>
            <a:endParaRPr b="0" lang="es-MX" sz="1800" spc="-1" strike="noStrike">
              <a:solidFill>
                <a:srgbClr val="000000"/>
              </a:solidFill>
              <a:latin typeface="Verdana"/>
            </a:endParaRPr>
          </a:p>
          <a:p>
            <a:pPr marL="342720" indent="-342720">
              <a:lnSpc>
                <a:spcPct val="100000"/>
              </a:lnSpc>
              <a:spcBef>
                <a:spcPts val="998"/>
              </a:spcBef>
              <a:buClr>
                <a:srgbClr val="5fcbef"/>
              </a:buClr>
              <a:buSzPct val="80000"/>
              <a:buFont typeface="Wingdings 3" charset="2"/>
              <a:buChar char=""/>
            </a:pPr>
            <a:endParaRPr b="0" lang="es-MX" sz="1800" spc="-1" strike="noStrike">
              <a:solidFill>
                <a:srgbClr val="000000"/>
              </a:solidFill>
              <a:latin typeface="Verdana"/>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609120" y="609120"/>
            <a:ext cx="6348600" cy="1320840"/>
          </a:xfrm>
          <a:prstGeom prst="rect">
            <a:avLst/>
          </a:prstGeom>
          <a:noFill/>
          <a:ln>
            <a:noFill/>
          </a:ln>
        </p:spPr>
        <p:txBody>
          <a:bodyPr>
            <a:noAutofit/>
          </a:bodyPr>
          <a:p>
            <a:pPr/>
            <a:r>
              <a:rPr b="0" lang="es-ES_tradnl" sz="3600" spc="-1" strike="noStrike">
                <a:solidFill>
                  <a:srgbClr val="5fcbef"/>
                </a:solidFill>
                <a:latin typeface="Trebuchet MS"/>
              </a:rPr>
              <a:t>HTML</a:t>
            </a:r>
            <a:endParaRPr b="0" lang="es-MX" sz="3600" spc="-1" strike="noStrike">
              <a:solidFill>
                <a:srgbClr val="5fcbef"/>
              </a:solidFill>
              <a:latin typeface="Trebuchet MS"/>
            </a:endParaRPr>
          </a:p>
        </p:txBody>
      </p:sp>
      <p:sp>
        <p:nvSpPr>
          <p:cNvPr id="287" name="TextShape 2"/>
          <p:cNvSpPr txBox="1"/>
          <p:nvPr/>
        </p:nvSpPr>
        <p:spPr>
          <a:xfrm>
            <a:off x="609120" y="1534680"/>
            <a:ext cx="6505560" cy="3262680"/>
          </a:xfrm>
          <a:prstGeom prst="rect">
            <a:avLst/>
          </a:prstGeom>
          <a:noFill/>
          <a:ln w="9360">
            <a:solidFill>
              <a:srgbClr val="0070c0"/>
            </a:solidFill>
            <a:miter/>
          </a:ln>
        </p:spPr>
        <p:txBody>
          <a:bodyPr>
            <a:normAutofit/>
          </a:bodyPr>
          <a:p>
            <a:pPr marL="342720" indent="-342720">
              <a:spcBef>
                <a:spcPts val="998"/>
              </a:spcBef>
              <a:buClr>
                <a:srgbClr val="5fcbef"/>
              </a:buClr>
              <a:buSzPct val="80000"/>
              <a:buFont typeface="Wingdings 3" charset="2"/>
              <a:buChar char=""/>
            </a:pPr>
            <a:r>
              <a:rPr b="0" lang="es-ES_tradnl" sz="1800" spc="-1" strike="noStrike">
                <a:solidFill>
                  <a:srgbClr val="404040"/>
                </a:solidFill>
                <a:latin typeface="Trebuchet MS"/>
              </a:rPr>
              <a:t>Definición:  </a:t>
            </a:r>
            <a:endParaRPr b="0" lang="es-MX" sz="1800" spc="-1" strike="noStrike">
              <a:solidFill>
                <a:srgbClr val="404040"/>
              </a:solidFill>
              <a:latin typeface="Trebuchet MS"/>
            </a:endParaRPr>
          </a:p>
          <a:p>
            <a:r>
              <a:rPr b="0" lang="es-ES_tradnl" sz="1800" spc="-1" strike="noStrike">
                <a:solidFill>
                  <a:srgbClr val="404040"/>
                </a:solidFill>
                <a:latin typeface="Trebuchet MS"/>
              </a:rPr>
              <a:t>HTML, que significa Lenguaje de Marcado para Hipertextos (HyperText Markup Language)es el elemento de construcción más básico de una página web y se usa para crear y representar visualmente una página web</a:t>
            </a:r>
            <a:endParaRPr b="0" lang="es-MX" sz="1800" spc="-1" strike="noStrike">
              <a:solidFill>
                <a:srgbClr val="404040"/>
              </a:solidFill>
              <a:latin typeface="Trebuchet MS"/>
            </a:endParaRPr>
          </a:p>
        </p:txBody>
      </p:sp>
      <p:pic>
        <p:nvPicPr>
          <p:cNvPr id="288" name="Picture 6" descr="Resultado de imagen para logo upslp png"/>
          <p:cNvPicPr/>
          <p:nvPr/>
        </p:nvPicPr>
        <p:blipFill>
          <a:blip r:embed="rId1"/>
          <a:stretch/>
        </p:blipFill>
        <p:spPr>
          <a:xfrm rot="19600200">
            <a:off x="6725880" y="5279760"/>
            <a:ext cx="2475000" cy="977760"/>
          </a:xfrm>
          <a:prstGeom prst="rect">
            <a:avLst/>
          </a:prstGeom>
          <a:ln>
            <a:noFill/>
          </a:ln>
        </p:spPr>
      </p:pic>
      <p:sp>
        <p:nvSpPr>
          <p:cNvPr id="289" name="CustomShape 3"/>
          <p:cNvSpPr/>
          <p:nvPr/>
        </p:nvSpPr>
        <p:spPr>
          <a:xfrm>
            <a:off x="561960" y="4797360"/>
            <a:ext cx="6553080" cy="1152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70c0"/>
            </a:solidFill>
            <a:miter/>
          </a:ln>
        </p:spPr>
        <p:style>
          <a:lnRef idx="0"/>
          <a:fillRef idx="0"/>
          <a:effectRef idx="0"/>
          <a:fontRef idx="minor"/>
        </p:style>
        <p:txBody>
          <a:bodyPr lIns="90000" rIns="90000" tIns="46800" bIns="46800">
            <a:normAutofit/>
          </a:bodyPr>
          <a:p>
            <a:pPr marL="342720" indent="-342720">
              <a:lnSpc>
                <a:spcPct val="100000"/>
              </a:lnSpc>
              <a:spcBef>
                <a:spcPts val="998"/>
              </a:spcBef>
              <a:buClr>
                <a:srgbClr val="5fcbef"/>
              </a:buClr>
              <a:buSzPct val="80000"/>
              <a:buFont typeface="Wingdings 3" charset="2"/>
              <a:buChar char=""/>
            </a:pPr>
            <a:r>
              <a:rPr b="0" lang="es-ES_tradnl" sz="1800" spc="-1" strike="noStrike">
                <a:solidFill>
                  <a:srgbClr val="0070c0"/>
                </a:solidFill>
                <a:latin typeface="Trebuchet MS"/>
              </a:rPr>
              <a:t>REFERENCIAS:</a:t>
            </a:r>
            <a:endParaRPr b="0" lang="es-MX" sz="1800" spc="-1" strike="noStrike">
              <a:solidFill>
                <a:srgbClr val="000000"/>
              </a:solidFill>
              <a:latin typeface="Verdana"/>
            </a:endParaRPr>
          </a:p>
          <a:p>
            <a:pPr>
              <a:lnSpc>
                <a:spcPct val="100000"/>
              </a:lnSpc>
              <a:spcBef>
                <a:spcPts val="998"/>
              </a:spcBef>
            </a:pPr>
            <a:r>
              <a:rPr b="0" lang="es-ES_tradnl" sz="1800" spc="-1" strike="noStrike">
                <a:solidFill>
                  <a:srgbClr val="0070c0"/>
                </a:solidFill>
                <a:latin typeface="Trebuchet MS"/>
              </a:rPr>
              <a:t>https://developer.mozilla.org/es/docs/Web/HTML</a:t>
            </a:r>
            <a:endParaRPr b="0" lang="es-MX" sz="1800" spc="-1" strike="noStrike">
              <a:solidFill>
                <a:srgbClr val="000000"/>
              </a:solidFill>
              <a:latin typeface="Verdana"/>
            </a:endParaRPr>
          </a:p>
        </p:txBody>
      </p:sp>
      <p:pic>
        <p:nvPicPr>
          <p:cNvPr id="290" name="" descr=""/>
          <p:cNvPicPr/>
          <p:nvPr/>
        </p:nvPicPr>
        <p:blipFill>
          <a:blip r:embed="rId2"/>
          <a:stretch/>
        </p:blipFill>
        <p:spPr>
          <a:xfrm>
            <a:off x="2232000" y="3096000"/>
            <a:ext cx="3400560" cy="16293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609120" y="609120"/>
            <a:ext cx="6348600" cy="1320840"/>
          </a:xfrm>
          <a:prstGeom prst="rect">
            <a:avLst/>
          </a:prstGeom>
          <a:noFill/>
          <a:ln>
            <a:noFill/>
          </a:ln>
        </p:spPr>
        <p:txBody>
          <a:bodyPr>
            <a:noAutofit/>
          </a:bodyPr>
          <a:p>
            <a:pPr/>
            <a:r>
              <a:rPr b="0" lang="es-ES_tradnl" sz="3600" spc="-1" strike="noStrike">
                <a:solidFill>
                  <a:srgbClr val="5fcbef"/>
                </a:solidFill>
                <a:latin typeface="Trebuchet MS"/>
              </a:rPr>
              <a:t>Etiquetas HTML</a:t>
            </a:r>
            <a:endParaRPr b="0" lang="es-MX" sz="3600" spc="-1" strike="noStrike">
              <a:solidFill>
                <a:srgbClr val="5fcbef"/>
              </a:solidFill>
              <a:latin typeface="Trebuchet MS"/>
            </a:endParaRPr>
          </a:p>
        </p:txBody>
      </p:sp>
      <p:sp>
        <p:nvSpPr>
          <p:cNvPr id="292" name="TextShape 2"/>
          <p:cNvSpPr txBox="1"/>
          <p:nvPr/>
        </p:nvSpPr>
        <p:spPr>
          <a:xfrm>
            <a:off x="609120" y="1534680"/>
            <a:ext cx="6505560" cy="3262680"/>
          </a:xfrm>
          <a:prstGeom prst="rect">
            <a:avLst/>
          </a:prstGeom>
          <a:noFill/>
          <a:ln w="9360">
            <a:solidFill>
              <a:srgbClr val="0070c0"/>
            </a:solidFill>
            <a:miter/>
          </a:ln>
        </p:spPr>
        <p:txBody>
          <a:bodyPr>
            <a:normAutofit/>
          </a:bodyPr>
          <a:p>
            <a:r>
              <a:rPr b="0" lang="es-ES_tradnl" sz="1800" spc="-1" strike="noStrike">
                <a:solidFill>
                  <a:srgbClr val="404040"/>
                </a:solidFill>
                <a:latin typeface="Trebuchet MS"/>
              </a:rPr>
              <a:t>Definición:  </a:t>
            </a:r>
            <a:endParaRPr b="0" lang="es-MX" sz="1800" spc="-1" strike="noStrike">
              <a:solidFill>
                <a:srgbClr val="404040"/>
              </a:solidFill>
              <a:latin typeface="Trebuchet MS"/>
            </a:endParaRPr>
          </a:p>
          <a:p>
            <a:r>
              <a:rPr b="0" lang="es-ES_tradnl" sz="1800" spc="-1" strike="noStrike">
                <a:solidFill>
                  <a:srgbClr val="404040"/>
                </a:solidFill>
                <a:latin typeface="Trebuchet MS"/>
              </a:rPr>
              <a:t>Son fragmentos de texto rodeados por corchetes angulares</a:t>
            </a:r>
            <a:endParaRPr b="0" lang="es-MX" sz="1800" spc="-1" strike="noStrike">
              <a:solidFill>
                <a:srgbClr val="404040"/>
              </a:solidFill>
              <a:latin typeface="Trebuchet MS"/>
            </a:endParaRPr>
          </a:p>
          <a:p>
            <a:r>
              <a:rPr b="0" lang="es-ES_tradnl" sz="1800" spc="-1" strike="noStrike">
                <a:solidFill>
                  <a:srgbClr val="404040"/>
                </a:solidFill>
                <a:latin typeface="Trebuchet MS"/>
              </a:rPr>
              <a:t> </a:t>
            </a:r>
            <a:r>
              <a:rPr b="0" lang="es-ES_tradnl" sz="1800" spc="-1" strike="noStrike">
                <a:solidFill>
                  <a:srgbClr val="404040"/>
                </a:solidFill>
                <a:latin typeface="Trebuchet MS"/>
              </a:rPr>
              <a:t>&lt; &gt;,</a:t>
            </a:r>
            <a:endParaRPr b="0" lang="es-MX" sz="1800" spc="-1" strike="noStrike">
              <a:solidFill>
                <a:srgbClr val="404040"/>
              </a:solidFill>
              <a:latin typeface="Trebuchet MS"/>
            </a:endParaRPr>
          </a:p>
          <a:p>
            <a:r>
              <a:rPr b="0" lang="es-ES_tradnl" sz="1800" spc="-1" strike="noStrike">
                <a:solidFill>
                  <a:srgbClr val="404040"/>
                </a:solidFill>
                <a:latin typeface="Trebuchet MS"/>
              </a:rPr>
              <a:t>que tienen funciones y usos específicos y se utilizan para</a:t>
            </a:r>
            <a:endParaRPr b="0" lang="es-MX" sz="1800" spc="-1" strike="noStrike">
              <a:solidFill>
                <a:srgbClr val="404040"/>
              </a:solidFill>
              <a:latin typeface="Trebuchet MS"/>
            </a:endParaRPr>
          </a:p>
          <a:p>
            <a:r>
              <a:rPr b="0" lang="es-ES_tradnl" sz="1800" spc="-1" strike="noStrike">
                <a:solidFill>
                  <a:srgbClr val="404040"/>
                </a:solidFill>
                <a:latin typeface="Trebuchet MS"/>
              </a:rPr>
              <a:t>escribir código HTML.</a:t>
            </a:r>
            <a:endParaRPr b="0" lang="es-MX" sz="1800" spc="-1" strike="noStrike">
              <a:solidFill>
                <a:srgbClr val="404040"/>
              </a:solidFill>
              <a:latin typeface="Trebuchet MS"/>
            </a:endParaRPr>
          </a:p>
          <a:p>
            <a:pPr marL="342720" indent="-342720">
              <a:spcBef>
                <a:spcPts val="998"/>
              </a:spcBef>
              <a:buClr>
                <a:srgbClr val="5fcbef"/>
              </a:buClr>
              <a:buSzPct val="80000"/>
              <a:buFont typeface="Wingdings 3" charset="2"/>
              <a:buChar char=""/>
            </a:pPr>
            <a:endParaRPr b="0" lang="es-MX" sz="1800" spc="-1" strike="noStrike">
              <a:solidFill>
                <a:srgbClr val="404040"/>
              </a:solidFill>
              <a:latin typeface="Trebuchet MS"/>
            </a:endParaRPr>
          </a:p>
        </p:txBody>
      </p:sp>
      <p:pic>
        <p:nvPicPr>
          <p:cNvPr id="293" name="Picture 6" descr="Resultado de imagen para logo upslp png"/>
          <p:cNvPicPr/>
          <p:nvPr/>
        </p:nvPicPr>
        <p:blipFill>
          <a:blip r:embed="rId1"/>
          <a:stretch/>
        </p:blipFill>
        <p:spPr>
          <a:xfrm rot="19600200">
            <a:off x="6725880" y="5279760"/>
            <a:ext cx="2475000" cy="977760"/>
          </a:xfrm>
          <a:prstGeom prst="rect">
            <a:avLst/>
          </a:prstGeom>
          <a:ln>
            <a:noFill/>
          </a:ln>
        </p:spPr>
      </p:pic>
      <p:sp>
        <p:nvSpPr>
          <p:cNvPr id="294" name="CustomShape 3"/>
          <p:cNvSpPr/>
          <p:nvPr/>
        </p:nvSpPr>
        <p:spPr>
          <a:xfrm>
            <a:off x="561960" y="4797360"/>
            <a:ext cx="6553080" cy="1152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70c0"/>
            </a:solidFill>
            <a:miter/>
          </a:ln>
        </p:spPr>
        <p:style>
          <a:lnRef idx="0"/>
          <a:fillRef idx="0"/>
          <a:effectRef idx="0"/>
          <a:fontRef idx="minor"/>
        </p:style>
        <p:txBody>
          <a:bodyPr lIns="90000" rIns="90000" tIns="46800" bIns="46800">
            <a:normAutofit/>
          </a:bodyPr>
          <a:p>
            <a:pPr marL="342720" indent="-342720">
              <a:lnSpc>
                <a:spcPct val="100000"/>
              </a:lnSpc>
              <a:spcBef>
                <a:spcPts val="998"/>
              </a:spcBef>
              <a:buClr>
                <a:srgbClr val="5fcbef"/>
              </a:buClr>
              <a:buSzPct val="80000"/>
              <a:buFont typeface="Wingdings 3" charset="2"/>
              <a:buChar char=""/>
            </a:pPr>
            <a:r>
              <a:rPr b="0" lang="es-ES_tradnl" sz="1800" spc="-1" strike="noStrike">
                <a:solidFill>
                  <a:srgbClr val="0070c0"/>
                </a:solidFill>
                <a:latin typeface="Trebuchet MS"/>
              </a:rPr>
              <a:t>REFERENCIAS:</a:t>
            </a:r>
            <a:endParaRPr b="0" lang="es-MX" sz="1800" spc="-1" strike="noStrike">
              <a:solidFill>
                <a:srgbClr val="000000"/>
              </a:solidFill>
              <a:latin typeface="Verdana"/>
            </a:endParaRPr>
          </a:p>
          <a:p>
            <a:pPr>
              <a:lnSpc>
                <a:spcPct val="100000"/>
              </a:lnSpc>
              <a:spcBef>
                <a:spcPts val="998"/>
              </a:spcBef>
            </a:pPr>
            <a:r>
              <a:rPr b="0" lang="es-ES_tradnl" sz="1800" spc="-1" strike="noStrike">
                <a:solidFill>
                  <a:srgbClr val="0070c0"/>
                </a:solidFill>
                <a:latin typeface="Trebuchet MS"/>
              </a:rPr>
              <a:t>http://www.acercadehtml.com/manual-html/etiquetas-html.html</a:t>
            </a:r>
            <a:endParaRPr b="0" lang="es-MX" sz="1800" spc="-1" strike="noStrike">
              <a:solidFill>
                <a:srgbClr val="000000"/>
              </a:solidFill>
              <a:latin typeface="Verdana"/>
            </a:endParaRPr>
          </a:p>
          <a:p>
            <a:pPr marL="342720" indent="-342720">
              <a:lnSpc>
                <a:spcPct val="100000"/>
              </a:lnSpc>
              <a:spcBef>
                <a:spcPts val="998"/>
              </a:spcBef>
              <a:buClr>
                <a:srgbClr val="5fcbef"/>
              </a:buClr>
              <a:buSzPct val="80000"/>
              <a:buFont typeface="Wingdings 3" charset="2"/>
              <a:buChar char=""/>
            </a:pPr>
            <a:endParaRPr b="0" lang="es-MX" sz="1800" spc="-1" strike="noStrike">
              <a:solidFill>
                <a:srgbClr val="000000"/>
              </a:solidFill>
              <a:latin typeface="Verdana"/>
            </a:endParaRPr>
          </a:p>
        </p:txBody>
      </p:sp>
      <p:pic>
        <p:nvPicPr>
          <p:cNvPr id="295" name="" descr=""/>
          <p:cNvPicPr/>
          <p:nvPr/>
        </p:nvPicPr>
        <p:blipFill>
          <a:blip r:embed="rId2"/>
          <a:stretch/>
        </p:blipFill>
        <p:spPr>
          <a:xfrm>
            <a:off x="3096000" y="3240000"/>
            <a:ext cx="3276360" cy="139032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609120" y="609120"/>
            <a:ext cx="6348600" cy="1320840"/>
          </a:xfrm>
          <a:prstGeom prst="rect">
            <a:avLst/>
          </a:prstGeom>
          <a:noFill/>
          <a:ln>
            <a:noFill/>
          </a:ln>
        </p:spPr>
        <p:txBody>
          <a:bodyPr>
            <a:noAutofit/>
          </a:bodyPr>
          <a:p>
            <a:pPr/>
            <a:r>
              <a:rPr b="0" lang="es-ES_tradnl" sz="3600" spc="-1" strike="noStrike">
                <a:solidFill>
                  <a:srgbClr val="5fcbef"/>
                </a:solidFill>
                <a:latin typeface="Trebuchet MS"/>
              </a:rPr>
              <a:t>Snipets</a:t>
            </a:r>
            <a:endParaRPr b="0" lang="es-MX" sz="3600" spc="-1" strike="noStrike">
              <a:solidFill>
                <a:srgbClr val="5fcbef"/>
              </a:solidFill>
              <a:latin typeface="Trebuchet MS"/>
            </a:endParaRPr>
          </a:p>
        </p:txBody>
      </p:sp>
      <p:sp>
        <p:nvSpPr>
          <p:cNvPr id="297" name="TextShape 2"/>
          <p:cNvSpPr txBox="1"/>
          <p:nvPr/>
        </p:nvSpPr>
        <p:spPr>
          <a:xfrm>
            <a:off x="609120" y="1534680"/>
            <a:ext cx="6505560" cy="3262680"/>
          </a:xfrm>
          <a:prstGeom prst="rect">
            <a:avLst/>
          </a:prstGeom>
          <a:noFill/>
          <a:ln w="9360">
            <a:solidFill>
              <a:srgbClr val="0070c0"/>
            </a:solidFill>
            <a:miter/>
          </a:ln>
        </p:spPr>
        <p:txBody>
          <a:bodyPr>
            <a:normAutofit/>
          </a:bodyPr>
          <a:p>
            <a:pPr marL="342720" indent="-342720">
              <a:spcBef>
                <a:spcPts val="998"/>
              </a:spcBef>
              <a:buClr>
                <a:srgbClr val="5fcbef"/>
              </a:buClr>
              <a:buSzPct val="80000"/>
              <a:buFont typeface="Wingdings 3" charset="2"/>
              <a:buChar char=""/>
            </a:pPr>
            <a:r>
              <a:rPr b="0" lang="es-ES_tradnl" sz="1800" spc="-1" strike="noStrike">
                <a:solidFill>
                  <a:srgbClr val="404040"/>
                </a:solidFill>
                <a:latin typeface="Trebuchet MS"/>
              </a:rPr>
              <a:t>Definición:  </a:t>
            </a:r>
            <a:endParaRPr b="0" lang="es-MX" sz="1800" spc="-1" strike="noStrike">
              <a:solidFill>
                <a:srgbClr val="404040"/>
              </a:solidFill>
              <a:latin typeface="Trebuchet MS"/>
            </a:endParaRPr>
          </a:p>
          <a:p>
            <a:r>
              <a:rPr b="0" lang="es-ES_tradnl" sz="1800" spc="-1" strike="noStrike">
                <a:solidFill>
                  <a:srgbClr val="404040"/>
                </a:solidFill>
                <a:latin typeface="Trebuchet MS"/>
              </a:rPr>
              <a:t>Los snippets son esa descripción o resumen de un sitio web que nos muestran en los resultados de las búsquedas.</a:t>
            </a:r>
            <a:endParaRPr b="0" lang="es-MX" sz="1800" spc="-1" strike="noStrike">
              <a:solidFill>
                <a:srgbClr val="404040"/>
              </a:solidFill>
              <a:latin typeface="Trebuchet MS"/>
            </a:endParaRPr>
          </a:p>
        </p:txBody>
      </p:sp>
      <p:pic>
        <p:nvPicPr>
          <p:cNvPr id="298" name="Picture 6" descr="Resultado de imagen para logo upslp png"/>
          <p:cNvPicPr/>
          <p:nvPr/>
        </p:nvPicPr>
        <p:blipFill>
          <a:blip r:embed="rId1"/>
          <a:stretch/>
        </p:blipFill>
        <p:spPr>
          <a:xfrm rot="19600200">
            <a:off x="6725880" y="5279760"/>
            <a:ext cx="2475000" cy="977760"/>
          </a:xfrm>
          <a:prstGeom prst="rect">
            <a:avLst/>
          </a:prstGeom>
          <a:ln>
            <a:noFill/>
          </a:ln>
        </p:spPr>
      </p:pic>
      <p:sp>
        <p:nvSpPr>
          <p:cNvPr id="299" name="CustomShape 3"/>
          <p:cNvSpPr/>
          <p:nvPr/>
        </p:nvSpPr>
        <p:spPr>
          <a:xfrm>
            <a:off x="561960" y="4797360"/>
            <a:ext cx="6553080" cy="1152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70c0"/>
            </a:solidFill>
            <a:miter/>
          </a:ln>
        </p:spPr>
        <p:style>
          <a:lnRef idx="0"/>
          <a:fillRef idx="0"/>
          <a:effectRef idx="0"/>
          <a:fontRef idx="minor"/>
        </p:style>
        <p:txBody>
          <a:bodyPr lIns="90000" rIns="90000" tIns="46800" bIns="46800">
            <a:normAutofit/>
          </a:bodyPr>
          <a:p>
            <a:pPr>
              <a:lnSpc>
                <a:spcPct val="100000"/>
              </a:lnSpc>
              <a:spcBef>
                <a:spcPts val="998"/>
              </a:spcBef>
            </a:pPr>
            <a:r>
              <a:rPr b="0" lang="es-ES_tradnl" sz="1800" spc="-1" strike="noStrike">
                <a:solidFill>
                  <a:srgbClr val="0070c0"/>
                </a:solidFill>
                <a:latin typeface="Trebuchet MS"/>
              </a:rPr>
              <a:t>REFERENCIAS:</a:t>
            </a:r>
            <a:endParaRPr b="0" lang="es-MX" sz="1800" spc="-1" strike="noStrike">
              <a:solidFill>
                <a:srgbClr val="000000"/>
              </a:solidFill>
              <a:latin typeface="Verdana"/>
            </a:endParaRPr>
          </a:p>
          <a:p>
            <a:pPr>
              <a:lnSpc>
                <a:spcPct val="100000"/>
              </a:lnSpc>
              <a:spcBef>
                <a:spcPts val="998"/>
              </a:spcBef>
            </a:pPr>
            <a:r>
              <a:rPr b="0" lang="es-ES_tradnl" sz="1800" spc="-1" strike="noStrike">
                <a:solidFill>
                  <a:srgbClr val="0070c0"/>
                </a:solidFill>
                <a:latin typeface="Trebuchet MS"/>
              </a:rPr>
              <a:t>https://www.navarraweb.com/que-son-los-snippets-y-como-nos-ayudan-a-destacar-nuestro-negocio-en-los-buscadores/</a:t>
            </a:r>
            <a:endParaRPr b="0" lang="es-MX" sz="1800" spc="-1" strike="noStrike">
              <a:solidFill>
                <a:srgbClr val="000000"/>
              </a:solidFill>
              <a:latin typeface="Verdana"/>
            </a:endParaRPr>
          </a:p>
        </p:txBody>
      </p:sp>
      <p:pic>
        <p:nvPicPr>
          <p:cNvPr id="300" name="" descr=""/>
          <p:cNvPicPr/>
          <p:nvPr/>
        </p:nvPicPr>
        <p:blipFill>
          <a:blip r:embed="rId2"/>
          <a:stretch/>
        </p:blipFill>
        <p:spPr>
          <a:xfrm>
            <a:off x="1405440" y="2556360"/>
            <a:ext cx="4858560" cy="212364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609120" y="609120"/>
            <a:ext cx="6348600" cy="1320840"/>
          </a:xfrm>
          <a:prstGeom prst="rect">
            <a:avLst/>
          </a:prstGeom>
          <a:noFill/>
          <a:ln>
            <a:noFill/>
          </a:ln>
        </p:spPr>
        <p:txBody>
          <a:bodyPr>
            <a:noAutofit/>
          </a:bodyPr>
          <a:p>
            <a:pPr/>
            <a:r>
              <a:rPr b="0" lang="es-ES_tradnl" sz="3600" spc="-1" strike="noStrike">
                <a:solidFill>
                  <a:srgbClr val="5fcbef"/>
                </a:solidFill>
                <a:latin typeface="Trebuchet MS"/>
              </a:rPr>
              <a:t>Canvas html</a:t>
            </a:r>
            <a:endParaRPr b="0" lang="es-MX" sz="3600" spc="-1" strike="noStrike">
              <a:solidFill>
                <a:srgbClr val="5fcbef"/>
              </a:solidFill>
              <a:latin typeface="Trebuchet MS"/>
            </a:endParaRPr>
          </a:p>
        </p:txBody>
      </p:sp>
      <p:sp>
        <p:nvSpPr>
          <p:cNvPr id="302" name="TextShape 2"/>
          <p:cNvSpPr txBox="1"/>
          <p:nvPr/>
        </p:nvSpPr>
        <p:spPr>
          <a:xfrm>
            <a:off x="609120" y="1534680"/>
            <a:ext cx="6505560" cy="3175200"/>
          </a:xfrm>
          <a:prstGeom prst="rect">
            <a:avLst/>
          </a:prstGeom>
          <a:noFill/>
          <a:ln w="9360">
            <a:solidFill>
              <a:srgbClr val="0070c0"/>
            </a:solidFill>
            <a:miter/>
          </a:ln>
        </p:spPr>
        <p:txBody>
          <a:bodyPr>
            <a:normAutofit/>
          </a:bodyPr>
          <a:p>
            <a:pPr marL="342720" indent="-342720">
              <a:spcBef>
                <a:spcPts val="998"/>
              </a:spcBef>
              <a:buClr>
                <a:srgbClr val="5fcbef"/>
              </a:buClr>
              <a:buSzPct val="80000"/>
              <a:buFont typeface="Wingdings 3" charset="2"/>
              <a:buChar char=""/>
            </a:pPr>
            <a:r>
              <a:rPr b="0" lang="es-ES_tradnl" sz="1800" spc="-1" strike="noStrike">
                <a:solidFill>
                  <a:srgbClr val="404040"/>
                </a:solidFill>
                <a:latin typeface="Trebuchet MS"/>
              </a:rPr>
              <a:t>Definición:  </a:t>
            </a:r>
            <a:endParaRPr b="0" lang="es-MX" sz="1800" spc="-1" strike="noStrike">
              <a:solidFill>
                <a:srgbClr val="404040"/>
              </a:solidFill>
              <a:latin typeface="Trebuchet MS"/>
            </a:endParaRPr>
          </a:p>
          <a:p>
            <a:r>
              <a:rPr b="0" lang="es-ES_tradnl" sz="1800" spc="-1" strike="noStrike">
                <a:solidFill>
                  <a:srgbClr val="404040"/>
                </a:solidFill>
                <a:latin typeface="Trebuchet MS"/>
              </a:rPr>
              <a:t>El elemento HTML &lt;canvas&gt; se utiliza para dibujar gráficos en una página web.</a:t>
            </a:r>
            <a:endParaRPr b="0" lang="es-MX" sz="1800" spc="-1" strike="noStrike">
              <a:solidFill>
                <a:srgbClr val="404040"/>
              </a:solidFill>
              <a:latin typeface="Trebuchet MS"/>
            </a:endParaRPr>
          </a:p>
        </p:txBody>
      </p:sp>
      <p:pic>
        <p:nvPicPr>
          <p:cNvPr id="303" name="Picture 6" descr="Resultado de imagen para logo upslp png"/>
          <p:cNvPicPr/>
          <p:nvPr/>
        </p:nvPicPr>
        <p:blipFill>
          <a:blip r:embed="rId1"/>
          <a:stretch/>
        </p:blipFill>
        <p:spPr>
          <a:xfrm rot="19600200">
            <a:off x="6725880" y="5279760"/>
            <a:ext cx="2475000" cy="977760"/>
          </a:xfrm>
          <a:prstGeom prst="rect">
            <a:avLst/>
          </a:prstGeom>
          <a:ln>
            <a:noFill/>
          </a:ln>
        </p:spPr>
      </p:pic>
      <p:sp>
        <p:nvSpPr>
          <p:cNvPr id="304" name="CustomShape 3"/>
          <p:cNvSpPr/>
          <p:nvPr/>
        </p:nvSpPr>
        <p:spPr>
          <a:xfrm>
            <a:off x="561960" y="4797360"/>
            <a:ext cx="6553080" cy="1152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70c0"/>
            </a:solidFill>
            <a:miter/>
          </a:ln>
        </p:spPr>
        <p:style>
          <a:lnRef idx="0"/>
          <a:fillRef idx="0"/>
          <a:effectRef idx="0"/>
          <a:fontRef idx="minor"/>
        </p:style>
        <p:txBody>
          <a:bodyPr lIns="90000" rIns="90000" tIns="46800" bIns="46800">
            <a:normAutofit/>
          </a:bodyPr>
          <a:p>
            <a:pPr marL="342720" indent="-342720">
              <a:lnSpc>
                <a:spcPct val="100000"/>
              </a:lnSpc>
              <a:spcBef>
                <a:spcPts val="998"/>
              </a:spcBef>
              <a:buClr>
                <a:srgbClr val="5fcbef"/>
              </a:buClr>
              <a:buSzPct val="80000"/>
              <a:buFont typeface="Wingdings 3" charset="2"/>
              <a:buChar char=""/>
            </a:pPr>
            <a:r>
              <a:rPr b="0" lang="es-ES_tradnl" sz="1800" spc="-1" strike="noStrike">
                <a:solidFill>
                  <a:srgbClr val="0070c0"/>
                </a:solidFill>
                <a:latin typeface="Trebuchet MS"/>
              </a:rPr>
              <a:t>REFERENCIAS:</a:t>
            </a:r>
            <a:endParaRPr b="0" lang="es-MX" sz="1800" spc="-1" strike="noStrike">
              <a:solidFill>
                <a:srgbClr val="000000"/>
              </a:solidFill>
              <a:latin typeface="Verdana"/>
            </a:endParaRPr>
          </a:p>
          <a:p>
            <a:pPr>
              <a:lnSpc>
                <a:spcPct val="100000"/>
              </a:lnSpc>
              <a:spcBef>
                <a:spcPts val="998"/>
              </a:spcBef>
            </a:pPr>
            <a:r>
              <a:rPr b="0" lang="es-ES_tradnl" sz="1800" spc="-1" strike="noStrike">
                <a:solidFill>
                  <a:srgbClr val="0070c0"/>
                </a:solidFill>
                <a:latin typeface="Trebuchet MS"/>
              </a:rPr>
              <a:t>https://www.w3schools.com/html/html5_canvas.asp</a:t>
            </a:r>
            <a:endParaRPr b="0" lang="es-MX" sz="1800" spc="-1" strike="noStrike">
              <a:solidFill>
                <a:srgbClr val="000000"/>
              </a:solidFill>
              <a:latin typeface="Verdana"/>
            </a:endParaRPr>
          </a:p>
        </p:txBody>
      </p:sp>
      <p:pic>
        <p:nvPicPr>
          <p:cNvPr id="305" name="" descr=""/>
          <p:cNvPicPr/>
          <p:nvPr/>
        </p:nvPicPr>
        <p:blipFill>
          <a:blip r:embed="rId2"/>
          <a:stretch/>
        </p:blipFill>
        <p:spPr>
          <a:xfrm>
            <a:off x="1512000" y="2592000"/>
            <a:ext cx="4024080" cy="21178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609120" y="609120"/>
            <a:ext cx="6348600" cy="1320840"/>
          </a:xfrm>
          <a:prstGeom prst="rect">
            <a:avLst/>
          </a:prstGeom>
          <a:noFill/>
          <a:ln>
            <a:noFill/>
          </a:ln>
        </p:spPr>
        <p:txBody>
          <a:bodyPr>
            <a:noAutofit/>
          </a:bodyPr>
          <a:p>
            <a:pPr/>
            <a:r>
              <a:rPr b="0" lang="es-ES_tradnl" sz="3600" spc="-1" strike="noStrike">
                <a:solidFill>
                  <a:srgbClr val="5fcbef"/>
                </a:solidFill>
                <a:latin typeface="Trebuchet MS"/>
              </a:rPr>
              <a:t>INSTRUCCIONES</a:t>
            </a:r>
            <a:endParaRPr b="0" lang="es-MX" sz="3600" spc="-1" strike="noStrike">
              <a:solidFill>
                <a:srgbClr val="5fcbef"/>
              </a:solidFill>
              <a:latin typeface="Trebuchet MS"/>
            </a:endParaRPr>
          </a:p>
        </p:txBody>
      </p:sp>
      <p:sp>
        <p:nvSpPr>
          <p:cNvPr id="217" name="TextShape 2"/>
          <p:cNvSpPr txBox="1"/>
          <p:nvPr/>
        </p:nvSpPr>
        <p:spPr>
          <a:xfrm>
            <a:off x="609120" y="2160360"/>
            <a:ext cx="6348600" cy="3881160"/>
          </a:xfrm>
          <a:prstGeom prst="rect">
            <a:avLst/>
          </a:prstGeom>
          <a:noFill/>
          <a:ln>
            <a:noFill/>
          </a:ln>
        </p:spPr>
        <p:txBody>
          <a:bodyPr>
            <a:normAutofit/>
          </a:bodyPr>
          <a:p>
            <a:pPr marL="342720" indent="-342720">
              <a:spcBef>
                <a:spcPts val="998"/>
              </a:spcBef>
              <a:buClr>
                <a:srgbClr val="5fcbef"/>
              </a:buClr>
              <a:buSzPct val="80000"/>
              <a:buFont typeface="Wingdings 3" charset="2"/>
              <a:buChar char=""/>
            </a:pPr>
            <a:r>
              <a:rPr b="0" lang="es-ES_tradnl" sz="1800" spc="-1" strike="noStrike">
                <a:solidFill>
                  <a:srgbClr val="404040"/>
                </a:solidFill>
                <a:latin typeface="Trebuchet MS"/>
              </a:rPr>
              <a:t>A continuación se presentan una serie de conceptos, busca en la bibliografía la mejor definición.</a:t>
            </a:r>
            <a:endParaRPr b="0" lang="es-MX" sz="1800" spc="-1" strike="noStrike">
              <a:solidFill>
                <a:srgbClr val="404040"/>
              </a:solidFill>
              <a:latin typeface="Trebuchet MS"/>
            </a:endParaRPr>
          </a:p>
          <a:p>
            <a:pPr marL="342720" indent="-342720">
              <a:spcBef>
                <a:spcPts val="998"/>
              </a:spcBef>
              <a:buClr>
                <a:srgbClr val="5fcbef"/>
              </a:buClr>
              <a:buSzPct val="80000"/>
              <a:buFont typeface="Wingdings 3" charset="2"/>
              <a:buChar char=""/>
            </a:pPr>
            <a:r>
              <a:rPr b="0" lang="es-ES_tradnl" sz="1800" spc="-1" strike="noStrike">
                <a:solidFill>
                  <a:srgbClr val="404040"/>
                </a:solidFill>
                <a:latin typeface="Trebuchet MS"/>
              </a:rPr>
              <a:t>Al pie de la diapositiva coloca el enlace a la referencia.</a:t>
            </a:r>
            <a:endParaRPr b="0" lang="es-MX" sz="1800" spc="-1" strike="noStrike">
              <a:solidFill>
                <a:srgbClr val="404040"/>
              </a:solidFill>
              <a:latin typeface="Trebuchet MS"/>
            </a:endParaRPr>
          </a:p>
          <a:p>
            <a:pPr marL="342720" indent="-342720">
              <a:spcBef>
                <a:spcPts val="998"/>
              </a:spcBef>
              <a:buClr>
                <a:srgbClr val="5fcbef"/>
              </a:buClr>
              <a:buSzPct val="80000"/>
              <a:buFont typeface="Wingdings 3" charset="2"/>
              <a:buChar char=""/>
            </a:pPr>
            <a:r>
              <a:rPr b="0" lang="es-ES_tradnl" sz="1800" spc="-1" strike="noStrike">
                <a:solidFill>
                  <a:srgbClr val="404040"/>
                </a:solidFill>
                <a:latin typeface="Trebuchet MS"/>
              </a:rPr>
              <a:t>Puedes agregar como referencias adicionales videos, o enlaces a páginas oficiales.</a:t>
            </a:r>
            <a:endParaRPr b="0" lang="es-MX" sz="1800" spc="-1" strike="noStrike">
              <a:solidFill>
                <a:srgbClr val="404040"/>
              </a:solidFill>
              <a:latin typeface="Trebuchet MS"/>
            </a:endParaRPr>
          </a:p>
          <a:p>
            <a:pPr marL="342720" indent="-342720">
              <a:spcBef>
                <a:spcPts val="998"/>
              </a:spcBef>
              <a:buClr>
                <a:srgbClr val="5fcbef"/>
              </a:buClr>
              <a:buSzPct val="80000"/>
              <a:buFont typeface="Wingdings 3" charset="2"/>
              <a:buChar char=""/>
            </a:pPr>
            <a:r>
              <a:rPr b="0" lang="es-ES_tradnl" sz="1800" spc="-1" strike="noStrike">
                <a:solidFill>
                  <a:srgbClr val="404040"/>
                </a:solidFill>
                <a:latin typeface="Trebuchet MS"/>
              </a:rPr>
              <a:t>Si deseas agregar  imágenes puedes insertar diapositivas.</a:t>
            </a:r>
            <a:endParaRPr b="0" lang="es-MX" sz="1800" spc="-1" strike="noStrike">
              <a:solidFill>
                <a:srgbClr val="404040"/>
              </a:solidFill>
              <a:latin typeface="Trebuchet MS"/>
            </a:endParaRPr>
          </a:p>
        </p:txBody>
      </p:sp>
      <p:pic>
        <p:nvPicPr>
          <p:cNvPr id="218" name="Picture 6" descr="Resultado de imagen para logo upslp png"/>
          <p:cNvPicPr/>
          <p:nvPr/>
        </p:nvPicPr>
        <p:blipFill>
          <a:blip r:embed="rId1"/>
          <a:stretch/>
        </p:blipFill>
        <p:spPr>
          <a:xfrm rot="19600200">
            <a:off x="6725880" y="5279760"/>
            <a:ext cx="2475000" cy="97776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txBox="1"/>
          <p:nvPr/>
        </p:nvSpPr>
        <p:spPr>
          <a:xfrm>
            <a:off x="609120" y="609120"/>
            <a:ext cx="6348600" cy="1320840"/>
          </a:xfrm>
          <a:prstGeom prst="rect">
            <a:avLst/>
          </a:prstGeom>
          <a:noFill/>
          <a:ln>
            <a:noFill/>
          </a:ln>
        </p:spPr>
        <p:txBody>
          <a:bodyPr>
            <a:noAutofit/>
          </a:bodyPr>
          <a:p>
            <a:pPr/>
            <a:r>
              <a:rPr b="0" lang="es-ES_tradnl" sz="3600" spc="-1" strike="noStrike">
                <a:solidFill>
                  <a:srgbClr val="5fcbef"/>
                </a:solidFill>
                <a:latin typeface="Trebuchet MS"/>
              </a:rPr>
              <a:t>WEB Sockets</a:t>
            </a:r>
            <a:endParaRPr b="0" lang="es-MX" sz="3600" spc="-1" strike="noStrike">
              <a:solidFill>
                <a:srgbClr val="5fcbef"/>
              </a:solidFill>
              <a:latin typeface="Trebuchet MS"/>
            </a:endParaRPr>
          </a:p>
        </p:txBody>
      </p:sp>
      <p:sp>
        <p:nvSpPr>
          <p:cNvPr id="307" name="TextShape 2"/>
          <p:cNvSpPr txBox="1"/>
          <p:nvPr/>
        </p:nvSpPr>
        <p:spPr>
          <a:xfrm>
            <a:off x="609120" y="1534680"/>
            <a:ext cx="6505560" cy="2708280"/>
          </a:xfrm>
          <a:prstGeom prst="rect">
            <a:avLst/>
          </a:prstGeom>
          <a:noFill/>
          <a:ln w="9360">
            <a:solidFill>
              <a:srgbClr val="0070c0"/>
            </a:solidFill>
            <a:miter/>
          </a:ln>
        </p:spPr>
        <p:txBody>
          <a:bodyPr>
            <a:normAutofit fontScale="80000"/>
          </a:bodyPr>
          <a:p>
            <a:pPr marL="342720" indent="-342720">
              <a:spcBef>
                <a:spcPts val="998"/>
              </a:spcBef>
              <a:buClr>
                <a:srgbClr val="5fcbef"/>
              </a:buClr>
              <a:buSzPct val="80000"/>
              <a:buFont typeface="Wingdings 3" charset="2"/>
              <a:buChar char=""/>
            </a:pPr>
            <a:r>
              <a:rPr b="0" lang="es-ES_tradnl" sz="1800" spc="-1" strike="noStrike">
                <a:solidFill>
                  <a:srgbClr val="404040"/>
                </a:solidFill>
                <a:latin typeface="Trebuchet MS"/>
              </a:rPr>
              <a:t>Definición:  </a:t>
            </a:r>
            <a:endParaRPr b="0" lang="es-MX" sz="1800" spc="-1" strike="noStrike">
              <a:solidFill>
                <a:srgbClr val="404040"/>
              </a:solidFill>
              <a:latin typeface="Trebuchet MS"/>
            </a:endParaRPr>
          </a:p>
          <a:p>
            <a:r>
              <a:rPr b="0" lang="es-ES_tradnl" sz="1800" spc="-1" strike="noStrike">
                <a:solidFill>
                  <a:srgbClr val="404040"/>
                </a:solidFill>
                <a:latin typeface="Trebuchet MS"/>
              </a:rPr>
              <a:t>CONTRAER</a:t>
            </a:r>
            <a:endParaRPr b="0" lang="es-MX" sz="1800" spc="-1" strike="noStrike">
              <a:solidFill>
                <a:srgbClr val="404040"/>
              </a:solidFill>
              <a:latin typeface="Trebuchet MS"/>
            </a:endParaRPr>
          </a:p>
          <a:p>
            <a:r>
              <a:rPr b="0" lang="es-ES_tradnl" sz="1800" spc="-1" strike="noStrike">
                <a:solidFill>
                  <a:srgbClr val="404040"/>
                </a:solidFill>
                <a:latin typeface="Trebuchet MS"/>
              </a:rPr>
              <a:t>WebSocket es un protocolo nuevo para la web bajo TCP, por el cual, a diferencia de la conexión que venimos usando bajo HTTP, este es bi-direccional, ¿Qué significa esto? hoy por hoy venís usando una conexión en una sola dirección, pedís al servidor y esperas la respuesta (o viceversa con ServerEvents). Pero con web sockets el servidor te habla también, te puede llamar y mandar un mensaje en cualquier momento.</a:t>
            </a:r>
            <a:endParaRPr b="0" lang="es-MX" sz="1800" spc="-1" strike="noStrike">
              <a:solidFill>
                <a:srgbClr val="404040"/>
              </a:solidFill>
              <a:latin typeface="Trebuchet MS"/>
            </a:endParaRPr>
          </a:p>
        </p:txBody>
      </p:sp>
      <p:pic>
        <p:nvPicPr>
          <p:cNvPr id="308" name="Picture 6" descr="Resultado de imagen para logo upslp png"/>
          <p:cNvPicPr/>
          <p:nvPr/>
        </p:nvPicPr>
        <p:blipFill>
          <a:blip r:embed="rId1"/>
          <a:stretch/>
        </p:blipFill>
        <p:spPr>
          <a:xfrm rot="19600200">
            <a:off x="6725880" y="5279760"/>
            <a:ext cx="2475000" cy="977760"/>
          </a:xfrm>
          <a:prstGeom prst="rect">
            <a:avLst/>
          </a:prstGeom>
          <a:ln>
            <a:noFill/>
          </a:ln>
        </p:spPr>
      </p:pic>
      <p:sp>
        <p:nvSpPr>
          <p:cNvPr id="309" name="CustomShape 3"/>
          <p:cNvSpPr/>
          <p:nvPr/>
        </p:nvSpPr>
        <p:spPr>
          <a:xfrm>
            <a:off x="561960" y="4797360"/>
            <a:ext cx="6553080" cy="1152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70c0"/>
            </a:solidFill>
            <a:miter/>
          </a:ln>
        </p:spPr>
        <p:style>
          <a:lnRef idx="0"/>
          <a:fillRef idx="0"/>
          <a:effectRef idx="0"/>
          <a:fontRef idx="minor"/>
        </p:style>
        <p:txBody>
          <a:bodyPr lIns="90000" rIns="90000" tIns="46800" bIns="46800">
            <a:normAutofit/>
          </a:bodyPr>
          <a:p>
            <a:pPr marL="342720" indent="-342720">
              <a:lnSpc>
                <a:spcPct val="100000"/>
              </a:lnSpc>
              <a:spcBef>
                <a:spcPts val="998"/>
              </a:spcBef>
              <a:buClr>
                <a:srgbClr val="5fcbef"/>
              </a:buClr>
              <a:buSzPct val="80000"/>
              <a:buFont typeface="Wingdings 3" charset="2"/>
              <a:buChar char=""/>
            </a:pPr>
            <a:r>
              <a:rPr b="0" lang="es-ES_tradnl" sz="1800" spc="-1" strike="noStrike">
                <a:solidFill>
                  <a:srgbClr val="0070c0"/>
                </a:solidFill>
                <a:latin typeface="Trebuchet MS"/>
              </a:rPr>
              <a:t>REFERENCIAS:</a:t>
            </a:r>
            <a:endParaRPr b="0" lang="es-MX" sz="1800" spc="-1" strike="noStrike">
              <a:solidFill>
                <a:srgbClr val="000000"/>
              </a:solidFill>
              <a:latin typeface="Verdana"/>
            </a:endParaRPr>
          </a:p>
          <a:p>
            <a:pPr>
              <a:lnSpc>
                <a:spcPct val="100000"/>
              </a:lnSpc>
              <a:spcBef>
                <a:spcPts val="998"/>
              </a:spcBef>
            </a:pPr>
            <a:r>
              <a:rPr b="0" lang="es-ES_tradnl" sz="1800" spc="-1" strike="noStrike">
                <a:solidFill>
                  <a:srgbClr val="0070c0"/>
                </a:solidFill>
                <a:latin typeface="Trebuchet MS"/>
              </a:rPr>
              <a:t>http://queeswebsocket.blogspot.com/2013/01/que-es-websocket.html</a:t>
            </a:r>
            <a:endParaRPr b="0" lang="es-MX" sz="1800" spc="-1" strike="noStrike">
              <a:solidFill>
                <a:srgbClr val="000000"/>
              </a:solidFill>
              <a:latin typeface="Verdana"/>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609120" y="609120"/>
            <a:ext cx="6348600" cy="1320840"/>
          </a:xfrm>
          <a:prstGeom prst="rect">
            <a:avLst/>
          </a:prstGeom>
          <a:noFill/>
          <a:ln>
            <a:noFill/>
          </a:ln>
        </p:spPr>
        <p:txBody>
          <a:bodyPr>
            <a:noAutofit/>
          </a:bodyPr>
          <a:p>
            <a:pPr/>
            <a:r>
              <a:rPr b="0" lang="es-ES_tradnl" sz="3600" spc="-1" strike="noStrike">
                <a:solidFill>
                  <a:srgbClr val="5fcbef"/>
                </a:solidFill>
                <a:latin typeface="Trebuchet MS"/>
              </a:rPr>
              <a:t>Servidor WEB</a:t>
            </a:r>
            <a:endParaRPr b="0" lang="es-MX" sz="3600" spc="-1" strike="noStrike">
              <a:solidFill>
                <a:srgbClr val="5fcbef"/>
              </a:solidFill>
              <a:latin typeface="Trebuchet MS"/>
            </a:endParaRPr>
          </a:p>
        </p:txBody>
      </p:sp>
      <p:sp>
        <p:nvSpPr>
          <p:cNvPr id="220" name="TextShape 2"/>
          <p:cNvSpPr txBox="1"/>
          <p:nvPr/>
        </p:nvSpPr>
        <p:spPr>
          <a:xfrm>
            <a:off x="609120" y="1534680"/>
            <a:ext cx="6505560" cy="2708280"/>
          </a:xfrm>
          <a:prstGeom prst="rect">
            <a:avLst/>
          </a:prstGeom>
          <a:noFill/>
          <a:ln w="9360">
            <a:solidFill>
              <a:srgbClr val="0070c0"/>
            </a:solidFill>
            <a:miter/>
          </a:ln>
        </p:spPr>
        <p:txBody>
          <a:bodyPr>
            <a:normAutofit/>
          </a:bodyPr>
          <a:p>
            <a:pPr marL="342720" indent="-342720">
              <a:spcBef>
                <a:spcPts val="998"/>
              </a:spcBef>
              <a:buClr>
                <a:srgbClr val="5fcbef"/>
              </a:buClr>
              <a:buSzPct val="80000"/>
              <a:buFont typeface="Wingdings 3" charset="2"/>
              <a:buChar char=""/>
            </a:pPr>
            <a:r>
              <a:rPr b="0" lang="es-ES_tradnl" sz="1800" spc="-1" strike="noStrike">
                <a:solidFill>
                  <a:srgbClr val="404040"/>
                </a:solidFill>
                <a:latin typeface="Trebuchet MS"/>
              </a:rPr>
              <a:t>Definición:  </a:t>
            </a:r>
            <a:endParaRPr b="0" lang="es-MX" sz="1800" spc="-1" strike="noStrike">
              <a:solidFill>
                <a:srgbClr val="404040"/>
              </a:solidFill>
              <a:latin typeface="Trebuchet MS"/>
            </a:endParaRPr>
          </a:p>
          <a:p>
            <a:r>
              <a:rPr b="0" lang="es-ES_tradnl" sz="1800" spc="-1" strike="noStrike">
                <a:solidFill>
                  <a:srgbClr val="404040"/>
                </a:solidFill>
                <a:latin typeface="Trebuchet MS"/>
              </a:rPr>
              <a:t>Es el dispositivo en el que se encuentran almacenadas las páginas y se encarga de administrar el acceso a ellas. </a:t>
            </a:r>
            <a:endParaRPr b="0" lang="es-MX" sz="1800" spc="-1" strike="noStrike">
              <a:solidFill>
                <a:srgbClr val="404040"/>
              </a:solidFill>
              <a:latin typeface="Trebuchet MS"/>
            </a:endParaRPr>
          </a:p>
        </p:txBody>
      </p:sp>
      <p:pic>
        <p:nvPicPr>
          <p:cNvPr id="221" name="Picture 6" descr="Resultado de imagen para logo upslp png"/>
          <p:cNvPicPr/>
          <p:nvPr/>
        </p:nvPicPr>
        <p:blipFill>
          <a:blip r:embed="rId1"/>
          <a:stretch/>
        </p:blipFill>
        <p:spPr>
          <a:xfrm rot="19600200">
            <a:off x="6725880" y="5279760"/>
            <a:ext cx="2475000" cy="977760"/>
          </a:xfrm>
          <a:prstGeom prst="rect">
            <a:avLst/>
          </a:prstGeom>
          <a:ln>
            <a:noFill/>
          </a:ln>
        </p:spPr>
      </p:pic>
      <p:sp>
        <p:nvSpPr>
          <p:cNvPr id="222" name="CustomShape 3"/>
          <p:cNvSpPr/>
          <p:nvPr/>
        </p:nvSpPr>
        <p:spPr>
          <a:xfrm>
            <a:off x="561960" y="4797360"/>
            <a:ext cx="6553080" cy="1152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70c0"/>
            </a:solidFill>
            <a:miter/>
          </a:ln>
        </p:spPr>
        <p:style>
          <a:lnRef idx="0"/>
          <a:fillRef idx="0"/>
          <a:effectRef idx="0"/>
          <a:fontRef idx="minor"/>
        </p:style>
        <p:txBody>
          <a:bodyPr lIns="90000" rIns="90000" tIns="46800" bIns="46800">
            <a:normAutofit/>
          </a:bodyPr>
          <a:p>
            <a:pPr>
              <a:lnSpc>
                <a:spcPct val="100000"/>
              </a:lnSpc>
              <a:spcBef>
                <a:spcPts val="998"/>
              </a:spcBef>
            </a:pPr>
            <a:r>
              <a:rPr b="0" lang="es-ES_tradnl" sz="1800" spc="-1" strike="noStrike">
                <a:solidFill>
                  <a:srgbClr val="0070c0"/>
                </a:solidFill>
                <a:latin typeface="Trebuchet MS"/>
              </a:rPr>
              <a:t>REFERENCIAS:https://duplika.com/blog/que-son-los-servidores-web-y-por-que-son-necesarios/</a:t>
            </a:r>
            <a:endParaRPr b="0" lang="es-MX" sz="1800" spc="-1" strike="noStrike">
              <a:solidFill>
                <a:srgbClr val="000000"/>
              </a:solidFill>
              <a:latin typeface="Verdana"/>
            </a:endParaRPr>
          </a:p>
          <a:p>
            <a:pPr>
              <a:lnSpc>
                <a:spcPct val="100000"/>
              </a:lnSpc>
              <a:spcBef>
                <a:spcPts val="998"/>
              </a:spcBef>
            </a:pPr>
            <a:endParaRPr b="0" lang="es-MX" sz="1800" spc="-1" strike="noStrike">
              <a:solidFill>
                <a:srgbClr val="000000"/>
              </a:solidFill>
              <a:latin typeface="Verdana"/>
            </a:endParaRPr>
          </a:p>
          <a:p>
            <a:pPr>
              <a:lnSpc>
                <a:spcPct val="100000"/>
              </a:lnSpc>
              <a:spcBef>
                <a:spcPts val="998"/>
              </a:spcBef>
            </a:pPr>
            <a:endParaRPr b="0" lang="es-MX" sz="1800" spc="-1" strike="noStrike">
              <a:solidFill>
                <a:srgbClr val="000000"/>
              </a:solidFill>
              <a:latin typeface="Verdana"/>
            </a:endParaRPr>
          </a:p>
        </p:txBody>
      </p:sp>
      <p:pic>
        <p:nvPicPr>
          <p:cNvPr id="223" name="" descr=""/>
          <p:cNvPicPr/>
          <p:nvPr/>
        </p:nvPicPr>
        <p:blipFill>
          <a:blip r:embed="rId2"/>
          <a:stretch/>
        </p:blipFill>
        <p:spPr>
          <a:xfrm>
            <a:off x="2241360" y="2516400"/>
            <a:ext cx="2726640" cy="14436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609120" y="609120"/>
            <a:ext cx="6348600" cy="1320840"/>
          </a:xfrm>
          <a:prstGeom prst="rect">
            <a:avLst/>
          </a:prstGeom>
          <a:noFill/>
          <a:ln>
            <a:noFill/>
          </a:ln>
        </p:spPr>
        <p:txBody>
          <a:bodyPr>
            <a:noAutofit/>
          </a:bodyPr>
          <a:p>
            <a:pPr/>
            <a:r>
              <a:rPr b="0" lang="es-ES_tradnl" sz="3600" spc="-1" strike="noStrike">
                <a:solidFill>
                  <a:srgbClr val="5fcbef"/>
                </a:solidFill>
                <a:latin typeface="Trebuchet MS"/>
              </a:rPr>
              <a:t>HTTP</a:t>
            </a:r>
            <a:endParaRPr b="0" lang="es-MX" sz="3600" spc="-1" strike="noStrike">
              <a:solidFill>
                <a:srgbClr val="5fcbef"/>
              </a:solidFill>
              <a:latin typeface="Trebuchet MS"/>
            </a:endParaRPr>
          </a:p>
        </p:txBody>
      </p:sp>
      <p:sp>
        <p:nvSpPr>
          <p:cNvPr id="225" name="TextShape 2"/>
          <p:cNvSpPr txBox="1"/>
          <p:nvPr/>
        </p:nvSpPr>
        <p:spPr>
          <a:xfrm>
            <a:off x="609480" y="1534680"/>
            <a:ext cx="6505560" cy="3262680"/>
          </a:xfrm>
          <a:prstGeom prst="rect">
            <a:avLst/>
          </a:prstGeom>
          <a:noFill/>
          <a:ln w="9360">
            <a:solidFill>
              <a:srgbClr val="0070c0"/>
            </a:solidFill>
            <a:miter/>
          </a:ln>
        </p:spPr>
        <p:txBody>
          <a:bodyPr>
            <a:normAutofit/>
          </a:bodyPr>
          <a:p>
            <a:pPr marL="342720" indent="-342720">
              <a:spcBef>
                <a:spcPts val="998"/>
              </a:spcBef>
              <a:buClr>
                <a:srgbClr val="5fcbef"/>
              </a:buClr>
              <a:buSzPct val="80000"/>
              <a:buFont typeface="Wingdings 3" charset="2"/>
              <a:buChar char=""/>
            </a:pPr>
            <a:r>
              <a:rPr b="0" lang="es-ES_tradnl" sz="1800" spc="-1" strike="noStrike">
                <a:solidFill>
                  <a:srgbClr val="404040"/>
                </a:solidFill>
                <a:latin typeface="Trebuchet MS"/>
              </a:rPr>
              <a:t>Definición:  </a:t>
            </a:r>
            <a:endParaRPr b="0" lang="es-MX" sz="1800" spc="-1" strike="noStrike">
              <a:solidFill>
                <a:srgbClr val="404040"/>
              </a:solidFill>
              <a:latin typeface="Trebuchet MS"/>
            </a:endParaRPr>
          </a:p>
          <a:p>
            <a:pPr marL="342720" indent="-342720">
              <a:spcBef>
                <a:spcPts val="998"/>
              </a:spcBef>
              <a:buClr>
                <a:srgbClr val="5fcbef"/>
              </a:buClr>
              <a:buSzPct val="80000"/>
              <a:buFont typeface="Wingdings 3" charset="2"/>
              <a:buChar char=""/>
            </a:pPr>
            <a:endParaRPr b="0" lang="es-MX" sz="1800" spc="-1" strike="noStrike">
              <a:solidFill>
                <a:srgbClr val="404040"/>
              </a:solidFill>
              <a:latin typeface="Trebuchet MS"/>
            </a:endParaRPr>
          </a:p>
        </p:txBody>
      </p:sp>
      <p:pic>
        <p:nvPicPr>
          <p:cNvPr id="226" name="Picture 6" descr="Resultado de imagen para logo upslp png"/>
          <p:cNvPicPr/>
          <p:nvPr/>
        </p:nvPicPr>
        <p:blipFill>
          <a:blip r:embed="rId1"/>
          <a:stretch/>
        </p:blipFill>
        <p:spPr>
          <a:xfrm rot="19600200">
            <a:off x="6725880" y="5279760"/>
            <a:ext cx="2475000" cy="977760"/>
          </a:xfrm>
          <a:prstGeom prst="rect">
            <a:avLst/>
          </a:prstGeom>
          <a:ln>
            <a:noFill/>
          </a:ln>
        </p:spPr>
      </p:pic>
      <p:sp>
        <p:nvSpPr>
          <p:cNvPr id="227" name="CustomShape 3"/>
          <p:cNvSpPr/>
          <p:nvPr/>
        </p:nvSpPr>
        <p:spPr>
          <a:xfrm>
            <a:off x="561960" y="4797360"/>
            <a:ext cx="6553080" cy="1152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70c0"/>
            </a:solidFill>
            <a:miter/>
          </a:ln>
        </p:spPr>
        <p:style>
          <a:lnRef idx="0"/>
          <a:fillRef idx="0"/>
          <a:effectRef idx="0"/>
          <a:fontRef idx="minor"/>
        </p:style>
        <p:txBody>
          <a:bodyPr lIns="90000" rIns="90000" tIns="46800" bIns="46800">
            <a:normAutofit/>
          </a:bodyPr>
          <a:p>
            <a:pPr marL="342720" indent="-342720">
              <a:lnSpc>
                <a:spcPct val="100000"/>
              </a:lnSpc>
              <a:spcBef>
                <a:spcPts val="998"/>
              </a:spcBef>
              <a:buClr>
                <a:srgbClr val="5fcbef"/>
              </a:buClr>
              <a:buSzPct val="80000"/>
              <a:buFont typeface="Wingdings 3" charset="2"/>
              <a:buChar char=""/>
            </a:pPr>
            <a:r>
              <a:rPr b="0" lang="es-ES_tradnl" sz="1800" spc="-1" strike="noStrike">
                <a:solidFill>
                  <a:srgbClr val="0070c0"/>
                </a:solidFill>
                <a:latin typeface="Trebuchet MS"/>
              </a:rPr>
              <a:t>REFERENCIAS:</a:t>
            </a:r>
            <a:endParaRPr b="0" lang="es-MX" sz="1800" spc="-1" strike="noStrike">
              <a:solidFill>
                <a:srgbClr val="000000"/>
              </a:solidFill>
              <a:latin typeface="Verdana"/>
            </a:endParaRPr>
          </a:p>
          <a:p>
            <a:pPr>
              <a:lnSpc>
                <a:spcPct val="100000"/>
              </a:lnSpc>
              <a:spcBef>
                <a:spcPts val="998"/>
              </a:spcBef>
            </a:pPr>
            <a:r>
              <a:rPr b="0" lang="es-ES_tradnl" sz="1800" spc="-1" strike="noStrike">
                <a:solidFill>
                  <a:srgbClr val="0070c0"/>
                </a:solidFill>
                <a:latin typeface="Trebuchet MS"/>
              </a:rPr>
              <a:t>https://concepto.de/http/</a:t>
            </a:r>
            <a:endParaRPr b="0" lang="es-MX" sz="1800" spc="-1" strike="noStrike">
              <a:solidFill>
                <a:srgbClr val="000000"/>
              </a:solidFill>
              <a:latin typeface="Verdana"/>
            </a:endParaRPr>
          </a:p>
        </p:txBody>
      </p:sp>
      <p:sp>
        <p:nvSpPr>
          <p:cNvPr id="228" name="TextShape 4"/>
          <p:cNvSpPr txBox="1"/>
          <p:nvPr/>
        </p:nvSpPr>
        <p:spPr>
          <a:xfrm>
            <a:off x="720000" y="2016000"/>
            <a:ext cx="6257880" cy="1187640"/>
          </a:xfrm>
          <a:prstGeom prst="rect">
            <a:avLst/>
          </a:prstGeom>
          <a:noFill/>
          <a:ln>
            <a:noFill/>
          </a:ln>
        </p:spPr>
        <p:txBody>
          <a:bodyPr lIns="90000" rIns="90000" tIns="45000" bIns="45000">
            <a:spAutoFit/>
          </a:bodyPr>
          <a:p>
            <a:r>
              <a:rPr b="0" lang="es-MX" sz="1800" spc="-1" strike="noStrike">
                <a:solidFill>
                  <a:srgbClr val="000000"/>
                </a:solidFill>
                <a:latin typeface="Verdana"/>
              </a:rPr>
              <a:t>Es un protocolo de transmisión de información de la world wide web, básicamente es el vinculo que conecta a dos o más ordenadores, se encarga de recibir y enviar la solicitud de un ordenador a otro</a:t>
            </a:r>
            <a:endParaRPr b="0" lang="es-MX" sz="1800" spc="-1" strike="noStrike">
              <a:solidFill>
                <a:srgbClr val="000000"/>
              </a:solidFill>
              <a:latin typeface="Verdana"/>
            </a:endParaRPr>
          </a:p>
        </p:txBody>
      </p:sp>
      <p:pic>
        <p:nvPicPr>
          <p:cNvPr id="229" name="" descr=""/>
          <p:cNvPicPr/>
          <p:nvPr/>
        </p:nvPicPr>
        <p:blipFill>
          <a:blip r:embed="rId2"/>
          <a:stretch/>
        </p:blipFill>
        <p:spPr>
          <a:xfrm>
            <a:off x="2160000" y="3203640"/>
            <a:ext cx="2954880" cy="14846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609120" y="609120"/>
            <a:ext cx="6348600" cy="1320840"/>
          </a:xfrm>
          <a:prstGeom prst="rect">
            <a:avLst/>
          </a:prstGeom>
          <a:noFill/>
          <a:ln>
            <a:noFill/>
          </a:ln>
        </p:spPr>
        <p:txBody>
          <a:bodyPr>
            <a:noAutofit/>
          </a:bodyPr>
          <a:p>
            <a:pPr/>
            <a:r>
              <a:rPr b="0" lang="es-ES_tradnl" sz="3600" spc="-1" strike="noStrike">
                <a:solidFill>
                  <a:srgbClr val="5fcbef"/>
                </a:solidFill>
                <a:latin typeface="Trebuchet MS"/>
              </a:rPr>
              <a:t>URL</a:t>
            </a:r>
            <a:endParaRPr b="0" lang="es-MX" sz="3600" spc="-1" strike="noStrike">
              <a:solidFill>
                <a:srgbClr val="5fcbef"/>
              </a:solidFill>
              <a:latin typeface="Trebuchet MS"/>
            </a:endParaRPr>
          </a:p>
        </p:txBody>
      </p:sp>
      <p:sp>
        <p:nvSpPr>
          <p:cNvPr id="231" name="TextShape 2"/>
          <p:cNvSpPr txBox="1"/>
          <p:nvPr/>
        </p:nvSpPr>
        <p:spPr>
          <a:xfrm>
            <a:off x="609120" y="1534680"/>
            <a:ext cx="6505560" cy="3145320"/>
          </a:xfrm>
          <a:prstGeom prst="rect">
            <a:avLst/>
          </a:prstGeom>
          <a:noFill/>
          <a:ln w="9360">
            <a:solidFill>
              <a:srgbClr val="0070c0"/>
            </a:solidFill>
            <a:miter/>
          </a:ln>
        </p:spPr>
        <p:txBody>
          <a:bodyPr>
            <a:normAutofit/>
          </a:bodyPr>
          <a:p>
            <a:pPr marL="342720" indent="-342720">
              <a:spcBef>
                <a:spcPts val="998"/>
              </a:spcBef>
              <a:buClr>
                <a:srgbClr val="5fcbef"/>
              </a:buClr>
              <a:buSzPct val="80000"/>
              <a:buFont typeface="Wingdings 3" charset="2"/>
              <a:buChar char=""/>
            </a:pPr>
            <a:r>
              <a:rPr b="0" lang="es-ES_tradnl" sz="1800" spc="-1" strike="noStrike">
                <a:solidFill>
                  <a:srgbClr val="404040"/>
                </a:solidFill>
                <a:latin typeface="Trebuchet MS"/>
              </a:rPr>
              <a:t>Definición:  </a:t>
            </a:r>
            <a:endParaRPr b="0" lang="es-MX" sz="1800" spc="-1" strike="noStrike">
              <a:solidFill>
                <a:srgbClr val="404040"/>
              </a:solidFill>
              <a:latin typeface="Trebuchet MS"/>
            </a:endParaRPr>
          </a:p>
          <a:p>
            <a:r>
              <a:rPr b="0" lang="es-ES_tradnl" sz="1800" spc="-1" strike="noStrike">
                <a:solidFill>
                  <a:srgbClr val="404040"/>
                </a:solidFill>
                <a:latin typeface="Trebuchet MS"/>
              </a:rPr>
              <a:t>la URL es una dirección única que poseen todos los elementos en Internet, es decir que literalmente existe una URL por cada página, imagen, video y documento en Internet, lo que nos permitirá ubicarlos fácilmente gracias que la información que contiene.</a:t>
            </a:r>
            <a:endParaRPr b="0" lang="es-MX" sz="1800" spc="-1" strike="noStrike">
              <a:solidFill>
                <a:srgbClr val="404040"/>
              </a:solidFill>
              <a:latin typeface="Trebuchet MS"/>
            </a:endParaRPr>
          </a:p>
        </p:txBody>
      </p:sp>
      <p:pic>
        <p:nvPicPr>
          <p:cNvPr id="232" name="Picture 6" descr="Resultado de imagen para logo upslp png"/>
          <p:cNvPicPr/>
          <p:nvPr/>
        </p:nvPicPr>
        <p:blipFill>
          <a:blip r:embed="rId1"/>
          <a:stretch/>
        </p:blipFill>
        <p:spPr>
          <a:xfrm rot="19600200">
            <a:off x="6725880" y="5279760"/>
            <a:ext cx="2475000" cy="977760"/>
          </a:xfrm>
          <a:prstGeom prst="rect">
            <a:avLst/>
          </a:prstGeom>
          <a:ln>
            <a:noFill/>
          </a:ln>
        </p:spPr>
      </p:pic>
      <p:sp>
        <p:nvSpPr>
          <p:cNvPr id="233" name="CustomShape 3"/>
          <p:cNvSpPr/>
          <p:nvPr/>
        </p:nvSpPr>
        <p:spPr>
          <a:xfrm>
            <a:off x="561960" y="4797360"/>
            <a:ext cx="6553080" cy="1152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70c0"/>
            </a:solidFill>
            <a:miter/>
          </a:ln>
        </p:spPr>
        <p:style>
          <a:lnRef idx="0"/>
          <a:fillRef idx="0"/>
          <a:effectRef idx="0"/>
          <a:fontRef idx="minor"/>
        </p:style>
        <p:txBody>
          <a:bodyPr lIns="90000" rIns="90000" tIns="46800" bIns="46800">
            <a:normAutofit/>
          </a:bodyPr>
          <a:p>
            <a:pPr>
              <a:lnSpc>
                <a:spcPct val="100000"/>
              </a:lnSpc>
              <a:spcBef>
                <a:spcPts val="998"/>
              </a:spcBef>
            </a:pPr>
            <a:r>
              <a:rPr b="0" lang="es-ES_tradnl" sz="1800" spc="-1" strike="noStrike">
                <a:solidFill>
                  <a:srgbClr val="0070c0"/>
                </a:solidFill>
                <a:latin typeface="Trebuchet MS"/>
              </a:rPr>
              <a:t>REFERENCIAS: https://www.guioteca.com/internet/%C2%BFque-son-y-como-funcionan-los-acortadores-de-url/</a:t>
            </a:r>
            <a:endParaRPr b="0" lang="es-MX" sz="1800" spc="-1" strike="noStrike">
              <a:solidFill>
                <a:srgbClr val="000000"/>
              </a:solidFill>
              <a:latin typeface="Verdana"/>
            </a:endParaRPr>
          </a:p>
        </p:txBody>
      </p:sp>
      <p:pic>
        <p:nvPicPr>
          <p:cNvPr id="234" name="" descr=""/>
          <p:cNvPicPr/>
          <p:nvPr/>
        </p:nvPicPr>
        <p:blipFill>
          <a:blip r:embed="rId2"/>
          <a:stretch/>
        </p:blipFill>
        <p:spPr>
          <a:xfrm>
            <a:off x="936000" y="3672000"/>
            <a:ext cx="5112000" cy="3808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609120" y="609120"/>
            <a:ext cx="6348600" cy="1320840"/>
          </a:xfrm>
          <a:prstGeom prst="rect">
            <a:avLst/>
          </a:prstGeom>
          <a:noFill/>
          <a:ln>
            <a:noFill/>
          </a:ln>
        </p:spPr>
        <p:txBody>
          <a:bodyPr>
            <a:noAutofit/>
          </a:bodyPr>
          <a:p>
            <a:pPr/>
            <a:r>
              <a:rPr b="0" lang="es-ES_tradnl" sz="3600" spc="-1" strike="noStrike">
                <a:solidFill>
                  <a:srgbClr val="5fcbef"/>
                </a:solidFill>
                <a:latin typeface="Trebuchet MS"/>
              </a:rPr>
              <a:t>Navegador </a:t>
            </a:r>
            <a:endParaRPr b="0" lang="es-MX" sz="3600" spc="-1" strike="noStrike">
              <a:solidFill>
                <a:srgbClr val="5fcbef"/>
              </a:solidFill>
              <a:latin typeface="Trebuchet MS"/>
            </a:endParaRPr>
          </a:p>
        </p:txBody>
      </p:sp>
      <p:sp>
        <p:nvSpPr>
          <p:cNvPr id="236" name="TextShape 2"/>
          <p:cNvSpPr txBox="1"/>
          <p:nvPr/>
        </p:nvSpPr>
        <p:spPr>
          <a:xfrm>
            <a:off x="609120" y="1534680"/>
            <a:ext cx="6505560" cy="3145320"/>
          </a:xfrm>
          <a:prstGeom prst="rect">
            <a:avLst/>
          </a:prstGeom>
          <a:noFill/>
          <a:ln w="9360">
            <a:solidFill>
              <a:srgbClr val="0070c0"/>
            </a:solidFill>
            <a:miter/>
          </a:ln>
        </p:spPr>
        <p:txBody>
          <a:bodyPr>
            <a:normAutofit/>
          </a:bodyPr>
          <a:p>
            <a:pPr marL="342720" indent="-342720">
              <a:spcBef>
                <a:spcPts val="998"/>
              </a:spcBef>
              <a:buClr>
                <a:srgbClr val="5fcbef"/>
              </a:buClr>
              <a:buSzPct val="80000"/>
              <a:buFont typeface="Wingdings 3" charset="2"/>
              <a:buChar char=""/>
            </a:pPr>
            <a:r>
              <a:rPr b="0" lang="es-ES_tradnl" sz="1800" spc="-1" strike="noStrike">
                <a:solidFill>
                  <a:srgbClr val="404040"/>
                </a:solidFill>
                <a:latin typeface="Trebuchet MS"/>
              </a:rPr>
              <a:t>Definición:  </a:t>
            </a:r>
            <a:endParaRPr b="0" lang="es-MX" sz="1800" spc="-1" strike="noStrike">
              <a:solidFill>
                <a:srgbClr val="404040"/>
              </a:solidFill>
              <a:latin typeface="Trebuchet MS"/>
            </a:endParaRPr>
          </a:p>
          <a:p>
            <a:r>
              <a:rPr b="0" lang="es-ES_tradnl" sz="1800" spc="-1" strike="noStrike">
                <a:solidFill>
                  <a:srgbClr val="404040"/>
                </a:solidFill>
                <a:latin typeface="Trebuchet MS"/>
              </a:rPr>
              <a:t>Navegador web es una aplicación de software que permite a los usuarios de Internet acceder, navegar y buscar información, servicios o productos a nivel mundial.</a:t>
            </a:r>
            <a:endParaRPr b="0" lang="es-MX" sz="1800" spc="-1" strike="noStrike">
              <a:solidFill>
                <a:srgbClr val="404040"/>
              </a:solidFill>
              <a:latin typeface="Trebuchet MS"/>
            </a:endParaRPr>
          </a:p>
        </p:txBody>
      </p:sp>
      <p:pic>
        <p:nvPicPr>
          <p:cNvPr id="237" name="Picture 6" descr="Resultado de imagen para logo upslp png"/>
          <p:cNvPicPr/>
          <p:nvPr/>
        </p:nvPicPr>
        <p:blipFill>
          <a:blip r:embed="rId1"/>
          <a:stretch/>
        </p:blipFill>
        <p:spPr>
          <a:xfrm rot="19600200">
            <a:off x="6725880" y="5279760"/>
            <a:ext cx="2475000" cy="977760"/>
          </a:xfrm>
          <a:prstGeom prst="rect">
            <a:avLst/>
          </a:prstGeom>
          <a:ln>
            <a:noFill/>
          </a:ln>
        </p:spPr>
      </p:pic>
      <p:sp>
        <p:nvSpPr>
          <p:cNvPr id="238" name="CustomShape 3"/>
          <p:cNvSpPr/>
          <p:nvPr/>
        </p:nvSpPr>
        <p:spPr>
          <a:xfrm>
            <a:off x="561960" y="4797360"/>
            <a:ext cx="6553080" cy="1152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70c0"/>
            </a:solidFill>
            <a:miter/>
          </a:ln>
        </p:spPr>
        <p:style>
          <a:lnRef idx="0"/>
          <a:fillRef idx="0"/>
          <a:effectRef idx="0"/>
          <a:fontRef idx="minor"/>
        </p:style>
        <p:txBody>
          <a:bodyPr lIns="90000" rIns="90000" tIns="46800" bIns="46800">
            <a:normAutofit/>
          </a:bodyPr>
          <a:p>
            <a:pPr>
              <a:lnSpc>
                <a:spcPct val="100000"/>
              </a:lnSpc>
              <a:spcBef>
                <a:spcPts val="998"/>
              </a:spcBef>
            </a:pPr>
            <a:r>
              <a:rPr b="0" lang="es-ES_tradnl" sz="1800" spc="-1" strike="noStrike">
                <a:solidFill>
                  <a:srgbClr val="0070c0"/>
                </a:solidFill>
                <a:latin typeface="Trebuchet MS"/>
              </a:rPr>
              <a:t>REFERENCIAS:</a:t>
            </a:r>
            <a:endParaRPr b="0" lang="es-MX" sz="1800" spc="-1" strike="noStrike">
              <a:solidFill>
                <a:srgbClr val="000000"/>
              </a:solidFill>
              <a:latin typeface="Verdana"/>
            </a:endParaRPr>
          </a:p>
          <a:p>
            <a:pPr>
              <a:lnSpc>
                <a:spcPct val="100000"/>
              </a:lnSpc>
              <a:spcBef>
                <a:spcPts val="998"/>
              </a:spcBef>
            </a:pPr>
            <a:r>
              <a:rPr b="0" lang="es-ES_tradnl" sz="1800" spc="-1" strike="noStrike">
                <a:solidFill>
                  <a:srgbClr val="0070c0"/>
                </a:solidFill>
                <a:latin typeface="Trebuchet MS"/>
              </a:rPr>
              <a:t>https://elidiomadelaweb.com/navegadores-web/navegadores-web/</a:t>
            </a:r>
            <a:endParaRPr b="0" lang="es-MX" sz="1800" spc="-1" strike="noStrike">
              <a:solidFill>
                <a:srgbClr val="000000"/>
              </a:solidFill>
              <a:latin typeface="Verdana"/>
            </a:endParaRPr>
          </a:p>
        </p:txBody>
      </p:sp>
      <p:pic>
        <p:nvPicPr>
          <p:cNvPr id="239" name="" descr=""/>
          <p:cNvPicPr/>
          <p:nvPr/>
        </p:nvPicPr>
        <p:blipFill>
          <a:blip r:embed="rId2"/>
          <a:stretch/>
        </p:blipFill>
        <p:spPr>
          <a:xfrm>
            <a:off x="1944000" y="3024000"/>
            <a:ext cx="3662640" cy="15120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609120" y="609120"/>
            <a:ext cx="6348600" cy="1320840"/>
          </a:xfrm>
          <a:prstGeom prst="rect">
            <a:avLst/>
          </a:prstGeom>
          <a:noFill/>
          <a:ln>
            <a:noFill/>
          </a:ln>
        </p:spPr>
        <p:txBody>
          <a:bodyPr>
            <a:noAutofit/>
          </a:bodyPr>
          <a:p>
            <a:pPr/>
            <a:r>
              <a:rPr b="0" lang="es-ES_tradnl" sz="3600" spc="-1" strike="noStrike">
                <a:solidFill>
                  <a:srgbClr val="5fcbef"/>
                </a:solidFill>
                <a:latin typeface="Trebuchet MS"/>
              </a:rPr>
              <a:t>Hosting</a:t>
            </a:r>
            <a:endParaRPr b="0" lang="es-MX" sz="3600" spc="-1" strike="noStrike">
              <a:solidFill>
                <a:srgbClr val="5fcbef"/>
              </a:solidFill>
              <a:latin typeface="Trebuchet MS"/>
            </a:endParaRPr>
          </a:p>
        </p:txBody>
      </p:sp>
      <p:sp>
        <p:nvSpPr>
          <p:cNvPr id="241" name="TextShape 2"/>
          <p:cNvSpPr txBox="1"/>
          <p:nvPr/>
        </p:nvSpPr>
        <p:spPr>
          <a:xfrm>
            <a:off x="609120" y="1534680"/>
            <a:ext cx="6505560" cy="3262680"/>
          </a:xfrm>
          <a:prstGeom prst="rect">
            <a:avLst/>
          </a:prstGeom>
          <a:noFill/>
          <a:ln w="9360">
            <a:solidFill>
              <a:srgbClr val="0070c0"/>
            </a:solidFill>
            <a:miter/>
          </a:ln>
        </p:spPr>
        <p:txBody>
          <a:bodyPr>
            <a:normAutofit/>
          </a:bodyPr>
          <a:p>
            <a:pPr marL="342720" indent="-342720">
              <a:spcBef>
                <a:spcPts val="998"/>
              </a:spcBef>
              <a:buClr>
                <a:srgbClr val="5fcbef"/>
              </a:buClr>
              <a:buSzPct val="80000"/>
              <a:buFont typeface="Wingdings 3" charset="2"/>
              <a:buChar char=""/>
            </a:pPr>
            <a:r>
              <a:rPr b="0" lang="es-ES_tradnl" sz="1800" spc="-1" strike="noStrike">
                <a:solidFill>
                  <a:srgbClr val="404040"/>
                </a:solidFill>
                <a:latin typeface="Trebuchet MS"/>
              </a:rPr>
              <a:t>Definición:  </a:t>
            </a:r>
            <a:endParaRPr b="0" lang="es-MX" sz="1800" spc="-1" strike="noStrike">
              <a:solidFill>
                <a:srgbClr val="404040"/>
              </a:solidFill>
              <a:latin typeface="Trebuchet MS"/>
            </a:endParaRPr>
          </a:p>
          <a:p>
            <a:r>
              <a:rPr b="0" lang="es-ES_tradnl" sz="1800" spc="-1" strike="noStrike">
                <a:solidFill>
                  <a:srgbClr val="404040"/>
                </a:solidFill>
                <a:latin typeface="Trebuchet MS"/>
              </a:rPr>
              <a:t>hosting, que también es conocido como almacenamiento web, es el espacio físico que rentas en un servidor en el que puedes guardar toda la información de tu página web y que permite que tu sitio sea visible entre los usuarios de internet.</a:t>
            </a:r>
            <a:endParaRPr b="0" lang="es-MX" sz="1800" spc="-1" strike="noStrike">
              <a:solidFill>
                <a:srgbClr val="404040"/>
              </a:solidFill>
              <a:latin typeface="Trebuchet MS"/>
            </a:endParaRPr>
          </a:p>
        </p:txBody>
      </p:sp>
      <p:pic>
        <p:nvPicPr>
          <p:cNvPr id="242" name="Picture 6" descr="Resultado de imagen para logo upslp png"/>
          <p:cNvPicPr/>
          <p:nvPr/>
        </p:nvPicPr>
        <p:blipFill>
          <a:blip r:embed="rId1"/>
          <a:stretch/>
        </p:blipFill>
        <p:spPr>
          <a:xfrm rot="19600200">
            <a:off x="6725880" y="5279760"/>
            <a:ext cx="2475000" cy="977760"/>
          </a:xfrm>
          <a:prstGeom prst="rect">
            <a:avLst/>
          </a:prstGeom>
          <a:ln>
            <a:noFill/>
          </a:ln>
        </p:spPr>
      </p:pic>
      <p:sp>
        <p:nvSpPr>
          <p:cNvPr id="243" name="CustomShape 3"/>
          <p:cNvSpPr/>
          <p:nvPr/>
        </p:nvSpPr>
        <p:spPr>
          <a:xfrm>
            <a:off x="561960" y="4797360"/>
            <a:ext cx="6553080" cy="1152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70c0"/>
            </a:solidFill>
            <a:miter/>
          </a:ln>
        </p:spPr>
        <p:style>
          <a:lnRef idx="0"/>
          <a:fillRef idx="0"/>
          <a:effectRef idx="0"/>
          <a:fontRef idx="minor"/>
        </p:style>
        <p:txBody>
          <a:bodyPr lIns="90000" rIns="90000" tIns="46800" bIns="46800">
            <a:normAutofit/>
          </a:bodyPr>
          <a:p>
            <a:pPr>
              <a:lnSpc>
                <a:spcPct val="100000"/>
              </a:lnSpc>
              <a:spcBef>
                <a:spcPts val="998"/>
              </a:spcBef>
            </a:pPr>
            <a:r>
              <a:rPr b="0" lang="es-ES_tradnl" sz="1800" spc="-1" strike="noStrike">
                <a:solidFill>
                  <a:srgbClr val="0070c0"/>
                </a:solidFill>
                <a:latin typeface="Trebuchet MS"/>
              </a:rPr>
              <a:t>REFERENCIAS:</a:t>
            </a:r>
            <a:endParaRPr b="0" lang="es-MX" sz="1800" spc="-1" strike="noStrike">
              <a:solidFill>
                <a:srgbClr val="000000"/>
              </a:solidFill>
              <a:latin typeface="Verdana"/>
            </a:endParaRPr>
          </a:p>
          <a:p>
            <a:pPr>
              <a:lnSpc>
                <a:spcPct val="100000"/>
              </a:lnSpc>
              <a:spcBef>
                <a:spcPts val="998"/>
              </a:spcBef>
            </a:pPr>
            <a:r>
              <a:rPr b="0" lang="es-ES_tradnl" sz="1800" spc="-1" strike="noStrike">
                <a:solidFill>
                  <a:srgbClr val="0070c0"/>
                </a:solidFill>
                <a:latin typeface="Trebuchet MS"/>
              </a:rPr>
              <a:t>https://www.comparahosting.com/p/que-es-hosting/</a:t>
            </a:r>
            <a:endParaRPr b="0" lang="es-MX" sz="1800" spc="-1" strike="noStrike">
              <a:solidFill>
                <a:srgbClr val="000000"/>
              </a:solidFill>
              <a:latin typeface="Verdana"/>
            </a:endParaRPr>
          </a:p>
        </p:txBody>
      </p:sp>
      <p:pic>
        <p:nvPicPr>
          <p:cNvPr id="244" name="" descr=""/>
          <p:cNvPicPr/>
          <p:nvPr/>
        </p:nvPicPr>
        <p:blipFill>
          <a:blip r:embed="rId2"/>
          <a:stretch/>
        </p:blipFill>
        <p:spPr>
          <a:xfrm>
            <a:off x="2808000" y="3240000"/>
            <a:ext cx="2160000" cy="14385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609120" y="609120"/>
            <a:ext cx="6348600" cy="1320840"/>
          </a:xfrm>
          <a:prstGeom prst="rect">
            <a:avLst/>
          </a:prstGeom>
          <a:noFill/>
          <a:ln>
            <a:noFill/>
          </a:ln>
        </p:spPr>
        <p:txBody>
          <a:bodyPr>
            <a:noAutofit/>
          </a:bodyPr>
          <a:p>
            <a:pPr/>
            <a:r>
              <a:rPr b="0" lang="es-ES_tradnl" sz="3600" spc="-1" strike="noStrike">
                <a:solidFill>
                  <a:srgbClr val="5fcbef"/>
                </a:solidFill>
                <a:latin typeface="Trebuchet MS"/>
              </a:rPr>
              <a:t>APACHE</a:t>
            </a:r>
            <a:endParaRPr b="0" lang="es-MX" sz="3600" spc="-1" strike="noStrike">
              <a:solidFill>
                <a:srgbClr val="5fcbef"/>
              </a:solidFill>
              <a:latin typeface="Trebuchet MS"/>
            </a:endParaRPr>
          </a:p>
        </p:txBody>
      </p:sp>
      <p:sp>
        <p:nvSpPr>
          <p:cNvPr id="246" name="TextShape 2"/>
          <p:cNvSpPr txBox="1"/>
          <p:nvPr/>
        </p:nvSpPr>
        <p:spPr>
          <a:xfrm>
            <a:off x="609120" y="1534680"/>
            <a:ext cx="6505560" cy="2708280"/>
          </a:xfrm>
          <a:prstGeom prst="rect">
            <a:avLst/>
          </a:prstGeom>
          <a:noFill/>
          <a:ln w="9360">
            <a:solidFill>
              <a:srgbClr val="0070c0"/>
            </a:solidFill>
            <a:miter/>
          </a:ln>
        </p:spPr>
        <p:txBody>
          <a:bodyPr>
            <a:normAutofit/>
          </a:bodyPr>
          <a:p>
            <a:pPr marL="342720" indent="-342720">
              <a:spcBef>
                <a:spcPts val="998"/>
              </a:spcBef>
              <a:buClr>
                <a:srgbClr val="5fcbef"/>
              </a:buClr>
              <a:buSzPct val="80000"/>
              <a:buFont typeface="Wingdings 3" charset="2"/>
              <a:buChar char=""/>
            </a:pPr>
            <a:r>
              <a:rPr b="0" lang="es-ES_tradnl" sz="1800" spc="-1" strike="noStrike">
                <a:solidFill>
                  <a:srgbClr val="404040"/>
                </a:solidFill>
                <a:latin typeface="Trebuchet MS"/>
              </a:rPr>
              <a:t>Definición:  </a:t>
            </a:r>
            <a:endParaRPr b="0" lang="es-MX" sz="1800" spc="-1" strike="noStrike">
              <a:solidFill>
                <a:srgbClr val="404040"/>
              </a:solidFill>
              <a:latin typeface="Trebuchet MS"/>
            </a:endParaRPr>
          </a:p>
          <a:p>
            <a:r>
              <a:rPr b="0" lang="es-ES_tradnl" sz="1800" spc="-1" strike="noStrike">
                <a:solidFill>
                  <a:srgbClr val="404040"/>
                </a:solidFill>
                <a:latin typeface="Trebuchet MS"/>
              </a:rPr>
              <a:t>El Servidor HTTP Apache es un servidor web HTTP de código abierto para plataformas Unix (BSD, GNU/Linux, etc.), Microsoft Windows, Macintosh y otras, que implementa el protocolo HTTP</a:t>
            </a:r>
            <a:endParaRPr b="0" lang="es-MX" sz="1800" spc="-1" strike="noStrike">
              <a:solidFill>
                <a:srgbClr val="404040"/>
              </a:solidFill>
              <a:latin typeface="Trebuchet MS"/>
            </a:endParaRPr>
          </a:p>
        </p:txBody>
      </p:sp>
      <p:pic>
        <p:nvPicPr>
          <p:cNvPr id="247" name="Picture 6" descr="Resultado de imagen para logo upslp png"/>
          <p:cNvPicPr/>
          <p:nvPr/>
        </p:nvPicPr>
        <p:blipFill>
          <a:blip r:embed="rId1"/>
          <a:stretch/>
        </p:blipFill>
        <p:spPr>
          <a:xfrm rot="19600200">
            <a:off x="6725880" y="5279760"/>
            <a:ext cx="2475000" cy="977760"/>
          </a:xfrm>
          <a:prstGeom prst="rect">
            <a:avLst/>
          </a:prstGeom>
          <a:ln>
            <a:noFill/>
          </a:ln>
        </p:spPr>
      </p:pic>
      <p:sp>
        <p:nvSpPr>
          <p:cNvPr id="248" name="CustomShape 3"/>
          <p:cNvSpPr/>
          <p:nvPr/>
        </p:nvSpPr>
        <p:spPr>
          <a:xfrm>
            <a:off x="561960" y="4797360"/>
            <a:ext cx="6553080" cy="1152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70c0"/>
            </a:solidFill>
            <a:miter/>
          </a:ln>
        </p:spPr>
        <p:style>
          <a:lnRef idx="0"/>
          <a:fillRef idx="0"/>
          <a:effectRef idx="0"/>
          <a:fontRef idx="minor"/>
        </p:style>
        <p:txBody>
          <a:bodyPr lIns="90000" rIns="90000" tIns="46800" bIns="46800">
            <a:normAutofit/>
          </a:bodyPr>
          <a:p>
            <a:pPr>
              <a:lnSpc>
                <a:spcPct val="100000"/>
              </a:lnSpc>
              <a:spcBef>
                <a:spcPts val="998"/>
              </a:spcBef>
            </a:pPr>
            <a:r>
              <a:rPr b="0" lang="es-ES_tradnl" sz="1800" spc="-1" strike="noStrike">
                <a:solidFill>
                  <a:srgbClr val="0070c0"/>
                </a:solidFill>
                <a:latin typeface="Trebuchet MS"/>
              </a:rPr>
              <a:t>REFERENCIAS:</a:t>
            </a:r>
            <a:endParaRPr b="0" lang="es-MX" sz="1800" spc="-1" strike="noStrike">
              <a:solidFill>
                <a:srgbClr val="000000"/>
              </a:solidFill>
              <a:latin typeface="Verdana"/>
            </a:endParaRPr>
          </a:p>
          <a:p>
            <a:pPr>
              <a:lnSpc>
                <a:spcPct val="100000"/>
              </a:lnSpc>
              <a:spcBef>
                <a:spcPts val="998"/>
              </a:spcBef>
            </a:pPr>
            <a:r>
              <a:rPr b="0" lang="es-ES_tradnl" sz="1800" spc="-1" strike="noStrike">
                <a:solidFill>
                  <a:srgbClr val="0070c0"/>
                </a:solidFill>
                <a:latin typeface="Trebuchet MS"/>
              </a:rPr>
              <a:t>//www.ecured.cu/Servidor_HTTP_Apache</a:t>
            </a:r>
            <a:endParaRPr b="0" lang="es-MX" sz="1800" spc="-1" strike="noStrike">
              <a:solidFill>
                <a:srgbClr val="000000"/>
              </a:solidFill>
              <a:latin typeface="Verdana"/>
            </a:endParaRPr>
          </a:p>
          <a:p>
            <a:pPr>
              <a:lnSpc>
                <a:spcPct val="100000"/>
              </a:lnSpc>
              <a:spcBef>
                <a:spcPts val="998"/>
              </a:spcBef>
            </a:pPr>
            <a:endParaRPr b="0" lang="es-MX" sz="1800" spc="-1" strike="noStrike">
              <a:solidFill>
                <a:srgbClr val="000000"/>
              </a:solidFill>
              <a:latin typeface="Verdana"/>
            </a:endParaRPr>
          </a:p>
        </p:txBody>
      </p:sp>
      <p:pic>
        <p:nvPicPr>
          <p:cNvPr id="249" name="" descr=""/>
          <p:cNvPicPr/>
          <p:nvPr/>
        </p:nvPicPr>
        <p:blipFill>
          <a:blip r:embed="rId2"/>
          <a:stretch/>
        </p:blipFill>
        <p:spPr>
          <a:xfrm>
            <a:off x="2492280" y="2967120"/>
            <a:ext cx="2619720" cy="12758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609120" y="609120"/>
            <a:ext cx="6348600" cy="1320840"/>
          </a:xfrm>
          <a:prstGeom prst="rect">
            <a:avLst/>
          </a:prstGeom>
          <a:noFill/>
          <a:ln>
            <a:noFill/>
          </a:ln>
        </p:spPr>
        <p:txBody>
          <a:bodyPr>
            <a:noAutofit/>
          </a:bodyPr>
          <a:p>
            <a:pPr/>
            <a:r>
              <a:rPr b="0" lang="es-ES_tradnl" sz="3600" spc="-1" strike="noStrike">
                <a:solidFill>
                  <a:srgbClr val="5fcbef"/>
                </a:solidFill>
                <a:latin typeface="Trebuchet MS"/>
              </a:rPr>
              <a:t>Peticiones HTTP</a:t>
            </a:r>
            <a:endParaRPr b="0" lang="es-MX" sz="3600" spc="-1" strike="noStrike">
              <a:solidFill>
                <a:srgbClr val="5fcbef"/>
              </a:solidFill>
              <a:latin typeface="Trebuchet MS"/>
            </a:endParaRPr>
          </a:p>
        </p:txBody>
      </p:sp>
      <p:sp>
        <p:nvSpPr>
          <p:cNvPr id="251" name="TextShape 2"/>
          <p:cNvSpPr txBox="1"/>
          <p:nvPr/>
        </p:nvSpPr>
        <p:spPr>
          <a:xfrm>
            <a:off x="609120" y="1534680"/>
            <a:ext cx="6505560" cy="3145320"/>
          </a:xfrm>
          <a:prstGeom prst="rect">
            <a:avLst/>
          </a:prstGeom>
          <a:noFill/>
          <a:ln w="9360">
            <a:solidFill>
              <a:srgbClr val="0070c0"/>
            </a:solidFill>
            <a:miter/>
          </a:ln>
        </p:spPr>
        <p:txBody>
          <a:bodyPr>
            <a:normAutofit/>
          </a:bodyPr>
          <a:p>
            <a:pPr marL="342720" indent="-342720">
              <a:spcBef>
                <a:spcPts val="998"/>
              </a:spcBef>
              <a:buClr>
                <a:srgbClr val="5fcbef"/>
              </a:buClr>
              <a:buSzPct val="80000"/>
              <a:buFont typeface="Wingdings 3" charset="2"/>
              <a:buChar char=""/>
            </a:pPr>
            <a:r>
              <a:rPr b="0" lang="es-ES_tradnl" sz="1800" spc="-1" strike="noStrike">
                <a:solidFill>
                  <a:srgbClr val="404040"/>
                </a:solidFill>
                <a:latin typeface="Trebuchet MS"/>
              </a:rPr>
              <a:t>Definición:  </a:t>
            </a:r>
            <a:endParaRPr b="0" lang="es-MX" sz="1800" spc="-1" strike="noStrike">
              <a:solidFill>
                <a:srgbClr val="404040"/>
              </a:solidFill>
              <a:latin typeface="Trebuchet MS"/>
            </a:endParaRPr>
          </a:p>
          <a:p>
            <a:r>
              <a:rPr b="0" lang="es-ES_tradnl" sz="1800" spc="-1" strike="noStrike">
                <a:solidFill>
                  <a:srgbClr val="404040"/>
                </a:solidFill>
                <a:latin typeface="Trebuchet MS"/>
              </a:rPr>
              <a:t>Medios por los cuales se intercambian datos entre servidores y clientes.</a:t>
            </a:r>
            <a:endParaRPr b="0" lang="es-MX" sz="1800" spc="-1" strike="noStrike">
              <a:solidFill>
                <a:srgbClr val="404040"/>
              </a:solidFill>
              <a:latin typeface="Trebuchet MS"/>
            </a:endParaRPr>
          </a:p>
        </p:txBody>
      </p:sp>
      <p:pic>
        <p:nvPicPr>
          <p:cNvPr id="252" name="Picture 6" descr="Resultado de imagen para logo upslp png"/>
          <p:cNvPicPr/>
          <p:nvPr/>
        </p:nvPicPr>
        <p:blipFill>
          <a:blip r:embed="rId1"/>
          <a:stretch/>
        </p:blipFill>
        <p:spPr>
          <a:xfrm rot="19600200">
            <a:off x="6725880" y="5279760"/>
            <a:ext cx="2475000" cy="977760"/>
          </a:xfrm>
          <a:prstGeom prst="rect">
            <a:avLst/>
          </a:prstGeom>
          <a:ln>
            <a:noFill/>
          </a:ln>
        </p:spPr>
      </p:pic>
      <p:sp>
        <p:nvSpPr>
          <p:cNvPr id="253" name="CustomShape 3"/>
          <p:cNvSpPr/>
          <p:nvPr/>
        </p:nvSpPr>
        <p:spPr>
          <a:xfrm>
            <a:off x="561960" y="4797360"/>
            <a:ext cx="6553080" cy="115272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70c0"/>
            </a:solidFill>
            <a:miter/>
          </a:ln>
        </p:spPr>
        <p:style>
          <a:lnRef idx="0"/>
          <a:fillRef idx="0"/>
          <a:effectRef idx="0"/>
          <a:fontRef idx="minor"/>
        </p:style>
        <p:txBody>
          <a:bodyPr lIns="90000" rIns="90000" tIns="46800" bIns="46800">
            <a:normAutofit/>
          </a:bodyPr>
          <a:p>
            <a:pPr marL="342720" indent="-342720">
              <a:lnSpc>
                <a:spcPct val="100000"/>
              </a:lnSpc>
              <a:spcBef>
                <a:spcPts val="998"/>
              </a:spcBef>
              <a:buClr>
                <a:srgbClr val="5fcbef"/>
              </a:buClr>
              <a:buSzPct val="80000"/>
              <a:buFont typeface="Wingdings 3" charset="2"/>
              <a:buChar char=""/>
            </a:pPr>
            <a:r>
              <a:rPr b="0" lang="es-ES_tradnl" sz="1800" spc="-1" strike="noStrike">
                <a:solidFill>
                  <a:srgbClr val="0070c0"/>
                </a:solidFill>
                <a:latin typeface="Trebuchet MS"/>
              </a:rPr>
              <a:t>REFERENCIAS:</a:t>
            </a:r>
            <a:endParaRPr b="0" lang="es-MX" sz="1800" spc="-1" strike="noStrike">
              <a:solidFill>
                <a:srgbClr val="000000"/>
              </a:solidFill>
              <a:latin typeface="Verdana"/>
            </a:endParaRPr>
          </a:p>
          <a:p>
            <a:pPr>
              <a:lnSpc>
                <a:spcPct val="100000"/>
              </a:lnSpc>
              <a:spcBef>
                <a:spcPts val="998"/>
              </a:spcBef>
            </a:pPr>
            <a:r>
              <a:rPr b="0" lang="es-ES_tradnl" sz="1800" spc="-1" strike="noStrike">
                <a:solidFill>
                  <a:srgbClr val="0070c0"/>
                </a:solidFill>
                <a:latin typeface="Trebuchet MS"/>
              </a:rPr>
              <a:t>https://developer.mozilla.org/es/docs/Web/HTTP/Messages</a:t>
            </a:r>
            <a:endParaRPr b="0" lang="es-MX" sz="1800" spc="-1" strike="noStrike">
              <a:solidFill>
                <a:srgbClr val="000000"/>
              </a:solidFill>
              <a:latin typeface="Verdana"/>
            </a:endParaRPr>
          </a:p>
        </p:txBody>
      </p:sp>
      <p:pic>
        <p:nvPicPr>
          <p:cNvPr id="254" name="" descr=""/>
          <p:cNvPicPr/>
          <p:nvPr/>
        </p:nvPicPr>
        <p:blipFill>
          <a:blip r:embed="rId2"/>
          <a:stretch/>
        </p:blipFill>
        <p:spPr>
          <a:xfrm>
            <a:off x="2088000" y="2304000"/>
            <a:ext cx="3384000" cy="22377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2638</TotalTime>
  <Application>LibreOffice/6.1.4.2$Windows_X86_64 LibreOffice_project/9d0f32d1f0b509096fd65e0d4bec26ddd1938fd3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2004-05-11T04:59:02Z</dcterms:created>
  <dc:creator>jsuarez.dcegi</dc:creator>
  <dc:description/>
  <dc:language>es-MX</dc:language>
  <cp:lastModifiedBy/>
  <dcterms:modified xsi:type="dcterms:W3CDTF">2019-02-02T23:02:00Z</dcterms:modified>
  <cp:revision>65</cp:revision>
  <dc:subject/>
  <dc:title>Diseño Web Introducción</dc:title>
</cp:coreProperties>
</file>