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85800" y="1583280"/>
            <a:ext cx="7772040" cy="260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85800" y="1583280"/>
            <a:ext cx="7772040" cy="260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pt-BR" sz="4800">
                <a:solidFill>
                  <a:srgbClr val="000000"/>
                </a:solidFill>
                <a:latin typeface="Arial"/>
                <a:ea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fld id="{01417141-71C1-41E1-B181-2191114111B1}" type="slidenum">
              <a:rPr lang="pt-BR" sz="1300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Clique para editar o formato do texto do título</a:t>
            </a:r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Clique para editar o formato do texto da estrutura de tópicos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2.º Nível da estrutura de tópicos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3.º Nível da estrutura de tópicos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4.º Nível da estrutura de tópicos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5.º Nível da estrutura de tópicos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6.º Nível da estrutura de tópicos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</a:rPr>
              <a:t>7.º Nível da estrutura de tópicos</a:t>
            </a:r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fld id="{11B13101-C1D1-4101-9101-6151F1A1E131}" type="slidenum">
              <a:rPr lang="pt-BR" sz="1300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zanuzzorz/trabalhoEngII" TargetMode="External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anchor="b" bIns="91440" tIns="91440"/>
          <a:p>
            <a:pPr algn="ctr">
              <a:lnSpc>
                <a:spcPct val="100000"/>
              </a:lnSpc>
            </a:pPr>
            <a:r>
              <a:rPr b="1" lang="pt-BR" sz="4800">
                <a:solidFill>
                  <a:srgbClr val="000000"/>
                </a:solidFill>
                <a:latin typeface="Arial"/>
                <a:ea typeface="Arial"/>
              </a:rPr>
              <a:t>GARÇOM ON-LINE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685800" y="2840040"/>
            <a:ext cx="7772040" cy="784440"/>
          </a:xfrm>
          <a:prstGeom prst="rect">
            <a:avLst/>
          </a:prstGeom>
        </p:spPr>
        <p:txBody>
          <a:bodyPr bIns="91440" tIns="91440"/>
          <a:p>
            <a:pPr algn="ctr">
              <a:lnSpc>
                <a:spcPct val="100000"/>
              </a:lnSpc>
            </a:pPr>
            <a:r>
              <a:rPr lang="pt-BR" sz="3000">
                <a:solidFill>
                  <a:srgbClr val="666666"/>
                </a:solidFill>
                <a:latin typeface="Arial"/>
                <a:ea typeface="Arial"/>
              </a:rPr>
              <a:t>O que já concluímos: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9040" y="817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Tarefas Iniciais: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9040" y="889560"/>
            <a:ext cx="8318520" cy="4212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Definicão da Linguagem e o Banco de Dados </a:t>
            </a: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PHP e MySQL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Definição do Sistema e Editor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Sistema: Windows e Linus. Editor: SublimeText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Montagem dos Quadros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Criado os quadros de pareamento, conhecimentos e de Tarefas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Criação do repositório no GitHub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 u="sng">
                <a:solidFill>
                  <a:srgbClr val="1155cc"/>
                </a:solidFill>
                <a:latin typeface="Arial"/>
                <a:ea typeface="Arial"/>
                <a:hlinkClick r:id="rId1"/>
              </a:rPr>
              <a:t>https://github.com/zanuzzorz/trabalhoEngII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9040" y="817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Sprint 1: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9040" y="889560"/>
            <a:ext cx="8318520" cy="421200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Finalização da História </a:t>
            </a: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Google Docs para edição. Após, salvo no GitHub.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Padronização de Código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Google Docs para edição. Após, salvo no GitHub.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Criação da Modelagem do Banco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a ferramenta MySQL Workbench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Montagem e esboço de Layouts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a ferramenta </a:t>
            </a:r>
            <a:r>
              <a:rPr lang="pt-BR">
                <a:solidFill>
                  <a:srgbClr val="262626"/>
                </a:solidFill>
                <a:latin typeface="Arial"/>
                <a:ea typeface="Arial"/>
              </a:rPr>
              <a:t>Balsamiq Mockups 3.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74400" y="0"/>
            <a:ext cx="8229240" cy="641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Sprint 2: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403560"/>
            <a:ext cx="8229240" cy="46360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Finalizar a modelagem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a ferramenta MySQL workbench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Casos de Uso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a ferramenta Astah Community V6.8.0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Finalização do Layout</a:t>
            </a:r>
            <a:endParaRPr/>
          </a:p>
          <a:p>
            <a:pPr>
              <a:lnSpc>
                <a:spcPct val="100000"/>
              </a:lnSpc>
              <a:buSzPct val="133000"/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a ferramenta </a:t>
            </a:r>
            <a:r>
              <a:rPr lang="pt-BR">
                <a:solidFill>
                  <a:srgbClr val="262626"/>
                </a:solidFill>
                <a:latin typeface="Arial"/>
                <a:ea typeface="Arial"/>
              </a:rPr>
              <a:t>Balsamiq Mockups 3.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Requisitos Funcionais</a:t>
            </a:r>
            <a:endParaRPr/>
          </a:p>
          <a:p>
            <a:pPr>
              <a:lnSpc>
                <a:spcPct val="100000"/>
              </a:lnSpc>
              <a:buSzPct val="133000"/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Google Docs para edição. Após, salvo no GitHub.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Requisitos não funcionais</a:t>
            </a:r>
            <a:endParaRPr/>
          </a:p>
          <a:p>
            <a:pPr>
              <a:lnSpc>
                <a:spcPct val="100000"/>
              </a:lnSpc>
              <a:buSzPct val="133000"/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Google Docs para edição. Após, salvo no GitHub.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Sprint 3: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Gerar SQL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apenas editor de texto.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Padrão das Páginas</a:t>
            </a:r>
            <a:endParaRPr/>
          </a:p>
          <a:p>
            <a:pPr>
              <a:lnSpc>
                <a:spcPct val="100000"/>
              </a:lnSpc>
              <a:buSzPct val="133000"/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o Sublime Text 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</a:rPr>
              <a:t>Criado Classes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</a:rPr>
              <a:t>Utilizado o Sublime Text 2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anchor="b" bIns="91440" tIns="91440"/>
          <a:p>
            <a:pPr algn="ctr">
              <a:lnSpc>
                <a:spcPct val="100000"/>
              </a:lnSpc>
            </a:pPr>
            <a:r>
              <a:rPr b="1" lang="pt-BR" sz="4800">
                <a:solidFill>
                  <a:srgbClr val="000000"/>
                </a:solidFill>
                <a:latin typeface="Arial"/>
                <a:ea typeface="Arial"/>
              </a:rPr>
              <a:t>GARÇOM ON-LINE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685800" y="2840040"/>
            <a:ext cx="7772040" cy="784440"/>
          </a:xfrm>
          <a:prstGeom prst="rect">
            <a:avLst/>
          </a:prstGeom>
        </p:spPr>
        <p:txBody>
          <a:bodyPr bIns="91440" tIns="91440"/>
          <a:p>
            <a:pPr algn="ctr">
              <a:lnSpc>
                <a:spcPct val="100000"/>
              </a:lnSpc>
            </a:pPr>
            <a:r>
              <a:rPr lang="pt-BR" sz="3000">
                <a:solidFill>
                  <a:srgbClr val="666666"/>
                </a:solidFill>
                <a:latin typeface="Arial"/>
                <a:ea typeface="Arial"/>
              </a:rPr>
              <a:t>O que falta para concluirmos: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1068840"/>
            <a:ext cx="7955280" cy="3474000"/>
          </a:xfrm>
          <a:prstGeom prst="rect">
            <a:avLst/>
          </a:prstGeom>
        </p:spPr>
        <p:txBody>
          <a:bodyPr bIns="91440" tIns="91440"/>
          <a:p>
            <a:pPr algn="just"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666666"/>
                </a:solidFill>
                <a:latin typeface="Arial"/>
                <a:ea typeface="Arial"/>
              </a:rPr>
              <a:t>Finalizar o desenvolvimento em html e css das telas.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666666"/>
                </a:solidFill>
                <a:latin typeface="Arial"/>
                <a:ea typeface="Arial"/>
              </a:rPr>
              <a:t>Definir a estrutura hierárquica das telas e das informações que estarão contidas nelas. Para que o conteúdo das mesma fique na melhor forma de visualização.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65480" y="330480"/>
            <a:ext cx="2673360" cy="7383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Front-end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1068840"/>
            <a:ext cx="7772040" cy="3699360"/>
          </a:xfrm>
          <a:prstGeom prst="rect">
            <a:avLst/>
          </a:prstGeom>
        </p:spPr>
        <p:txBody>
          <a:bodyPr bIns="91440" tIns="91440"/>
          <a:p>
            <a:pPr algn="just"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666666"/>
                </a:solidFill>
                <a:latin typeface="Arial"/>
                <a:ea typeface="Arial"/>
              </a:rPr>
              <a:t>Desenvolver as classes de acesso a dados em php;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666666"/>
                </a:solidFill>
                <a:latin typeface="Arial"/>
                <a:ea typeface="Arial"/>
              </a:rPr>
              <a:t>Incluir o php nas telas para fazer com que elas gravem os dados no banco;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666666"/>
                </a:solidFill>
                <a:latin typeface="Arial"/>
                <a:ea typeface="Arial"/>
              </a:rPr>
              <a:t>Controle de sessão;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666666"/>
                </a:solidFill>
                <a:latin typeface="Arial"/>
                <a:ea typeface="Arial"/>
              </a:rPr>
              <a:t>Relatórios;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65480" y="330480"/>
            <a:ext cx="3300840" cy="7383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Back-end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1068840"/>
            <a:ext cx="7772040" cy="3699360"/>
          </a:xfrm>
          <a:prstGeom prst="rect">
            <a:avLst/>
          </a:prstGeom>
        </p:spPr>
        <p:txBody>
          <a:bodyPr bIns="91440" tIns="91440"/>
          <a:p>
            <a:pPr algn="just">
              <a:lnSpc>
                <a:spcPct val="100000"/>
              </a:lnSpc>
              <a:buFont typeface="Arial"/>
              <a:buChar char="●"/>
            </a:pPr>
            <a:r>
              <a:rPr lang="pt-BR" sz="2400">
                <a:solidFill>
                  <a:srgbClr val="666666"/>
                </a:solidFill>
                <a:latin typeface="Arial"/>
                <a:ea typeface="Arial"/>
              </a:rPr>
              <a:t>Dividir em tarefas menores os requisitos funcionais que faltam ser desenvolvidos, para facilitar no momento do desenvolvimento e na definição da sprint.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65480" y="330480"/>
            <a:ext cx="3300840" cy="7383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</a:rPr>
              <a:t>Outras tarefas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