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zanuzzorz/trabalhoEngII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GARÇOM ON-LINE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que já concluímos: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1069012"/>
            <a:ext cx="7772400" cy="369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Dividir em tarefas menores os requisitos funcionais que faltam ser desenvolvidos, para facilitar no momento do desenvolvimento e na definição da sprint. </a:t>
            </a:r>
          </a:p>
          <a:p>
            <a:pPr indent="-381000" lvl="0" marL="457200" rtl="0" algn="just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Atualizar gráficos BurnDown a cada sprint</a:t>
            </a:r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465525" y="330425"/>
            <a:ext cx="3301199" cy="73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3600"/>
              <a:t>Outras tarefas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08925" y="818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Tarefas Iniciais: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08925" y="889675"/>
            <a:ext cx="8318700" cy="421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Definição da Linguagem e o Banco de Dados 	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PHP e MySQL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Definição do Sistema e Editor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Sistema: Windows e Linux. Editor: SublimeText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Montagem dos Quadros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Criado os quadros de pareamento, conhecimentos e de tarefas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Criação do repositório no GitHub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https://github.com/zanuzzorz/trabalhoEngII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8925" y="818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Sprint 1: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8925" y="889675"/>
            <a:ext cx="8318700" cy="421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Finalização da História 	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Utilizado Google Docs para edição. Após, salvo no GitHub.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Padronização de Código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Google Docs para edição. Após, salvo no GitHub.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Criação da Modelagem do Banco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a ferramenta MySQL Workbench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 sz="2400">
                <a:solidFill>
                  <a:schemeClr val="dk1"/>
                </a:solidFill>
              </a:rPr>
              <a:t>Montagem e esboço de Layouts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a ferramenta </a:t>
            </a:r>
            <a:r>
              <a:rPr lang="pt-BR" sz="1800">
                <a:solidFill>
                  <a:srgbClr val="262626"/>
                </a:solidFill>
              </a:rPr>
              <a:t>Balsamiq Mockups 3.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74400" y="0"/>
            <a:ext cx="8229600" cy="6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Sprint 2: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403625"/>
            <a:ext cx="8229600" cy="46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Finalizar a modelagem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Utilizado a ferramenta MySQL workbench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Casos de Uso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Utilizado a ferramenta Astah Community V6.8.0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Finalização do Layout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33333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a ferramenta </a:t>
            </a:r>
            <a:r>
              <a:rPr lang="pt-BR" sz="1800">
                <a:solidFill>
                  <a:srgbClr val="262626"/>
                </a:solidFill>
              </a:rPr>
              <a:t>Balsamiq Mockups 3.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Requisitos Funcionais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33333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Google Docs para edição. Após, salvo no GitHub.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Requisitos não funcionais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33333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Google Docs para edição. Após, salvo no GitHub.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Sprint 3: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Gerar SQL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Utilizado apenas editor de texto.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Padrão das Páginas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33333"/>
              <a:buFont typeface="Arial"/>
              <a:buChar char="-"/>
            </a:pPr>
            <a:r>
              <a:rPr lang="pt-BR" sz="1800">
                <a:solidFill>
                  <a:schemeClr val="dk1"/>
                </a:solidFill>
              </a:rPr>
              <a:t>Utilizado o Editor Sublime Text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Criado Classes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pt-BR" sz="1800"/>
              <a:t>Utilizado o Editor Sublime Text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Sprint 4: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Finalizar as Telas (estruturar as páginas em HTML)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Código das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Separação dos requisitos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Criado apresentação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GARÇOM ON-LINE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falta para concluirmos: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685800" y="1069013"/>
            <a:ext cx="7955700" cy="34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Finalizar o desenvolvimento em html e css das telas.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Definir a estrutura hierárquica das telas e das informações que estarão contidas nelas. Para que o conteúdo das mesma fique na melhor forma de visualização.</a:t>
            </a: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465525" y="330425"/>
            <a:ext cx="2673600" cy="73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pt-BR" sz="3600"/>
              <a:t>Front-end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1069012"/>
            <a:ext cx="7772400" cy="369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Desenvolver as classes de acesso a dados em php;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Incluir o php nas telas para fazer com que elas gravem os dados no banco;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Controle de sessão;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Relatórios;</a:t>
            </a:r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465525" y="330425"/>
            <a:ext cx="3301199" cy="73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3600"/>
              <a:t>Back-end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