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8" r:id="rId5"/>
    <p:sldId id="342" r:id="rId6"/>
    <p:sldId id="343" r:id="rId7"/>
    <p:sldId id="344" r:id="rId8"/>
    <p:sldId id="345" r:id="rId9"/>
    <p:sldId id="346" r:id="rId10"/>
    <p:sldId id="347" r:id="rId11"/>
  </p:sldIdLst>
  <p:sldSz cx="9144000" cy="6858000" type="screen4x3"/>
  <p:notesSz cx="6735763" cy="9866313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247"/>
    <a:srgbClr val="497892"/>
    <a:srgbClr val="026CB6"/>
    <a:srgbClr val="52CAF5"/>
    <a:srgbClr val="5D87A1"/>
    <a:srgbClr val="36393A"/>
    <a:srgbClr val="7C858C"/>
    <a:srgbClr val="EEEEED"/>
    <a:srgbClr val="449E2D"/>
    <a:srgbClr val="DDD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2" autoAdjust="0"/>
    <p:restoredTop sz="94660" autoAdjust="0"/>
  </p:normalViewPr>
  <p:slideViewPr>
    <p:cSldViewPr showGuides="1">
      <p:cViewPr varScale="1">
        <p:scale>
          <a:sx n="104" d="100"/>
          <a:sy n="104" d="100"/>
        </p:scale>
        <p:origin x="-300" y="-90"/>
      </p:cViewPr>
      <p:guideLst>
        <p:guide orient="horz" pos="635"/>
        <p:guide orient="horz" pos="3855"/>
        <p:guide orient="horz" pos="805"/>
        <p:guide orient="horz" pos="2160"/>
        <p:guide pos="5465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77" d="100"/>
          <a:sy n="77" d="100"/>
        </p:scale>
        <p:origin x="-1608" y="-96"/>
      </p:cViewPr>
      <p:guideLst>
        <p:guide orient="horz" pos="3107"/>
        <p:guide pos="212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file:///\\stlsojsvr16\Butler%20Plant\Batch_Beta_Release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file:///\\stlsojsvr16\Butler%20Plant\Batch_Beta_Releas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4E103-C528-4359-8F99-0B053AB27A43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14B7DA-72E4-429F-9151-03F39253B592}">
      <dgm:prSet/>
      <dgm:spPr/>
      <dgm:t>
        <a:bodyPr/>
        <a:lstStyle/>
        <a:p>
          <a:pPr rtl="0"/>
          <a:r>
            <a:rPr lang="zh-CN" dirty="0" smtClean="0"/>
            <a:t>业务逻辑</a:t>
          </a:r>
          <a:endParaRPr lang="en-US" dirty="0"/>
        </a:p>
      </dgm:t>
    </dgm:pt>
    <dgm:pt modelId="{2BC5010D-63ED-417B-95D1-34096AC48491}" type="parTrans" cxnId="{819D8EC0-CD10-4B49-983C-3BC973759874}">
      <dgm:prSet/>
      <dgm:spPr/>
      <dgm:t>
        <a:bodyPr/>
        <a:lstStyle/>
        <a:p>
          <a:endParaRPr lang="zh-CN" altLang="en-US"/>
        </a:p>
      </dgm:t>
    </dgm:pt>
    <dgm:pt modelId="{43283996-1BE4-4474-BB09-A15049EA9764}" type="sibTrans" cxnId="{819D8EC0-CD10-4B49-983C-3BC973759874}">
      <dgm:prSet/>
      <dgm:spPr/>
      <dgm:t>
        <a:bodyPr/>
        <a:lstStyle/>
        <a:p>
          <a:endParaRPr lang="zh-CN" altLang="en-US"/>
        </a:p>
      </dgm:t>
    </dgm:pt>
    <dgm:pt modelId="{254CC42F-B852-4DD8-B0BE-4ACD85105169}">
      <dgm:prSet/>
      <dgm:spPr/>
      <dgm:t>
        <a:bodyPr/>
        <a:lstStyle/>
        <a:p>
          <a:pPr rtl="0"/>
          <a:r>
            <a:rPr lang="zh-CN" dirty="0" smtClean="0"/>
            <a:t>软件介绍</a:t>
          </a:r>
          <a:endParaRPr lang="en-US" dirty="0"/>
        </a:p>
      </dgm:t>
    </dgm:pt>
    <dgm:pt modelId="{25F8A37D-41CC-4727-9C60-A885CAE2FC5C}" type="parTrans" cxnId="{ED633373-6A57-474B-843E-BD64C06D375B}">
      <dgm:prSet/>
      <dgm:spPr/>
      <dgm:t>
        <a:bodyPr/>
        <a:lstStyle/>
        <a:p>
          <a:endParaRPr lang="zh-CN" altLang="en-US"/>
        </a:p>
      </dgm:t>
    </dgm:pt>
    <dgm:pt modelId="{01CEBFA8-C63A-4F99-AF02-6171A921B4AB}" type="sibTrans" cxnId="{ED633373-6A57-474B-843E-BD64C06D375B}">
      <dgm:prSet/>
      <dgm:spPr/>
      <dgm:t>
        <a:bodyPr/>
        <a:lstStyle/>
        <a:p>
          <a:endParaRPr lang="zh-CN" altLang="en-US"/>
        </a:p>
      </dgm:t>
    </dgm:pt>
    <dgm:pt modelId="{778E51CE-8B93-45F7-8EDC-18259A1DA10F}">
      <dgm:prSet/>
      <dgm:spPr/>
      <dgm:t>
        <a:bodyPr/>
        <a:lstStyle/>
        <a:p>
          <a:pPr rtl="0"/>
          <a:r>
            <a:rPr lang="zh-CN" dirty="0" smtClean="0"/>
            <a:t>软件操作</a:t>
          </a:r>
          <a:endParaRPr lang="en-AU" dirty="0"/>
        </a:p>
      </dgm:t>
    </dgm:pt>
    <dgm:pt modelId="{7C9E80D2-CC8D-4F97-8E0C-DB1CB422B8D2}" type="parTrans" cxnId="{1F4AB395-D5CA-4D00-AC1B-C2D1188521B4}">
      <dgm:prSet/>
      <dgm:spPr/>
      <dgm:t>
        <a:bodyPr/>
        <a:lstStyle/>
        <a:p>
          <a:endParaRPr lang="zh-CN" altLang="en-US"/>
        </a:p>
      </dgm:t>
    </dgm:pt>
    <dgm:pt modelId="{870FE0E4-ED71-411A-B8BC-1AE3E28BA856}" type="sibTrans" cxnId="{1F4AB395-D5CA-4D00-AC1B-C2D1188521B4}">
      <dgm:prSet/>
      <dgm:spPr/>
      <dgm:t>
        <a:bodyPr/>
        <a:lstStyle/>
        <a:p>
          <a:endParaRPr lang="zh-CN" altLang="en-US"/>
        </a:p>
      </dgm:t>
    </dgm:pt>
    <dgm:pt modelId="{0441C85D-46D1-4C22-AA02-509F135DC346}" type="pres">
      <dgm:prSet presAssocID="{95F4E103-C528-4359-8F99-0B053AB27A43}" presName="linearFlow" presStyleCnt="0">
        <dgm:presLayoutVars>
          <dgm:dir/>
          <dgm:resizeHandles val="exact"/>
        </dgm:presLayoutVars>
      </dgm:prSet>
      <dgm:spPr/>
    </dgm:pt>
    <dgm:pt modelId="{58105BD6-C198-475F-BB8D-4ECAA1B864FC}" type="pres">
      <dgm:prSet presAssocID="{C014B7DA-72E4-429F-9151-03F39253B592}" presName="composite" presStyleCnt="0"/>
      <dgm:spPr/>
    </dgm:pt>
    <dgm:pt modelId="{C0C4F426-8803-4AE2-BB71-2EBDE7C3553E}" type="pres">
      <dgm:prSet presAssocID="{C014B7DA-72E4-429F-9151-03F39253B592}" presName="imgShp" presStyleLbl="fgImgPlace1" presStyleIdx="0" presStyleCnt="3"/>
      <dgm:spPr/>
    </dgm:pt>
    <dgm:pt modelId="{A80EE097-B05B-4C44-98F4-91C0CCB832D4}" type="pres">
      <dgm:prSet presAssocID="{C014B7DA-72E4-429F-9151-03F39253B592}" presName="txShp" presStyleLbl="node1" presStyleIdx="0" presStyleCnt="3">
        <dgm:presLayoutVars>
          <dgm:bulletEnabled val="1"/>
        </dgm:presLayoutVars>
      </dgm:prSet>
      <dgm:spPr/>
    </dgm:pt>
    <dgm:pt modelId="{2A72C1FE-AB74-4A55-9DF0-E5C53336667E}" type="pres">
      <dgm:prSet presAssocID="{43283996-1BE4-4474-BB09-A15049EA9764}" presName="spacing" presStyleCnt="0"/>
      <dgm:spPr/>
    </dgm:pt>
    <dgm:pt modelId="{950602B5-3043-4B17-B079-BDA895603B3B}" type="pres">
      <dgm:prSet presAssocID="{254CC42F-B852-4DD8-B0BE-4ACD85105169}" presName="composite" presStyleCnt="0"/>
      <dgm:spPr/>
    </dgm:pt>
    <dgm:pt modelId="{6ABB54BC-C650-4EE5-85F2-23CFB60C2EF5}" type="pres">
      <dgm:prSet presAssocID="{254CC42F-B852-4DD8-B0BE-4ACD85105169}" presName="imgShp" presStyleLbl="fgImgPlace1" presStyleIdx="1" presStyleCnt="3"/>
      <dgm:spPr/>
    </dgm:pt>
    <dgm:pt modelId="{AF0AA1E4-1FF7-41A0-B8F0-622F2950815B}" type="pres">
      <dgm:prSet presAssocID="{254CC42F-B852-4DD8-B0BE-4ACD85105169}" presName="txShp" presStyleLbl="node1" presStyleIdx="1" presStyleCnt="3">
        <dgm:presLayoutVars>
          <dgm:bulletEnabled val="1"/>
        </dgm:presLayoutVars>
      </dgm:prSet>
      <dgm:spPr/>
    </dgm:pt>
    <dgm:pt modelId="{AE11E43E-15BF-45F1-8379-6514A217F2E0}" type="pres">
      <dgm:prSet presAssocID="{01CEBFA8-C63A-4F99-AF02-6171A921B4AB}" presName="spacing" presStyleCnt="0"/>
      <dgm:spPr/>
    </dgm:pt>
    <dgm:pt modelId="{BC644C30-7059-46FF-89A7-6BF23CA8DBA7}" type="pres">
      <dgm:prSet presAssocID="{778E51CE-8B93-45F7-8EDC-18259A1DA10F}" presName="composite" presStyleCnt="0"/>
      <dgm:spPr/>
    </dgm:pt>
    <dgm:pt modelId="{B6A546BA-26BC-4F38-8E26-3EB5F94C4AEE}" type="pres">
      <dgm:prSet presAssocID="{778E51CE-8B93-45F7-8EDC-18259A1DA10F}" presName="imgShp" presStyleLbl="fgImgPlace1" presStyleIdx="2" presStyleCnt="3"/>
      <dgm:spPr/>
    </dgm:pt>
    <dgm:pt modelId="{FFEFB60B-39A6-420E-A3BD-F4F8C05660E5}" type="pres">
      <dgm:prSet presAssocID="{778E51CE-8B93-45F7-8EDC-18259A1DA10F}" presName="txShp" presStyleLbl="node1" presStyleIdx="2" presStyleCnt="3">
        <dgm:presLayoutVars>
          <dgm:bulletEnabled val="1"/>
        </dgm:presLayoutVars>
      </dgm:prSet>
      <dgm:spPr/>
    </dgm:pt>
  </dgm:ptLst>
  <dgm:cxnLst>
    <dgm:cxn modelId="{CF6DDF02-E2BF-470C-BAE7-13F399615ADF}" type="presOf" srcId="{254CC42F-B852-4DD8-B0BE-4ACD85105169}" destId="{AF0AA1E4-1FF7-41A0-B8F0-622F2950815B}" srcOrd="0" destOrd="0" presId="urn:microsoft.com/office/officeart/2005/8/layout/vList3"/>
    <dgm:cxn modelId="{1F4AB395-D5CA-4D00-AC1B-C2D1188521B4}" srcId="{95F4E103-C528-4359-8F99-0B053AB27A43}" destId="{778E51CE-8B93-45F7-8EDC-18259A1DA10F}" srcOrd="2" destOrd="0" parTransId="{7C9E80D2-CC8D-4F97-8E0C-DB1CB422B8D2}" sibTransId="{870FE0E4-ED71-411A-B8BC-1AE3E28BA856}"/>
    <dgm:cxn modelId="{819D8EC0-CD10-4B49-983C-3BC973759874}" srcId="{95F4E103-C528-4359-8F99-0B053AB27A43}" destId="{C014B7DA-72E4-429F-9151-03F39253B592}" srcOrd="0" destOrd="0" parTransId="{2BC5010D-63ED-417B-95D1-34096AC48491}" sibTransId="{43283996-1BE4-4474-BB09-A15049EA9764}"/>
    <dgm:cxn modelId="{080A9EC4-38D5-40E4-9535-93D0BFA4DE4E}" type="presOf" srcId="{95F4E103-C528-4359-8F99-0B053AB27A43}" destId="{0441C85D-46D1-4C22-AA02-509F135DC346}" srcOrd="0" destOrd="0" presId="urn:microsoft.com/office/officeart/2005/8/layout/vList3"/>
    <dgm:cxn modelId="{ED633373-6A57-474B-843E-BD64C06D375B}" srcId="{95F4E103-C528-4359-8F99-0B053AB27A43}" destId="{254CC42F-B852-4DD8-B0BE-4ACD85105169}" srcOrd="1" destOrd="0" parTransId="{25F8A37D-41CC-4727-9C60-A885CAE2FC5C}" sibTransId="{01CEBFA8-C63A-4F99-AF02-6171A921B4AB}"/>
    <dgm:cxn modelId="{47E9F91F-3EB0-4162-97E8-092140AB03D5}" type="presOf" srcId="{778E51CE-8B93-45F7-8EDC-18259A1DA10F}" destId="{FFEFB60B-39A6-420E-A3BD-F4F8C05660E5}" srcOrd="0" destOrd="0" presId="urn:microsoft.com/office/officeart/2005/8/layout/vList3"/>
    <dgm:cxn modelId="{B184FC67-C02B-4D44-AA06-D61D78691803}" type="presOf" srcId="{C014B7DA-72E4-429F-9151-03F39253B592}" destId="{A80EE097-B05B-4C44-98F4-91C0CCB832D4}" srcOrd="0" destOrd="0" presId="urn:microsoft.com/office/officeart/2005/8/layout/vList3"/>
    <dgm:cxn modelId="{8C0E7EC6-0873-4BF2-B348-1F6D1CDDED56}" type="presParOf" srcId="{0441C85D-46D1-4C22-AA02-509F135DC346}" destId="{58105BD6-C198-475F-BB8D-4ECAA1B864FC}" srcOrd="0" destOrd="0" presId="urn:microsoft.com/office/officeart/2005/8/layout/vList3"/>
    <dgm:cxn modelId="{811AFFC9-13AF-4EDA-8140-D807B3E3D79B}" type="presParOf" srcId="{58105BD6-C198-475F-BB8D-4ECAA1B864FC}" destId="{C0C4F426-8803-4AE2-BB71-2EBDE7C3553E}" srcOrd="0" destOrd="0" presId="urn:microsoft.com/office/officeart/2005/8/layout/vList3"/>
    <dgm:cxn modelId="{35E3B840-0B88-4980-8FD1-B9ECB3F7EC67}" type="presParOf" srcId="{58105BD6-C198-475F-BB8D-4ECAA1B864FC}" destId="{A80EE097-B05B-4C44-98F4-91C0CCB832D4}" srcOrd="1" destOrd="0" presId="urn:microsoft.com/office/officeart/2005/8/layout/vList3"/>
    <dgm:cxn modelId="{291657B7-B98B-4C18-9624-BC9D0DC8DDB7}" type="presParOf" srcId="{0441C85D-46D1-4C22-AA02-509F135DC346}" destId="{2A72C1FE-AB74-4A55-9DF0-E5C53336667E}" srcOrd="1" destOrd="0" presId="urn:microsoft.com/office/officeart/2005/8/layout/vList3"/>
    <dgm:cxn modelId="{F5EB0C84-A107-420C-B673-4B46FAD9B1BD}" type="presParOf" srcId="{0441C85D-46D1-4C22-AA02-509F135DC346}" destId="{950602B5-3043-4B17-B079-BDA895603B3B}" srcOrd="2" destOrd="0" presId="urn:microsoft.com/office/officeart/2005/8/layout/vList3"/>
    <dgm:cxn modelId="{33A4114B-03E7-4171-9814-F14906DDCCD1}" type="presParOf" srcId="{950602B5-3043-4B17-B079-BDA895603B3B}" destId="{6ABB54BC-C650-4EE5-85F2-23CFB60C2EF5}" srcOrd="0" destOrd="0" presId="urn:microsoft.com/office/officeart/2005/8/layout/vList3"/>
    <dgm:cxn modelId="{2BED1E88-8073-458A-BD3E-5FC0B3349E8E}" type="presParOf" srcId="{950602B5-3043-4B17-B079-BDA895603B3B}" destId="{AF0AA1E4-1FF7-41A0-B8F0-622F2950815B}" srcOrd="1" destOrd="0" presId="urn:microsoft.com/office/officeart/2005/8/layout/vList3"/>
    <dgm:cxn modelId="{A101AC3C-355D-4636-8447-F77FF4E75ECB}" type="presParOf" srcId="{0441C85D-46D1-4C22-AA02-509F135DC346}" destId="{AE11E43E-15BF-45F1-8379-6514A217F2E0}" srcOrd="3" destOrd="0" presId="urn:microsoft.com/office/officeart/2005/8/layout/vList3"/>
    <dgm:cxn modelId="{6257BF49-F8F3-4978-BCCE-38F615E012DF}" type="presParOf" srcId="{0441C85D-46D1-4C22-AA02-509F135DC346}" destId="{BC644C30-7059-46FF-89A7-6BF23CA8DBA7}" srcOrd="4" destOrd="0" presId="urn:microsoft.com/office/officeart/2005/8/layout/vList3"/>
    <dgm:cxn modelId="{BAC5F2EB-E72E-4B54-8B71-9C5C452E2189}" type="presParOf" srcId="{BC644C30-7059-46FF-89A7-6BF23CA8DBA7}" destId="{B6A546BA-26BC-4F38-8E26-3EB5F94C4AEE}" srcOrd="0" destOrd="0" presId="urn:microsoft.com/office/officeart/2005/8/layout/vList3"/>
    <dgm:cxn modelId="{BD4AB0FD-BD8E-4136-B44F-126BCCEEDF56}" type="presParOf" srcId="{BC644C30-7059-46FF-89A7-6BF23CA8DBA7}" destId="{FFEFB60B-39A6-420E-A3BD-F4F8C05660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4A7130-8396-459E-9186-980CE2A9BA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19AE4-1A68-405A-9465-A5B69B88185F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b="0" baseline="0" dirty="0" smtClean="0"/>
            <a:t>业务逻辑</a:t>
          </a:r>
          <a:endParaRPr lang="zh-CN" b="0" baseline="0" dirty="0"/>
        </a:p>
      </dgm:t>
    </dgm:pt>
    <dgm:pt modelId="{FB961A17-324A-4720-BA6D-4DA1C2C55468}" type="par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AE8F0872-D2F3-461B-B30E-5C60BD3A1960}" type="sib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5CD6B300-EBFB-4AF1-8F68-521B6332F601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altLang="en-US" b="0" baseline="0" dirty="0" smtClean="0"/>
            <a:t>软件介绍</a:t>
          </a:r>
          <a:endParaRPr lang="zh-CN" b="0" baseline="0" dirty="0"/>
        </a:p>
      </dgm:t>
    </dgm:pt>
    <dgm:pt modelId="{824E558A-4BD7-4694-8962-BAE1713EDAE7}" type="par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3F48431F-CEC0-4D55-89EB-3EA8300EC6A1}" type="sib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84BD06D5-A7E4-4E06-968C-B8DEAD472EF4}">
      <dgm:prSet/>
      <dgm:spPr>
        <a:solidFill>
          <a:schemeClr val="bg2"/>
        </a:solidFill>
      </dgm:spPr>
      <dgm:t>
        <a:bodyPr/>
        <a:lstStyle/>
        <a:p>
          <a:pPr rtl="0"/>
          <a:r>
            <a:rPr lang="zh-CN" altLang="en-US" b="0" baseline="0" dirty="0" smtClean="0"/>
            <a:t>软件操作</a:t>
          </a:r>
          <a:endParaRPr lang="zh-CN" b="0" baseline="0" dirty="0"/>
        </a:p>
      </dgm:t>
    </dgm:pt>
    <dgm:pt modelId="{8CAF2436-FE40-422B-8C59-77C0D82C1E0C}" type="par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2426D862-2915-44BD-BFBF-C0B530B11D5A}" type="sib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78967A95-A999-47B2-AD7B-A23A5BB84864}" type="pres">
      <dgm:prSet presAssocID="{7B4A7130-8396-459E-9186-980CE2A9BA0E}" presName="Name0" presStyleCnt="0">
        <dgm:presLayoutVars>
          <dgm:dir/>
          <dgm:animLvl val="lvl"/>
          <dgm:resizeHandles val="exact"/>
        </dgm:presLayoutVars>
      </dgm:prSet>
      <dgm:spPr/>
    </dgm:pt>
    <dgm:pt modelId="{DBFCBE6E-25D5-43AC-973B-B0D80E6D1C91}" type="pres">
      <dgm:prSet presAssocID="{96919AE4-1A68-405A-9465-A5B69B8818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21ECB7-CAFC-4A4E-B7EC-7453CF0A1FEC}" type="pres">
      <dgm:prSet presAssocID="{AE8F0872-D2F3-461B-B30E-5C60BD3A1960}" presName="parTxOnlySpace" presStyleCnt="0"/>
      <dgm:spPr/>
    </dgm:pt>
    <dgm:pt modelId="{E9E6C468-C58B-4D91-8F5D-7D34C38FAABA}" type="pres">
      <dgm:prSet presAssocID="{5CD6B300-EBFB-4AF1-8F68-521B6332F6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B8F213-1620-4167-A9EE-4D5A2C746C7E}" type="pres">
      <dgm:prSet presAssocID="{3F48431F-CEC0-4D55-89EB-3EA8300EC6A1}" presName="parTxOnlySpace" presStyleCnt="0"/>
      <dgm:spPr/>
    </dgm:pt>
    <dgm:pt modelId="{AC0D90FC-2AB0-4AED-B576-F2B30D9B2F0E}" type="pres">
      <dgm:prSet presAssocID="{84BD06D5-A7E4-4E06-968C-B8DEAD472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CF56723-BFC5-4F94-8205-AAD3423F6935}" type="presOf" srcId="{5CD6B300-EBFB-4AF1-8F68-521B6332F601}" destId="{E9E6C468-C58B-4D91-8F5D-7D34C38FAABA}" srcOrd="0" destOrd="0" presId="urn:microsoft.com/office/officeart/2005/8/layout/chevron1"/>
    <dgm:cxn modelId="{B0601410-FE42-4094-B48F-BFB376DB7398}" type="presOf" srcId="{96919AE4-1A68-405A-9465-A5B69B88185F}" destId="{DBFCBE6E-25D5-43AC-973B-B0D80E6D1C91}" srcOrd="0" destOrd="0" presId="urn:microsoft.com/office/officeart/2005/8/layout/chevron1"/>
    <dgm:cxn modelId="{6B7A0100-DF0A-481D-888C-E17E2B99F329}" srcId="{7B4A7130-8396-459E-9186-980CE2A9BA0E}" destId="{5CD6B300-EBFB-4AF1-8F68-521B6332F601}" srcOrd="1" destOrd="0" parTransId="{824E558A-4BD7-4694-8962-BAE1713EDAE7}" sibTransId="{3F48431F-CEC0-4D55-89EB-3EA8300EC6A1}"/>
    <dgm:cxn modelId="{706587CF-3335-4C4F-9786-70E44B47DA07}" type="presOf" srcId="{84BD06D5-A7E4-4E06-968C-B8DEAD472EF4}" destId="{AC0D90FC-2AB0-4AED-B576-F2B30D9B2F0E}" srcOrd="0" destOrd="0" presId="urn:microsoft.com/office/officeart/2005/8/layout/chevron1"/>
    <dgm:cxn modelId="{92759898-F7D9-4ACC-887E-71A407562439}" srcId="{7B4A7130-8396-459E-9186-980CE2A9BA0E}" destId="{96919AE4-1A68-405A-9465-A5B69B88185F}" srcOrd="0" destOrd="0" parTransId="{FB961A17-324A-4720-BA6D-4DA1C2C55468}" sibTransId="{AE8F0872-D2F3-461B-B30E-5C60BD3A1960}"/>
    <dgm:cxn modelId="{1737D383-B5CD-4FBD-B789-BB4826B07034}" srcId="{7B4A7130-8396-459E-9186-980CE2A9BA0E}" destId="{84BD06D5-A7E4-4E06-968C-B8DEAD472EF4}" srcOrd="2" destOrd="0" parTransId="{8CAF2436-FE40-422B-8C59-77C0D82C1E0C}" sibTransId="{2426D862-2915-44BD-BFBF-C0B530B11D5A}"/>
    <dgm:cxn modelId="{2BB6A25A-0701-4A8E-BA95-D711DF116413}" type="presOf" srcId="{7B4A7130-8396-459E-9186-980CE2A9BA0E}" destId="{78967A95-A999-47B2-AD7B-A23A5BB84864}" srcOrd="0" destOrd="0" presId="urn:microsoft.com/office/officeart/2005/8/layout/chevron1"/>
    <dgm:cxn modelId="{65FEB083-5273-4E05-AEB4-5D91C83A2709}" type="presParOf" srcId="{78967A95-A999-47B2-AD7B-A23A5BB84864}" destId="{DBFCBE6E-25D5-43AC-973B-B0D80E6D1C91}" srcOrd="0" destOrd="0" presId="urn:microsoft.com/office/officeart/2005/8/layout/chevron1"/>
    <dgm:cxn modelId="{82BEC314-EC74-4A9A-BAAA-0635FF82270F}" type="presParOf" srcId="{78967A95-A999-47B2-AD7B-A23A5BB84864}" destId="{1521ECB7-CAFC-4A4E-B7EC-7453CF0A1FEC}" srcOrd="1" destOrd="0" presId="urn:microsoft.com/office/officeart/2005/8/layout/chevron1"/>
    <dgm:cxn modelId="{4C34F396-2355-4583-AB4B-E76B144344CB}" type="presParOf" srcId="{78967A95-A999-47B2-AD7B-A23A5BB84864}" destId="{E9E6C468-C58B-4D91-8F5D-7D34C38FAABA}" srcOrd="2" destOrd="0" presId="urn:microsoft.com/office/officeart/2005/8/layout/chevron1"/>
    <dgm:cxn modelId="{AF4121C5-DA39-486A-A71C-6D9379215A2C}" type="presParOf" srcId="{78967A95-A999-47B2-AD7B-A23A5BB84864}" destId="{9BB8F213-1620-4167-A9EE-4D5A2C746C7E}" srcOrd="3" destOrd="0" presId="urn:microsoft.com/office/officeart/2005/8/layout/chevron1"/>
    <dgm:cxn modelId="{29E7BB6F-1614-4AAE-ADB6-2ABA377ABBE7}" type="presParOf" srcId="{78967A95-A999-47B2-AD7B-A23A5BB84864}" destId="{AC0D90FC-2AB0-4AED-B576-F2B30D9B2F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40B4BBA-E0B8-4D17-994A-5E6167F4CED6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624F04F-B829-4C0B-9B70-0233EA171CFE}">
      <dgm:prSet phldrT="[Text]"/>
      <dgm:spPr/>
      <dgm:t>
        <a:bodyPr/>
        <a:lstStyle/>
        <a:p>
          <a:r>
            <a:rPr lang="en-US" altLang="zh-CN" dirty="0" smtClean="0"/>
            <a:t>Step1</a:t>
          </a:r>
          <a:endParaRPr lang="zh-CN" altLang="en-US" dirty="0"/>
        </a:p>
      </dgm:t>
    </dgm:pt>
    <dgm:pt modelId="{318D6FE3-CC64-462D-B30E-309A4D07316C}" type="parTrans" cxnId="{3B31B138-050E-44A0-900A-88069A236846}">
      <dgm:prSet/>
      <dgm:spPr/>
      <dgm:t>
        <a:bodyPr/>
        <a:lstStyle/>
        <a:p>
          <a:endParaRPr lang="zh-CN" altLang="en-US"/>
        </a:p>
      </dgm:t>
    </dgm:pt>
    <dgm:pt modelId="{7269B4AF-D529-4A28-9515-09037204BAA1}" type="sibTrans" cxnId="{3B31B138-050E-44A0-900A-88069A236846}">
      <dgm:prSet/>
      <dgm:spPr/>
      <dgm:t>
        <a:bodyPr/>
        <a:lstStyle/>
        <a:p>
          <a:endParaRPr lang="zh-CN" altLang="en-US"/>
        </a:p>
      </dgm:t>
    </dgm:pt>
    <dgm:pt modelId="{238E655F-D20B-464E-A904-E874E64D9BAA}">
      <dgm:prSet phldrT="[Text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选择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Orders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30DF82-0601-4A76-BC3C-0FA42BAA3F4D}" type="parTrans" cxnId="{98C11F27-53B9-4404-8209-BEAAB4ED0183}">
      <dgm:prSet/>
      <dgm:spPr/>
      <dgm:t>
        <a:bodyPr/>
        <a:lstStyle/>
        <a:p>
          <a:endParaRPr lang="zh-CN" altLang="en-US"/>
        </a:p>
      </dgm:t>
    </dgm:pt>
    <dgm:pt modelId="{CC2A02D1-C3E5-4E8B-8390-2F9B6BAA7190}" type="sibTrans" cxnId="{98C11F27-53B9-4404-8209-BEAAB4ED0183}">
      <dgm:prSet/>
      <dgm:spPr/>
      <dgm:t>
        <a:bodyPr/>
        <a:lstStyle/>
        <a:p>
          <a:endParaRPr lang="zh-CN" altLang="en-US"/>
        </a:p>
      </dgm:t>
    </dgm:pt>
    <dgm:pt modelId="{405A5A5B-B1E5-44E5-89AF-379EA9EEF67D}">
      <dgm:prSet phldrT="[Text]" custT="1"/>
      <dgm:spPr/>
      <dgm:t>
        <a:bodyPr/>
        <a:lstStyle/>
        <a:p>
          <a:r>
            <a:rPr lang="zh-CN" altLang="en-US" sz="2000" b="1" dirty="0" smtClean="0"/>
            <a:t>可以多个</a:t>
          </a:r>
          <a:r>
            <a:rPr lang="en-US" altLang="zh-CN" sz="2000" b="1" dirty="0" smtClean="0"/>
            <a:t>Orders</a:t>
          </a:r>
          <a:endParaRPr lang="zh-CN" altLang="en-US" sz="2000" b="1" dirty="0"/>
        </a:p>
      </dgm:t>
    </dgm:pt>
    <dgm:pt modelId="{803EC9B4-F7E7-4834-A8AC-A96B1154B9AD}" type="parTrans" cxnId="{FC0A8BB9-CD18-41DA-B8BE-C5D734CCDC05}">
      <dgm:prSet/>
      <dgm:spPr/>
      <dgm:t>
        <a:bodyPr/>
        <a:lstStyle/>
        <a:p>
          <a:endParaRPr lang="zh-CN" altLang="en-US"/>
        </a:p>
      </dgm:t>
    </dgm:pt>
    <dgm:pt modelId="{59A1DE86-9741-45DC-A324-D89DF4F14102}" type="sibTrans" cxnId="{FC0A8BB9-CD18-41DA-B8BE-C5D734CCDC05}">
      <dgm:prSet/>
      <dgm:spPr/>
      <dgm:t>
        <a:bodyPr/>
        <a:lstStyle/>
        <a:p>
          <a:endParaRPr lang="zh-CN" altLang="en-US"/>
        </a:p>
      </dgm:t>
    </dgm:pt>
    <dgm:pt modelId="{D67C7B11-AD73-4FA1-BDCF-C7CF30668892}">
      <dgm:prSet phldrT="[Text]"/>
      <dgm:spPr/>
      <dgm:t>
        <a:bodyPr/>
        <a:lstStyle/>
        <a:p>
          <a:r>
            <a:rPr lang="en-US" altLang="zh-CN" dirty="0" smtClean="0"/>
            <a:t>Step2</a:t>
          </a:r>
          <a:endParaRPr lang="zh-CN" altLang="en-US" dirty="0"/>
        </a:p>
      </dgm:t>
    </dgm:pt>
    <dgm:pt modelId="{E504873F-3D45-47B8-BAAF-9DF71EE35044}" type="parTrans" cxnId="{31C20CCB-E4DE-4FA0-B56D-7058910A6E09}">
      <dgm:prSet/>
      <dgm:spPr/>
      <dgm:t>
        <a:bodyPr/>
        <a:lstStyle/>
        <a:p>
          <a:endParaRPr lang="zh-CN" altLang="en-US"/>
        </a:p>
      </dgm:t>
    </dgm:pt>
    <dgm:pt modelId="{5DC14BEB-A4CE-43E1-9DD5-E2379F3D961B}" type="sibTrans" cxnId="{31C20CCB-E4DE-4FA0-B56D-7058910A6E09}">
      <dgm:prSet/>
      <dgm:spPr/>
      <dgm:t>
        <a:bodyPr/>
        <a:lstStyle/>
        <a:p>
          <a:endParaRPr lang="zh-CN" altLang="en-US"/>
        </a:p>
      </dgm:t>
    </dgm:pt>
    <dgm:pt modelId="{954E5CAB-3467-41F9-98B1-53AA322111DF}">
      <dgm:prSet phldrT="[Text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运行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Batch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7BCBE4-2ADC-4568-9478-95DB01F4713B}" type="parTrans" cxnId="{C3D99B5A-51EF-4BE5-A49B-0D40E7E18A25}">
      <dgm:prSet/>
      <dgm:spPr/>
      <dgm:t>
        <a:bodyPr/>
        <a:lstStyle/>
        <a:p>
          <a:endParaRPr lang="zh-CN" altLang="en-US"/>
        </a:p>
      </dgm:t>
    </dgm:pt>
    <dgm:pt modelId="{2C762C53-A2BB-488A-AFF9-4541E8213DF5}" type="sibTrans" cxnId="{C3D99B5A-51EF-4BE5-A49B-0D40E7E18A25}">
      <dgm:prSet/>
      <dgm:spPr/>
      <dgm:t>
        <a:bodyPr/>
        <a:lstStyle/>
        <a:p>
          <a:endParaRPr lang="zh-CN" altLang="en-US"/>
        </a:p>
      </dgm:t>
    </dgm:pt>
    <dgm:pt modelId="{919C7848-D525-47C7-A725-B953965745A6}">
      <dgm:prSet phldrT="[Text]" custT="1"/>
      <dgm:spPr/>
      <dgm:t>
        <a:bodyPr/>
        <a:lstStyle/>
        <a:p>
          <a:r>
            <a:rPr lang="zh-CN" altLang="en-US" sz="2000" b="1" dirty="0" smtClean="0"/>
            <a:t>生成</a:t>
          </a:r>
          <a:r>
            <a:rPr lang="en-US" altLang="zh-CN" sz="2000" b="1" dirty="0" smtClean="0"/>
            <a:t>Stack/</a:t>
          </a:r>
          <a:r>
            <a:rPr lang="en-US" altLang="zh-CN" sz="2000" b="1" dirty="0" err="1" smtClean="0"/>
            <a:t>Seq</a:t>
          </a:r>
          <a:endParaRPr lang="zh-CN" altLang="en-US" sz="2000" b="1" dirty="0"/>
        </a:p>
      </dgm:t>
    </dgm:pt>
    <dgm:pt modelId="{E4DB76DA-4088-458C-ABE3-356D64891336}" type="parTrans" cxnId="{13392B01-9CAD-44EB-B4E1-92C2630F92A1}">
      <dgm:prSet/>
      <dgm:spPr/>
      <dgm:t>
        <a:bodyPr/>
        <a:lstStyle/>
        <a:p>
          <a:endParaRPr lang="zh-CN" altLang="en-US"/>
        </a:p>
      </dgm:t>
    </dgm:pt>
    <dgm:pt modelId="{9AD0A428-D6D6-4FDE-8C84-B516383B74A2}" type="sibTrans" cxnId="{13392B01-9CAD-44EB-B4E1-92C2630F92A1}">
      <dgm:prSet/>
      <dgm:spPr/>
      <dgm:t>
        <a:bodyPr/>
        <a:lstStyle/>
        <a:p>
          <a:endParaRPr lang="zh-CN" altLang="en-US"/>
        </a:p>
      </dgm:t>
    </dgm:pt>
    <dgm:pt modelId="{CEC85D0E-18E7-4C33-9B86-8540FC4ED33E}">
      <dgm:prSet phldrT="[Text]"/>
      <dgm:spPr/>
      <dgm:t>
        <a:bodyPr/>
        <a:lstStyle/>
        <a:p>
          <a:r>
            <a:rPr lang="en-US" altLang="zh-CN" dirty="0" smtClean="0"/>
            <a:t>Step3</a:t>
          </a:r>
          <a:endParaRPr lang="zh-CN" altLang="en-US" dirty="0"/>
        </a:p>
      </dgm:t>
    </dgm:pt>
    <dgm:pt modelId="{F19E7C02-90FE-4B55-9139-AEAC96CDCF87}" type="parTrans" cxnId="{5BBFB9B1-FA34-466C-BB94-A25A822583FE}">
      <dgm:prSet/>
      <dgm:spPr/>
      <dgm:t>
        <a:bodyPr/>
        <a:lstStyle/>
        <a:p>
          <a:endParaRPr lang="zh-CN" altLang="en-US"/>
        </a:p>
      </dgm:t>
    </dgm:pt>
    <dgm:pt modelId="{8C6608C3-1EBF-41AE-8D1B-499FE349D922}" type="sibTrans" cxnId="{5BBFB9B1-FA34-466C-BB94-A25A822583FE}">
      <dgm:prSet/>
      <dgm:spPr/>
      <dgm:t>
        <a:bodyPr/>
        <a:lstStyle/>
        <a:p>
          <a:endParaRPr lang="zh-CN" altLang="en-US"/>
        </a:p>
      </dgm:t>
    </dgm:pt>
    <dgm:pt modelId="{8CDED005-CAD4-474D-99E9-A12882A16A06}">
      <dgm:prSet phldrT="[Text]"/>
      <dgm:spPr/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选择</a:t>
          </a:r>
          <a:r>
            <a: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NC File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7C78E4-21F5-46F4-8832-4D6C582F7471}" type="parTrans" cxnId="{DD86F9DE-0B53-443A-AA2E-DF30043C7A93}">
      <dgm:prSet/>
      <dgm:spPr/>
      <dgm:t>
        <a:bodyPr/>
        <a:lstStyle/>
        <a:p>
          <a:endParaRPr lang="zh-CN" altLang="en-US"/>
        </a:p>
      </dgm:t>
    </dgm:pt>
    <dgm:pt modelId="{798EE4EA-CACB-4C25-8F46-1666F130E326}" type="sibTrans" cxnId="{DD86F9DE-0B53-443A-AA2E-DF30043C7A93}">
      <dgm:prSet/>
      <dgm:spPr/>
      <dgm:t>
        <a:bodyPr/>
        <a:lstStyle/>
        <a:p>
          <a:endParaRPr lang="zh-CN" altLang="en-US"/>
        </a:p>
      </dgm:t>
    </dgm:pt>
    <dgm:pt modelId="{34DACE24-BA44-4410-A262-377601BBE105}">
      <dgm:prSet phldrT="[Text]" custT="1"/>
      <dgm:spPr/>
      <dgm:t>
        <a:bodyPr/>
        <a:lstStyle/>
        <a:p>
          <a:r>
            <a:rPr lang="zh-CN" altLang="en-US" sz="2000" b="1" dirty="0" smtClean="0"/>
            <a:t>获取</a:t>
          </a:r>
          <a:r>
            <a:rPr lang="en-US" altLang="zh-CN" sz="2000" b="1" dirty="0" smtClean="0"/>
            <a:t>/</a:t>
          </a:r>
          <a:r>
            <a:rPr lang="zh-CN" altLang="en-US" sz="2000" b="1" dirty="0" smtClean="0"/>
            <a:t>处理信息</a:t>
          </a:r>
          <a:endParaRPr lang="zh-CN" altLang="en-US" sz="2000" b="1" dirty="0"/>
        </a:p>
      </dgm:t>
    </dgm:pt>
    <dgm:pt modelId="{08C0EB76-2919-4AE7-8019-CF62AF0FFCD1}" type="parTrans" cxnId="{E5319623-ADA9-4989-ABE7-102B98F6C478}">
      <dgm:prSet/>
      <dgm:spPr/>
      <dgm:t>
        <a:bodyPr/>
        <a:lstStyle/>
        <a:p>
          <a:endParaRPr lang="zh-CN" altLang="en-US"/>
        </a:p>
      </dgm:t>
    </dgm:pt>
    <dgm:pt modelId="{DECA5E93-1E3D-45CC-A4BB-9E3A514D4851}" type="sibTrans" cxnId="{E5319623-ADA9-4989-ABE7-102B98F6C478}">
      <dgm:prSet/>
      <dgm:spPr/>
      <dgm:t>
        <a:bodyPr/>
        <a:lstStyle/>
        <a:p>
          <a:endParaRPr lang="zh-CN" altLang="en-US"/>
        </a:p>
      </dgm:t>
    </dgm:pt>
    <dgm:pt modelId="{C4C80FF2-F0F4-464A-9F23-815C22AD03D7}" type="pres">
      <dgm:prSet presAssocID="{440B4BBA-E0B8-4D17-994A-5E6167F4CED6}" presName="Name0" presStyleCnt="0">
        <dgm:presLayoutVars>
          <dgm:dir/>
          <dgm:animLvl val="lvl"/>
          <dgm:resizeHandles val="exact"/>
        </dgm:presLayoutVars>
      </dgm:prSet>
      <dgm:spPr/>
    </dgm:pt>
    <dgm:pt modelId="{61174985-FD15-47CF-B722-629B5614BA34}" type="pres">
      <dgm:prSet presAssocID="{CEC85D0E-18E7-4C33-9B86-8540FC4ED33E}" presName="boxAndChildren" presStyleCnt="0"/>
      <dgm:spPr/>
    </dgm:pt>
    <dgm:pt modelId="{BE9CEBD7-7A26-47A8-A24C-7C03284CCA01}" type="pres">
      <dgm:prSet presAssocID="{CEC85D0E-18E7-4C33-9B86-8540FC4ED33E}" presName="parentTextBox" presStyleLbl="node1" presStyleIdx="0" presStyleCnt="3"/>
      <dgm:spPr/>
    </dgm:pt>
    <dgm:pt modelId="{705BE2B0-5366-4A24-B180-4408DA41A998}" type="pres">
      <dgm:prSet presAssocID="{CEC85D0E-18E7-4C33-9B86-8540FC4ED33E}" presName="entireBox" presStyleLbl="node1" presStyleIdx="0" presStyleCnt="3"/>
      <dgm:spPr/>
    </dgm:pt>
    <dgm:pt modelId="{2EFBC95B-BE27-4736-A77C-874CD41D2B7C}" type="pres">
      <dgm:prSet presAssocID="{CEC85D0E-18E7-4C33-9B86-8540FC4ED33E}" presName="descendantBox" presStyleCnt="0"/>
      <dgm:spPr/>
    </dgm:pt>
    <dgm:pt modelId="{581279F3-2A06-472C-8305-4B6E12FAE443}" type="pres">
      <dgm:prSet presAssocID="{8CDED005-CAD4-474D-99E9-A12882A16A06}" presName="childTextBox" presStyleLbl="fgAccFollowNode1" presStyleIdx="0" presStyleCnt="6">
        <dgm:presLayoutVars>
          <dgm:bulletEnabled val="1"/>
        </dgm:presLayoutVars>
      </dgm:prSet>
      <dgm:spPr/>
    </dgm:pt>
    <dgm:pt modelId="{128BF190-B727-443E-A227-477143B71C74}" type="pres">
      <dgm:prSet presAssocID="{34DACE24-BA44-4410-A262-377601BBE10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0ADFBA-91CD-4782-997A-6CD1B5869936}" type="pres">
      <dgm:prSet presAssocID="{5DC14BEB-A4CE-43E1-9DD5-E2379F3D961B}" presName="sp" presStyleCnt="0"/>
      <dgm:spPr/>
    </dgm:pt>
    <dgm:pt modelId="{ED5033DA-8888-4CCE-8CD9-307C182CC107}" type="pres">
      <dgm:prSet presAssocID="{D67C7B11-AD73-4FA1-BDCF-C7CF30668892}" presName="arrowAndChildren" presStyleCnt="0"/>
      <dgm:spPr/>
    </dgm:pt>
    <dgm:pt modelId="{2A375CAD-17A0-4555-AE17-D800B3B193D1}" type="pres">
      <dgm:prSet presAssocID="{D67C7B11-AD73-4FA1-BDCF-C7CF30668892}" presName="parentTextArrow" presStyleLbl="node1" presStyleIdx="0" presStyleCnt="3"/>
      <dgm:spPr/>
    </dgm:pt>
    <dgm:pt modelId="{58FCC484-8C4C-417A-B243-E204DD51FC01}" type="pres">
      <dgm:prSet presAssocID="{D67C7B11-AD73-4FA1-BDCF-C7CF30668892}" presName="arrow" presStyleLbl="node1" presStyleIdx="1" presStyleCnt="3"/>
      <dgm:spPr/>
    </dgm:pt>
    <dgm:pt modelId="{D24B0D34-5E81-4E5B-A960-95103F8A731A}" type="pres">
      <dgm:prSet presAssocID="{D67C7B11-AD73-4FA1-BDCF-C7CF30668892}" presName="descendantArrow" presStyleCnt="0"/>
      <dgm:spPr/>
    </dgm:pt>
    <dgm:pt modelId="{B5F0FA48-9AE6-4FA0-AE93-B87275EE04AE}" type="pres">
      <dgm:prSet presAssocID="{954E5CAB-3467-41F9-98B1-53AA322111DF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871FC0-74A2-4054-AFC7-A17D38EF3635}" type="pres">
      <dgm:prSet presAssocID="{919C7848-D525-47C7-A725-B953965745A6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E23A71-54B7-4E81-AA0C-CD83199D7ECA}" type="pres">
      <dgm:prSet presAssocID="{7269B4AF-D529-4A28-9515-09037204BAA1}" presName="sp" presStyleCnt="0"/>
      <dgm:spPr/>
    </dgm:pt>
    <dgm:pt modelId="{9C2854E8-FE0A-4FCC-932D-9EF8B25C2616}" type="pres">
      <dgm:prSet presAssocID="{7624F04F-B829-4C0B-9B70-0233EA171CFE}" presName="arrowAndChildren" presStyleCnt="0"/>
      <dgm:spPr/>
    </dgm:pt>
    <dgm:pt modelId="{B21D95AD-BD57-410C-AFB9-C71C3CFE18F1}" type="pres">
      <dgm:prSet presAssocID="{7624F04F-B829-4C0B-9B70-0233EA171CFE}" presName="parentTextArrow" presStyleLbl="node1" presStyleIdx="1" presStyleCnt="3"/>
      <dgm:spPr/>
    </dgm:pt>
    <dgm:pt modelId="{3A00BFAD-89B2-4714-82CE-D79505867B02}" type="pres">
      <dgm:prSet presAssocID="{7624F04F-B829-4C0B-9B70-0233EA171CFE}" presName="arrow" presStyleLbl="node1" presStyleIdx="2" presStyleCnt="3"/>
      <dgm:spPr/>
    </dgm:pt>
    <dgm:pt modelId="{859F994E-5703-4901-9F85-A746995A5893}" type="pres">
      <dgm:prSet presAssocID="{7624F04F-B829-4C0B-9B70-0233EA171CFE}" presName="descendantArrow" presStyleCnt="0"/>
      <dgm:spPr/>
    </dgm:pt>
    <dgm:pt modelId="{105583E1-E21C-412E-ADA7-E4B70BFAF6F7}" type="pres">
      <dgm:prSet presAssocID="{238E655F-D20B-464E-A904-E874E64D9BAA}" presName="childTextArrow" presStyleLbl="fgAccFollowNode1" presStyleIdx="4" presStyleCnt="6">
        <dgm:presLayoutVars>
          <dgm:bulletEnabled val="1"/>
        </dgm:presLayoutVars>
      </dgm:prSet>
      <dgm:spPr/>
    </dgm:pt>
    <dgm:pt modelId="{CF965056-5109-432E-8B1B-7DE5DD272AB5}" type="pres">
      <dgm:prSet presAssocID="{405A5A5B-B1E5-44E5-89AF-379EA9EEF67D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B831686-B709-41B0-ACB6-64EA684EF0B6}" type="presOf" srcId="{D67C7B11-AD73-4FA1-BDCF-C7CF30668892}" destId="{2A375CAD-17A0-4555-AE17-D800B3B193D1}" srcOrd="0" destOrd="0" presId="urn:microsoft.com/office/officeart/2005/8/layout/process4"/>
    <dgm:cxn modelId="{E5AEFBD4-E3C1-4C38-AC49-CF314931F131}" type="presOf" srcId="{405A5A5B-B1E5-44E5-89AF-379EA9EEF67D}" destId="{CF965056-5109-432E-8B1B-7DE5DD272AB5}" srcOrd="0" destOrd="0" presId="urn:microsoft.com/office/officeart/2005/8/layout/process4"/>
    <dgm:cxn modelId="{98C11F27-53B9-4404-8209-BEAAB4ED0183}" srcId="{7624F04F-B829-4C0B-9B70-0233EA171CFE}" destId="{238E655F-D20B-464E-A904-E874E64D9BAA}" srcOrd="0" destOrd="0" parTransId="{C930DF82-0601-4A76-BC3C-0FA42BAA3F4D}" sibTransId="{CC2A02D1-C3E5-4E8B-8390-2F9B6BAA7190}"/>
    <dgm:cxn modelId="{31C20CCB-E4DE-4FA0-B56D-7058910A6E09}" srcId="{440B4BBA-E0B8-4D17-994A-5E6167F4CED6}" destId="{D67C7B11-AD73-4FA1-BDCF-C7CF30668892}" srcOrd="1" destOrd="0" parTransId="{E504873F-3D45-47B8-BAAF-9DF71EE35044}" sibTransId="{5DC14BEB-A4CE-43E1-9DD5-E2379F3D961B}"/>
    <dgm:cxn modelId="{0CEC4B7F-D3E5-4D4D-8110-C0254144343E}" type="presOf" srcId="{D67C7B11-AD73-4FA1-BDCF-C7CF30668892}" destId="{58FCC484-8C4C-417A-B243-E204DD51FC01}" srcOrd="1" destOrd="0" presId="urn:microsoft.com/office/officeart/2005/8/layout/process4"/>
    <dgm:cxn modelId="{2EA25947-447A-4B4A-8B53-BC3CE9486F2C}" type="presOf" srcId="{7624F04F-B829-4C0B-9B70-0233EA171CFE}" destId="{3A00BFAD-89B2-4714-82CE-D79505867B02}" srcOrd="1" destOrd="0" presId="urn:microsoft.com/office/officeart/2005/8/layout/process4"/>
    <dgm:cxn modelId="{E5319623-ADA9-4989-ABE7-102B98F6C478}" srcId="{CEC85D0E-18E7-4C33-9B86-8540FC4ED33E}" destId="{34DACE24-BA44-4410-A262-377601BBE105}" srcOrd="1" destOrd="0" parTransId="{08C0EB76-2919-4AE7-8019-CF62AF0FFCD1}" sibTransId="{DECA5E93-1E3D-45CC-A4BB-9E3A514D4851}"/>
    <dgm:cxn modelId="{228AFC13-A14D-4D9F-807D-97C7BA702131}" type="presOf" srcId="{34DACE24-BA44-4410-A262-377601BBE105}" destId="{128BF190-B727-443E-A227-477143B71C74}" srcOrd="0" destOrd="0" presId="urn:microsoft.com/office/officeart/2005/8/layout/process4"/>
    <dgm:cxn modelId="{5BBFB9B1-FA34-466C-BB94-A25A822583FE}" srcId="{440B4BBA-E0B8-4D17-994A-5E6167F4CED6}" destId="{CEC85D0E-18E7-4C33-9B86-8540FC4ED33E}" srcOrd="2" destOrd="0" parTransId="{F19E7C02-90FE-4B55-9139-AEAC96CDCF87}" sibTransId="{8C6608C3-1EBF-41AE-8D1B-499FE349D922}"/>
    <dgm:cxn modelId="{2E71D157-8FCB-4A25-9E21-E9DF3CC087E2}" type="presOf" srcId="{CEC85D0E-18E7-4C33-9B86-8540FC4ED33E}" destId="{BE9CEBD7-7A26-47A8-A24C-7C03284CCA01}" srcOrd="0" destOrd="0" presId="urn:microsoft.com/office/officeart/2005/8/layout/process4"/>
    <dgm:cxn modelId="{3B31B138-050E-44A0-900A-88069A236846}" srcId="{440B4BBA-E0B8-4D17-994A-5E6167F4CED6}" destId="{7624F04F-B829-4C0B-9B70-0233EA171CFE}" srcOrd="0" destOrd="0" parTransId="{318D6FE3-CC64-462D-B30E-309A4D07316C}" sibTransId="{7269B4AF-D529-4A28-9515-09037204BAA1}"/>
    <dgm:cxn modelId="{C3D99B5A-51EF-4BE5-A49B-0D40E7E18A25}" srcId="{D67C7B11-AD73-4FA1-BDCF-C7CF30668892}" destId="{954E5CAB-3467-41F9-98B1-53AA322111DF}" srcOrd="0" destOrd="0" parTransId="{CD7BCBE4-2ADC-4568-9478-95DB01F4713B}" sibTransId="{2C762C53-A2BB-488A-AFF9-4541E8213DF5}"/>
    <dgm:cxn modelId="{FC0A8BB9-CD18-41DA-B8BE-C5D734CCDC05}" srcId="{7624F04F-B829-4C0B-9B70-0233EA171CFE}" destId="{405A5A5B-B1E5-44E5-89AF-379EA9EEF67D}" srcOrd="1" destOrd="0" parTransId="{803EC9B4-F7E7-4834-A8AC-A96B1154B9AD}" sibTransId="{59A1DE86-9741-45DC-A324-D89DF4F14102}"/>
    <dgm:cxn modelId="{D8BF099A-ADCB-4480-85D7-98C25055717D}" type="presOf" srcId="{440B4BBA-E0B8-4D17-994A-5E6167F4CED6}" destId="{C4C80FF2-F0F4-464A-9F23-815C22AD03D7}" srcOrd="0" destOrd="0" presId="urn:microsoft.com/office/officeart/2005/8/layout/process4"/>
    <dgm:cxn modelId="{56B5D0E0-B2D9-4E43-83B8-588FA54A25E0}" type="presOf" srcId="{CEC85D0E-18E7-4C33-9B86-8540FC4ED33E}" destId="{705BE2B0-5366-4A24-B180-4408DA41A998}" srcOrd="1" destOrd="0" presId="urn:microsoft.com/office/officeart/2005/8/layout/process4"/>
    <dgm:cxn modelId="{DD86F9DE-0B53-443A-AA2E-DF30043C7A93}" srcId="{CEC85D0E-18E7-4C33-9B86-8540FC4ED33E}" destId="{8CDED005-CAD4-474D-99E9-A12882A16A06}" srcOrd="0" destOrd="0" parTransId="{107C78E4-21F5-46F4-8832-4D6C582F7471}" sibTransId="{798EE4EA-CACB-4C25-8F46-1666F130E326}"/>
    <dgm:cxn modelId="{A4A92F63-3EFF-4C26-9FC3-F38E28B3A279}" type="presOf" srcId="{8CDED005-CAD4-474D-99E9-A12882A16A06}" destId="{581279F3-2A06-472C-8305-4B6E12FAE443}" srcOrd="0" destOrd="0" presId="urn:microsoft.com/office/officeart/2005/8/layout/process4"/>
    <dgm:cxn modelId="{ED5487CA-216C-4393-94C8-062CCB77229C}" type="presOf" srcId="{238E655F-D20B-464E-A904-E874E64D9BAA}" destId="{105583E1-E21C-412E-ADA7-E4B70BFAF6F7}" srcOrd="0" destOrd="0" presId="urn:microsoft.com/office/officeart/2005/8/layout/process4"/>
    <dgm:cxn modelId="{44CD7362-EEA7-4D58-8EA0-59DFA64EDF0A}" type="presOf" srcId="{7624F04F-B829-4C0B-9B70-0233EA171CFE}" destId="{B21D95AD-BD57-410C-AFB9-C71C3CFE18F1}" srcOrd="0" destOrd="0" presId="urn:microsoft.com/office/officeart/2005/8/layout/process4"/>
    <dgm:cxn modelId="{D1E8749B-B458-4F9E-8614-8D47D2F80A4E}" type="presOf" srcId="{919C7848-D525-47C7-A725-B953965745A6}" destId="{5D871FC0-74A2-4054-AFC7-A17D38EF3635}" srcOrd="0" destOrd="0" presId="urn:microsoft.com/office/officeart/2005/8/layout/process4"/>
    <dgm:cxn modelId="{13392B01-9CAD-44EB-B4E1-92C2630F92A1}" srcId="{D67C7B11-AD73-4FA1-BDCF-C7CF30668892}" destId="{919C7848-D525-47C7-A725-B953965745A6}" srcOrd="1" destOrd="0" parTransId="{E4DB76DA-4088-458C-ABE3-356D64891336}" sibTransId="{9AD0A428-D6D6-4FDE-8C84-B516383B74A2}"/>
    <dgm:cxn modelId="{64D1A008-296E-43D2-9170-647E11EF2EB6}" type="presOf" srcId="{954E5CAB-3467-41F9-98B1-53AA322111DF}" destId="{B5F0FA48-9AE6-4FA0-AE93-B87275EE04AE}" srcOrd="0" destOrd="0" presId="urn:microsoft.com/office/officeart/2005/8/layout/process4"/>
    <dgm:cxn modelId="{30705781-3C21-49C4-81E6-4F301C99448E}" type="presParOf" srcId="{C4C80FF2-F0F4-464A-9F23-815C22AD03D7}" destId="{61174985-FD15-47CF-B722-629B5614BA34}" srcOrd="0" destOrd="0" presId="urn:microsoft.com/office/officeart/2005/8/layout/process4"/>
    <dgm:cxn modelId="{C8D32346-A636-48B3-93F1-CBD61B4961A2}" type="presParOf" srcId="{61174985-FD15-47CF-B722-629B5614BA34}" destId="{BE9CEBD7-7A26-47A8-A24C-7C03284CCA01}" srcOrd="0" destOrd="0" presId="urn:microsoft.com/office/officeart/2005/8/layout/process4"/>
    <dgm:cxn modelId="{62281425-C26D-4440-8E77-19C96D8745B8}" type="presParOf" srcId="{61174985-FD15-47CF-B722-629B5614BA34}" destId="{705BE2B0-5366-4A24-B180-4408DA41A998}" srcOrd="1" destOrd="0" presId="urn:microsoft.com/office/officeart/2005/8/layout/process4"/>
    <dgm:cxn modelId="{D7602295-C43E-45E2-9D2C-1CFC052A8636}" type="presParOf" srcId="{61174985-FD15-47CF-B722-629B5614BA34}" destId="{2EFBC95B-BE27-4736-A77C-874CD41D2B7C}" srcOrd="2" destOrd="0" presId="urn:microsoft.com/office/officeart/2005/8/layout/process4"/>
    <dgm:cxn modelId="{468EB86C-FC0B-4F43-B8C8-DD62E96BB649}" type="presParOf" srcId="{2EFBC95B-BE27-4736-A77C-874CD41D2B7C}" destId="{581279F3-2A06-472C-8305-4B6E12FAE443}" srcOrd="0" destOrd="0" presId="urn:microsoft.com/office/officeart/2005/8/layout/process4"/>
    <dgm:cxn modelId="{BCF7186E-72EE-4D9F-A837-50B5A4AF53BE}" type="presParOf" srcId="{2EFBC95B-BE27-4736-A77C-874CD41D2B7C}" destId="{128BF190-B727-443E-A227-477143B71C74}" srcOrd="1" destOrd="0" presId="urn:microsoft.com/office/officeart/2005/8/layout/process4"/>
    <dgm:cxn modelId="{BE29C597-DC4C-4CA9-9E6B-85307A8DC9E7}" type="presParOf" srcId="{C4C80FF2-F0F4-464A-9F23-815C22AD03D7}" destId="{D50ADFBA-91CD-4782-997A-6CD1B5869936}" srcOrd="1" destOrd="0" presId="urn:microsoft.com/office/officeart/2005/8/layout/process4"/>
    <dgm:cxn modelId="{5A85F924-B05E-4996-AB55-A079B12900E2}" type="presParOf" srcId="{C4C80FF2-F0F4-464A-9F23-815C22AD03D7}" destId="{ED5033DA-8888-4CCE-8CD9-307C182CC107}" srcOrd="2" destOrd="0" presId="urn:microsoft.com/office/officeart/2005/8/layout/process4"/>
    <dgm:cxn modelId="{8730C2DE-FDD2-4DBE-8F67-545B2D02D74C}" type="presParOf" srcId="{ED5033DA-8888-4CCE-8CD9-307C182CC107}" destId="{2A375CAD-17A0-4555-AE17-D800B3B193D1}" srcOrd="0" destOrd="0" presId="urn:microsoft.com/office/officeart/2005/8/layout/process4"/>
    <dgm:cxn modelId="{C73AC47A-5589-4652-B7BD-DC8BC68DEAB1}" type="presParOf" srcId="{ED5033DA-8888-4CCE-8CD9-307C182CC107}" destId="{58FCC484-8C4C-417A-B243-E204DD51FC01}" srcOrd="1" destOrd="0" presId="urn:microsoft.com/office/officeart/2005/8/layout/process4"/>
    <dgm:cxn modelId="{D05D6B66-8948-48E3-AB19-11DD57A93E91}" type="presParOf" srcId="{ED5033DA-8888-4CCE-8CD9-307C182CC107}" destId="{D24B0D34-5E81-4E5B-A960-95103F8A731A}" srcOrd="2" destOrd="0" presId="urn:microsoft.com/office/officeart/2005/8/layout/process4"/>
    <dgm:cxn modelId="{9E44C4D6-A9B3-44F7-9EB2-0E972981B0E2}" type="presParOf" srcId="{D24B0D34-5E81-4E5B-A960-95103F8A731A}" destId="{B5F0FA48-9AE6-4FA0-AE93-B87275EE04AE}" srcOrd="0" destOrd="0" presId="urn:microsoft.com/office/officeart/2005/8/layout/process4"/>
    <dgm:cxn modelId="{9FC1AFCD-D6BB-4672-93B0-492440D19C73}" type="presParOf" srcId="{D24B0D34-5E81-4E5B-A960-95103F8A731A}" destId="{5D871FC0-74A2-4054-AFC7-A17D38EF3635}" srcOrd="1" destOrd="0" presId="urn:microsoft.com/office/officeart/2005/8/layout/process4"/>
    <dgm:cxn modelId="{79826F2B-B70B-45B9-A1D6-3ADC0FBA081E}" type="presParOf" srcId="{C4C80FF2-F0F4-464A-9F23-815C22AD03D7}" destId="{FFE23A71-54B7-4E81-AA0C-CD83199D7ECA}" srcOrd="3" destOrd="0" presId="urn:microsoft.com/office/officeart/2005/8/layout/process4"/>
    <dgm:cxn modelId="{4C96D35A-85FF-4CC8-98E3-B9C8B2A9314F}" type="presParOf" srcId="{C4C80FF2-F0F4-464A-9F23-815C22AD03D7}" destId="{9C2854E8-FE0A-4FCC-932D-9EF8B25C2616}" srcOrd="4" destOrd="0" presId="urn:microsoft.com/office/officeart/2005/8/layout/process4"/>
    <dgm:cxn modelId="{B6DCADED-B38F-4410-8971-795E57C824FD}" type="presParOf" srcId="{9C2854E8-FE0A-4FCC-932D-9EF8B25C2616}" destId="{B21D95AD-BD57-410C-AFB9-C71C3CFE18F1}" srcOrd="0" destOrd="0" presId="urn:microsoft.com/office/officeart/2005/8/layout/process4"/>
    <dgm:cxn modelId="{5B87F698-715F-4A28-A73C-F376F09DD1A6}" type="presParOf" srcId="{9C2854E8-FE0A-4FCC-932D-9EF8B25C2616}" destId="{3A00BFAD-89B2-4714-82CE-D79505867B02}" srcOrd="1" destOrd="0" presId="urn:microsoft.com/office/officeart/2005/8/layout/process4"/>
    <dgm:cxn modelId="{BD7B6EA5-C3C2-4D24-9FDE-EBDF22425490}" type="presParOf" srcId="{9C2854E8-FE0A-4FCC-932D-9EF8B25C2616}" destId="{859F994E-5703-4901-9F85-A746995A5893}" srcOrd="2" destOrd="0" presId="urn:microsoft.com/office/officeart/2005/8/layout/process4"/>
    <dgm:cxn modelId="{F8B62413-7E85-490A-8D4C-E521BFEFC3D4}" type="presParOf" srcId="{859F994E-5703-4901-9F85-A746995A5893}" destId="{105583E1-E21C-412E-ADA7-E4B70BFAF6F7}" srcOrd="0" destOrd="0" presId="urn:microsoft.com/office/officeart/2005/8/layout/process4"/>
    <dgm:cxn modelId="{A868EB69-783B-4950-9A33-508224A6C067}" type="presParOf" srcId="{859F994E-5703-4901-9F85-A746995A5893}" destId="{CF965056-5109-432E-8B1B-7DE5DD272AB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4A7130-8396-459E-9186-980CE2A9BA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19AE4-1A68-405A-9465-A5B69B88185F}">
      <dgm:prSet/>
      <dgm:spPr>
        <a:solidFill>
          <a:schemeClr val="bg2"/>
        </a:solidFill>
      </dgm:spPr>
      <dgm:t>
        <a:bodyPr/>
        <a:lstStyle/>
        <a:p>
          <a:pPr rtl="0"/>
          <a:r>
            <a:rPr lang="zh-CN" b="0" baseline="0" dirty="0" smtClean="0"/>
            <a:t>业务逻辑</a:t>
          </a:r>
          <a:endParaRPr lang="zh-CN" b="0" baseline="0" dirty="0"/>
        </a:p>
      </dgm:t>
    </dgm:pt>
    <dgm:pt modelId="{FB961A17-324A-4720-BA6D-4DA1C2C55468}" type="par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AE8F0872-D2F3-461B-B30E-5C60BD3A1960}" type="sib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5CD6B300-EBFB-4AF1-8F68-521B6332F601}">
      <dgm:prSet/>
      <dgm:spPr/>
      <dgm:t>
        <a:bodyPr/>
        <a:lstStyle/>
        <a:p>
          <a:pPr rtl="0"/>
          <a:r>
            <a:rPr lang="zh-CN" altLang="en-US" b="0" baseline="0" dirty="0" smtClean="0"/>
            <a:t>软件介绍</a:t>
          </a:r>
          <a:endParaRPr lang="zh-CN" b="0" baseline="0" dirty="0"/>
        </a:p>
      </dgm:t>
    </dgm:pt>
    <dgm:pt modelId="{824E558A-4BD7-4694-8962-BAE1713EDAE7}" type="par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3F48431F-CEC0-4D55-89EB-3EA8300EC6A1}" type="sib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84BD06D5-A7E4-4E06-968C-B8DEAD472EF4}">
      <dgm:prSet/>
      <dgm:spPr/>
      <dgm:t>
        <a:bodyPr/>
        <a:lstStyle/>
        <a:p>
          <a:pPr rtl="0"/>
          <a:r>
            <a:rPr lang="zh-CN" altLang="en-US" b="0" baseline="0" dirty="0" smtClean="0"/>
            <a:t>软件操作</a:t>
          </a:r>
          <a:endParaRPr lang="zh-CN" b="0" baseline="0" dirty="0"/>
        </a:p>
      </dgm:t>
    </dgm:pt>
    <dgm:pt modelId="{8CAF2436-FE40-422B-8C59-77C0D82C1E0C}" type="par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2426D862-2915-44BD-BFBF-C0B530B11D5A}" type="sib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78967A95-A999-47B2-AD7B-A23A5BB84864}" type="pres">
      <dgm:prSet presAssocID="{7B4A7130-8396-459E-9186-980CE2A9BA0E}" presName="Name0" presStyleCnt="0">
        <dgm:presLayoutVars>
          <dgm:dir/>
          <dgm:animLvl val="lvl"/>
          <dgm:resizeHandles val="exact"/>
        </dgm:presLayoutVars>
      </dgm:prSet>
      <dgm:spPr/>
    </dgm:pt>
    <dgm:pt modelId="{DBFCBE6E-25D5-43AC-973B-B0D80E6D1C91}" type="pres">
      <dgm:prSet presAssocID="{96919AE4-1A68-405A-9465-A5B69B8818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21ECB7-CAFC-4A4E-B7EC-7453CF0A1FEC}" type="pres">
      <dgm:prSet presAssocID="{AE8F0872-D2F3-461B-B30E-5C60BD3A1960}" presName="parTxOnlySpace" presStyleCnt="0"/>
      <dgm:spPr/>
    </dgm:pt>
    <dgm:pt modelId="{E9E6C468-C58B-4D91-8F5D-7D34C38FAABA}" type="pres">
      <dgm:prSet presAssocID="{5CD6B300-EBFB-4AF1-8F68-521B6332F6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B8F213-1620-4167-A9EE-4D5A2C746C7E}" type="pres">
      <dgm:prSet presAssocID="{3F48431F-CEC0-4D55-89EB-3EA8300EC6A1}" presName="parTxOnlySpace" presStyleCnt="0"/>
      <dgm:spPr/>
    </dgm:pt>
    <dgm:pt modelId="{AC0D90FC-2AB0-4AED-B576-F2B30D9B2F0E}" type="pres">
      <dgm:prSet presAssocID="{84BD06D5-A7E4-4E06-968C-B8DEAD472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6C66C64-F193-45B7-A4BF-9846887A2730}" type="presOf" srcId="{84BD06D5-A7E4-4E06-968C-B8DEAD472EF4}" destId="{AC0D90FC-2AB0-4AED-B576-F2B30D9B2F0E}" srcOrd="0" destOrd="0" presId="urn:microsoft.com/office/officeart/2005/8/layout/chevron1"/>
    <dgm:cxn modelId="{F42C2B9C-950F-4EEC-86CD-C45C45487D0A}" type="presOf" srcId="{7B4A7130-8396-459E-9186-980CE2A9BA0E}" destId="{78967A95-A999-47B2-AD7B-A23A5BB84864}" srcOrd="0" destOrd="0" presId="urn:microsoft.com/office/officeart/2005/8/layout/chevron1"/>
    <dgm:cxn modelId="{6B7A0100-DF0A-481D-888C-E17E2B99F329}" srcId="{7B4A7130-8396-459E-9186-980CE2A9BA0E}" destId="{5CD6B300-EBFB-4AF1-8F68-521B6332F601}" srcOrd="1" destOrd="0" parTransId="{824E558A-4BD7-4694-8962-BAE1713EDAE7}" sibTransId="{3F48431F-CEC0-4D55-89EB-3EA8300EC6A1}"/>
    <dgm:cxn modelId="{0F56547A-836B-489B-972A-E06D7A973427}" type="presOf" srcId="{96919AE4-1A68-405A-9465-A5B69B88185F}" destId="{DBFCBE6E-25D5-43AC-973B-B0D80E6D1C91}" srcOrd="0" destOrd="0" presId="urn:microsoft.com/office/officeart/2005/8/layout/chevron1"/>
    <dgm:cxn modelId="{92759898-F7D9-4ACC-887E-71A407562439}" srcId="{7B4A7130-8396-459E-9186-980CE2A9BA0E}" destId="{96919AE4-1A68-405A-9465-A5B69B88185F}" srcOrd="0" destOrd="0" parTransId="{FB961A17-324A-4720-BA6D-4DA1C2C55468}" sibTransId="{AE8F0872-D2F3-461B-B30E-5C60BD3A1960}"/>
    <dgm:cxn modelId="{1737D383-B5CD-4FBD-B789-BB4826B07034}" srcId="{7B4A7130-8396-459E-9186-980CE2A9BA0E}" destId="{84BD06D5-A7E4-4E06-968C-B8DEAD472EF4}" srcOrd="2" destOrd="0" parTransId="{8CAF2436-FE40-422B-8C59-77C0D82C1E0C}" sibTransId="{2426D862-2915-44BD-BFBF-C0B530B11D5A}"/>
    <dgm:cxn modelId="{50FEC139-2F15-4DCF-8A65-CD472DC901E8}" type="presOf" srcId="{5CD6B300-EBFB-4AF1-8F68-521B6332F601}" destId="{E9E6C468-C58B-4D91-8F5D-7D34C38FAABA}" srcOrd="0" destOrd="0" presId="urn:microsoft.com/office/officeart/2005/8/layout/chevron1"/>
    <dgm:cxn modelId="{2FFE9F45-9BB0-4EE2-95F0-E141FAF09635}" type="presParOf" srcId="{78967A95-A999-47B2-AD7B-A23A5BB84864}" destId="{DBFCBE6E-25D5-43AC-973B-B0D80E6D1C91}" srcOrd="0" destOrd="0" presId="urn:microsoft.com/office/officeart/2005/8/layout/chevron1"/>
    <dgm:cxn modelId="{945C97D6-1B83-462E-98F0-5247E363991F}" type="presParOf" srcId="{78967A95-A999-47B2-AD7B-A23A5BB84864}" destId="{1521ECB7-CAFC-4A4E-B7EC-7453CF0A1FEC}" srcOrd="1" destOrd="0" presId="urn:microsoft.com/office/officeart/2005/8/layout/chevron1"/>
    <dgm:cxn modelId="{80D95C99-A3DE-40E2-866D-6710129DB9D2}" type="presParOf" srcId="{78967A95-A999-47B2-AD7B-A23A5BB84864}" destId="{E9E6C468-C58B-4D91-8F5D-7D34C38FAABA}" srcOrd="2" destOrd="0" presId="urn:microsoft.com/office/officeart/2005/8/layout/chevron1"/>
    <dgm:cxn modelId="{82D1E18B-DBB0-4F2B-B74A-9E932C0035E7}" type="presParOf" srcId="{78967A95-A999-47B2-AD7B-A23A5BB84864}" destId="{9BB8F213-1620-4167-A9EE-4D5A2C746C7E}" srcOrd="3" destOrd="0" presId="urn:microsoft.com/office/officeart/2005/8/layout/chevron1"/>
    <dgm:cxn modelId="{4FD4B6D0-4D0C-4537-AAC2-B3AA5005FA91}" type="presParOf" srcId="{78967A95-A999-47B2-AD7B-A23A5BB84864}" destId="{AC0D90FC-2AB0-4AED-B576-F2B30D9B2F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E02604-776F-482C-9C1F-421780A6A420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946B4D9-4B99-4A6D-93CE-5D90AFD1D6F0}">
      <dgm:prSet phldrT="[Text]"/>
      <dgm:spPr/>
      <dgm:t>
        <a:bodyPr/>
        <a:lstStyle/>
        <a:p>
          <a:r>
            <a:rPr lang="zh-CN" altLang="en-US" dirty="0" smtClean="0"/>
            <a:t>获取数据</a:t>
          </a:r>
          <a:endParaRPr lang="zh-CN" altLang="en-US" dirty="0"/>
        </a:p>
      </dgm:t>
    </dgm:pt>
    <dgm:pt modelId="{D980716D-937A-4428-8F56-10EAE12B0726}" type="parTrans" cxnId="{D67EF822-D5E0-4922-818D-3CEFF1D97C74}">
      <dgm:prSet/>
      <dgm:spPr/>
      <dgm:t>
        <a:bodyPr/>
        <a:lstStyle/>
        <a:p>
          <a:endParaRPr lang="zh-CN" altLang="en-US"/>
        </a:p>
      </dgm:t>
    </dgm:pt>
    <dgm:pt modelId="{22746913-5343-426F-B97F-7D4D8A62D068}" type="sibTrans" cxnId="{D67EF822-D5E0-4922-818D-3CEFF1D97C74}">
      <dgm:prSet/>
      <dgm:spPr/>
      <dgm:t>
        <a:bodyPr/>
        <a:lstStyle/>
        <a:p>
          <a:endParaRPr lang="zh-CN" altLang="en-US"/>
        </a:p>
      </dgm:t>
    </dgm:pt>
    <dgm:pt modelId="{67CFFAA7-B9F6-4ACC-8F93-330317A0406D}">
      <dgm:prSet phldrT="[Text]"/>
      <dgm:spPr/>
      <dgm:t>
        <a:bodyPr/>
        <a:lstStyle/>
        <a:p>
          <a:r>
            <a:rPr lang="en-US" altLang="zh-CN" dirty="0" smtClean="0"/>
            <a:t>BOM</a:t>
          </a:r>
          <a:r>
            <a:rPr lang="zh-CN" altLang="en-US" dirty="0" smtClean="0"/>
            <a:t>信息</a:t>
          </a:r>
          <a:endParaRPr lang="zh-CN" altLang="en-US" dirty="0"/>
        </a:p>
      </dgm:t>
    </dgm:pt>
    <dgm:pt modelId="{69410966-1BB0-4A12-80E5-1C2AC2B3EE11}" type="parTrans" cxnId="{C34234EF-C5AB-4302-B081-E1D5B40B6FD2}">
      <dgm:prSet/>
      <dgm:spPr/>
      <dgm:t>
        <a:bodyPr/>
        <a:lstStyle/>
        <a:p>
          <a:endParaRPr lang="zh-CN" altLang="en-US"/>
        </a:p>
      </dgm:t>
    </dgm:pt>
    <dgm:pt modelId="{6C80FD27-26D2-4FCB-ABBC-69ED7B3A5114}" type="sibTrans" cxnId="{C34234EF-C5AB-4302-B081-E1D5B40B6FD2}">
      <dgm:prSet/>
      <dgm:spPr/>
      <dgm:t>
        <a:bodyPr/>
        <a:lstStyle/>
        <a:p>
          <a:endParaRPr lang="zh-CN" altLang="en-US"/>
        </a:p>
      </dgm:t>
    </dgm:pt>
    <dgm:pt modelId="{F6F0B489-B15E-4021-BD6F-5F5A8C75CFB9}">
      <dgm:prSet phldrT="[Text]"/>
      <dgm:spPr/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文件</a:t>
          </a:r>
          <a:endParaRPr lang="zh-CN" altLang="en-US" dirty="0"/>
        </a:p>
      </dgm:t>
    </dgm:pt>
    <dgm:pt modelId="{059C27DD-CBEA-4D2C-AFFD-52FEF0D0184B}" type="parTrans" cxnId="{7BD1DC49-5FA5-473D-AB8D-4246BF384295}">
      <dgm:prSet/>
      <dgm:spPr/>
      <dgm:t>
        <a:bodyPr/>
        <a:lstStyle/>
        <a:p>
          <a:endParaRPr lang="zh-CN" altLang="en-US"/>
        </a:p>
      </dgm:t>
    </dgm:pt>
    <dgm:pt modelId="{66ED3A7C-5D31-4F73-834F-F8F792972105}" type="sibTrans" cxnId="{7BD1DC49-5FA5-473D-AB8D-4246BF384295}">
      <dgm:prSet/>
      <dgm:spPr/>
      <dgm:t>
        <a:bodyPr/>
        <a:lstStyle/>
        <a:p>
          <a:endParaRPr lang="zh-CN" altLang="en-US"/>
        </a:p>
      </dgm:t>
    </dgm:pt>
    <dgm:pt modelId="{BE3911C3-DEE2-4DD8-A23C-EFDA0CA2B10D}">
      <dgm:prSet phldrT="[Text]"/>
      <dgm:spPr/>
      <dgm:t>
        <a:bodyPr/>
        <a:lstStyle/>
        <a:p>
          <a:r>
            <a:rPr lang="zh-CN" altLang="en-US" dirty="0" smtClean="0"/>
            <a:t>生成</a:t>
          </a:r>
          <a:r>
            <a:rPr lang="en-US" altLang="zh-CN" dirty="0" smtClean="0"/>
            <a:t>Batch</a:t>
          </a:r>
          <a:endParaRPr lang="zh-CN" altLang="en-US" dirty="0"/>
        </a:p>
      </dgm:t>
    </dgm:pt>
    <dgm:pt modelId="{FD41F723-30C8-4B86-85C4-56655E7C3B08}" type="parTrans" cxnId="{DD31ED71-4EAB-4762-A3F2-98B3FE28872B}">
      <dgm:prSet/>
      <dgm:spPr/>
      <dgm:t>
        <a:bodyPr/>
        <a:lstStyle/>
        <a:p>
          <a:endParaRPr lang="zh-CN" altLang="en-US"/>
        </a:p>
      </dgm:t>
    </dgm:pt>
    <dgm:pt modelId="{CAF26DD9-93B7-4148-A10C-2461B73743B5}" type="sibTrans" cxnId="{DD31ED71-4EAB-4762-A3F2-98B3FE28872B}">
      <dgm:prSet/>
      <dgm:spPr/>
      <dgm:t>
        <a:bodyPr/>
        <a:lstStyle/>
        <a:p>
          <a:endParaRPr lang="zh-CN" altLang="en-US"/>
        </a:p>
      </dgm:t>
    </dgm:pt>
    <dgm:pt modelId="{BD92F393-6D02-47D6-9BCA-D34A7C679155}">
      <dgm:prSet phldrT="[Text]"/>
      <dgm:spPr/>
      <dgm:t>
        <a:bodyPr/>
        <a:lstStyle/>
        <a:p>
          <a:r>
            <a:rPr lang="en-US" altLang="zh-CN" dirty="0" smtClean="0"/>
            <a:t>Stack/Sequence</a:t>
          </a:r>
          <a:r>
            <a:rPr lang="zh-CN" altLang="en-US" dirty="0" smtClean="0"/>
            <a:t>序列</a:t>
          </a:r>
          <a:endParaRPr lang="zh-CN" altLang="en-US" dirty="0"/>
        </a:p>
      </dgm:t>
    </dgm:pt>
    <dgm:pt modelId="{8D3E1C94-D389-4333-829C-64FE779DD143}" type="parTrans" cxnId="{E93A3A69-0A70-4A58-832F-A63D486F2605}">
      <dgm:prSet/>
      <dgm:spPr/>
      <dgm:t>
        <a:bodyPr/>
        <a:lstStyle/>
        <a:p>
          <a:endParaRPr lang="zh-CN" altLang="en-US"/>
        </a:p>
      </dgm:t>
    </dgm:pt>
    <dgm:pt modelId="{8A53DEF8-3FDC-4572-87CC-4A2A6E674F26}" type="sibTrans" cxnId="{E93A3A69-0A70-4A58-832F-A63D486F2605}">
      <dgm:prSet/>
      <dgm:spPr/>
      <dgm:t>
        <a:bodyPr/>
        <a:lstStyle/>
        <a:p>
          <a:endParaRPr lang="zh-CN" altLang="en-US"/>
        </a:p>
      </dgm:t>
    </dgm:pt>
    <dgm:pt modelId="{D4FFD201-AB50-4B5E-93C1-49DC15145C71}">
      <dgm:prSet phldrT="[Text]"/>
      <dgm:spPr/>
      <dgm:t>
        <a:bodyPr/>
        <a:lstStyle/>
        <a:p>
          <a:r>
            <a:rPr lang="zh-CN" altLang="en-US" dirty="0" smtClean="0"/>
            <a:t>各类报表</a:t>
          </a:r>
          <a:endParaRPr lang="zh-CN" altLang="en-US" dirty="0"/>
        </a:p>
      </dgm:t>
    </dgm:pt>
    <dgm:pt modelId="{3F3EE78F-E364-43D6-A293-0BFA0C23BE0D}" type="parTrans" cxnId="{18995653-CE31-437A-B234-FF0DE0C98920}">
      <dgm:prSet/>
      <dgm:spPr/>
      <dgm:t>
        <a:bodyPr/>
        <a:lstStyle/>
        <a:p>
          <a:endParaRPr lang="zh-CN" altLang="en-US"/>
        </a:p>
      </dgm:t>
    </dgm:pt>
    <dgm:pt modelId="{21E5EAB4-AD05-4DBD-8EA6-28C66311D409}" type="sibTrans" cxnId="{18995653-CE31-437A-B234-FF0DE0C98920}">
      <dgm:prSet/>
      <dgm:spPr/>
      <dgm:t>
        <a:bodyPr/>
        <a:lstStyle/>
        <a:p>
          <a:endParaRPr lang="zh-CN" altLang="en-US"/>
        </a:p>
      </dgm:t>
    </dgm:pt>
    <dgm:pt modelId="{E6951606-2DDC-4992-ABC6-F9E555D4C9A4}">
      <dgm:prSet phldrT="[Text]"/>
      <dgm:spPr/>
      <dgm:t>
        <a:bodyPr/>
        <a:lstStyle/>
        <a:p>
          <a:r>
            <a:rPr lang="en-US" altLang="zh-CN" dirty="0" err="1" smtClean="0"/>
            <a:t>CamGen</a:t>
          </a:r>
          <a:endParaRPr lang="zh-CN" altLang="en-US" dirty="0"/>
        </a:p>
      </dgm:t>
    </dgm:pt>
    <dgm:pt modelId="{CFC5F29C-ECD7-42CD-9EA7-CDFF218763BC}" type="parTrans" cxnId="{1DAB3A28-EA40-46AC-890F-C7110795E725}">
      <dgm:prSet/>
      <dgm:spPr/>
      <dgm:t>
        <a:bodyPr/>
        <a:lstStyle/>
        <a:p>
          <a:endParaRPr lang="zh-CN" altLang="en-US"/>
        </a:p>
      </dgm:t>
    </dgm:pt>
    <dgm:pt modelId="{1381365E-CF3F-4C9B-9884-844D3884CB61}" type="sibTrans" cxnId="{1DAB3A28-EA40-46AC-890F-C7110795E725}">
      <dgm:prSet/>
      <dgm:spPr/>
      <dgm:t>
        <a:bodyPr/>
        <a:lstStyle/>
        <a:p>
          <a:endParaRPr lang="zh-CN" altLang="en-US"/>
        </a:p>
      </dgm:t>
    </dgm:pt>
    <dgm:pt modelId="{84D70FE6-ACFD-41A4-91A9-A7B6763B5CEF}">
      <dgm:prSet phldrT="[Text]"/>
      <dgm:spPr/>
      <dgm:t>
        <a:bodyPr/>
        <a:lstStyle/>
        <a:p>
          <a:r>
            <a:rPr lang="en-US" altLang="zh-CN" dirty="0" err="1" smtClean="0"/>
            <a:t>Peddinghause</a:t>
          </a:r>
          <a:endParaRPr lang="zh-CN" altLang="en-US" dirty="0"/>
        </a:p>
      </dgm:t>
    </dgm:pt>
    <dgm:pt modelId="{D5805956-635D-48AF-A78E-E6E87E869F64}" type="parTrans" cxnId="{747F174A-C9FD-4F66-8369-20C3B42D10A5}">
      <dgm:prSet/>
      <dgm:spPr/>
      <dgm:t>
        <a:bodyPr/>
        <a:lstStyle/>
        <a:p>
          <a:endParaRPr lang="zh-CN" altLang="en-US"/>
        </a:p>
      </dgm:t>
    </dgm:pt>
    <dgm:pt modelId="{DEF8F27D-D072-438D-9934-4ABA0B6C7261}" type="sibTrans" cxnId="{747F174A-C9FD-4F66-8369-20C3B42D10A5}">
      <dgm:prSet/>
      <dgm:spPr/>
      <dgm:t>
        <a:bodyPr/>
        <a:lstStyle/>
        <a:p>
          <a:endParaRPr lang="zh-CN" altLang="en-US"/>
        </a:p>
      </dgm:t>
    </dgm:pt>
    <dgm:pt modelId="{5C98C6B5-4A16-45BF-99F1-58D124012DDA}">
      <dgm:prSet phldrT="[Text]"/>
      <dgm:spPr/>
      <dgm:t>
        <a:bodyPr/>
        <a:lstStyle/>
        <a:p>
          <a:r>
            <a:rPr lang="en-US" altLang="zh-CN" dirty="0" smtClean="0"/>
            <a:t>FMI</a:t>
          </a:r>
          <a:endParaRPr lang="zh-CN" altLang="en-US" dirty="0"/>
        </a:p>
      </dgm:t>
    </dgm:pt>
    <dgm:pt modelId="{6E64DA27-5574-458F-BCA4-D467E3489211}" type="parTrans" cxnId="{506C96F2-B64F-4DEA-A9F4-4BC7EA73D3C9}">
      <dgm:prSet/>
      <dgm:spPr/>
      <dgm:t>
        <a:bodyPr/>
        <a:lstStyle/>
        <a:p>
          <a:endParaRPr lang="zh-CN" altLang="en-US"/>
        </a:p>
      </dgm:t>
    </dgm:pt>
    <dgm:pt modelId="{9D400AF4-29F0-451E-91C2-CDEF5CC1DECB}" type="sibTrans" cxnId="{506C96F2-B64F-4DEA-A9F4-4BC7EA73D3C9}">
      <dgm:prSet/>
      <dgm:spPr/>
      <dgm:t>
        <a:bodyPr/>
        <a:lstStyle/>
        <a:p>
          <a:endParaRPr lang="zh-CN" altLang="en-US"/>
        </a:p>
      </dgm:t>
    </dgm:pt>
    <dgm:pt modelId="{752E197D-D19F-4CAA-8F8B-060919652D6A}" type="pres">
      <dgm:prSet presAssocID="{DEE02604-776F-482C-9C1F-421780A6A420}" presName="Name0" presStyleCnt="0">
        <dgm:presLayoutVars>
          <dgm:dir/>
          <dgm:resizeHandles val="exact"/>
        </dgm:presLayoutVars>
      </dgm:prSet>
      <dgm:spPr/>
    </dgm:pt>
    <dgm:pt modelId="{6AAE940F-7744-4790-A49F-70FB271ADB07}" type="pres">
      <dgm:prSet presAssocID="{6946B4D9-4B99-4A6D-93CE-5D90AFD1D6F0}" presName="composite" presStyleCnt="0"/>
      <dgm:spPr/>
    </dgm:pt>
    <dgm:pt modelId="{2B8A9272-3F1B-422D-8FD2-D93DA8A0E888}" type="pres">
      <dgm:prSet presAssocID="{6946B4D9-4B99-4A6D-93CE-5D90AFD1D6F0}" presName="imagSh" presStyleLbl="bgImgPlace1" presStyleIdx="0" presStyleCnt="3"/>
      <dgm:spPr/>
    </dgm:pt>
    <dgm:pt modelId="{B55CD48B-0D41-45A6-9AB6-91E1CD20956A}" type="pres">
      <dgm:prSet presAssocID="{6946B4D9-4B99-4A6D-93CE-5D90AFD1D6F0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8CA92-14D5-43EE-AF81-AA3D4E76D727}" type="pres">
      <dgm:prSet presAssocID="{22746913-5343-426F-B97F-7D4D8A62D068}" presName="sibTrans" presStyleLbl="sibTrans2D1" presStyleIdx="0" presStyleCnt="2"/>
      <dgm:spPr/>
    </dgm:pt>
    <dgm:pt modelId="{A8B8B06C-1DED-466C-9BD7-81C6958D6B48}" type="pres">
      <dgm:prSet presAssocID="{22746913-5343-426F-B97F-7D4D8A62D068}" presName="connTx" presStyleLbl="sibTrans2D1" presStyleIdx="0" presStyleCnt="2"/>
      <dgm:spPr/>
    </dgm:pt>
    <dgm:pt modelId="{AB04F09F-26D7-42DB-A70E-DC1B7F74D3F4}" type="pres">
      <dgm:prSet presAssocID="{BE3911C3-DEE2-4DD8-A23C-EFDA0CA2B10D}" presName="composite" presStyleCnt="0"/>
      <dgm:spPr/>
    </dgm:pt>
    <dgm:pt modelId="{9ECCD43D-E17A-4A47-BF7B-923F69DAB291}" type="pres">
      <dgm:prSet presAssocID="{BE3911C3-DEE2-4DD8-A23C-EFDA0CA2B10D}" presName="imagSh" presStyleLbl="bgImgPlace1" presStyleIdx="1" presStyleCnt="3"/>
      <dgm:spPr/>
    </dgm:pt>
    <dgm:pt modelId="{39112DEC-77C5-4DA2-8533-353660AE981E}" type="pres">
      <dgm:prSet presAssocID="{BE3911C3-DEE2-4DD8-A23C-EFDA0CA2B10D}" presName="txNode" presStyleLbl="node1" presStyleIdx="1" presStyleCnt="3">
        <dgm:presLayoutVars>
          <dgm:bulletEnabled val="1"/>
        </dgm:presLayoutVars>
      </dgm:prSet>
      <dgm:spPr/>
    </dgm:pt>
    <dgm:pt modelId="{80462F89-4381-42D0-883C-9D5D7C098369}" type="pres">
      <dgm:prSet presAssocID="{CAF26DD9-93B7-4148-A10C-2461B73743B5}" presName="sibTrans" presStyleLbl="sibTrans2D1" presStyleIdx="1" presStyleCnt="2"/>
      <dgm:spPr/>
    </dgm:pt>
    <dgm:pt modelId="{418B1620-4784-4F0F-809F-28A3D9CFC814}" type="pres">
      <dgm:prSet presAssocID="{CAF26DD9-93B7-4148-A10C-2461B73743B5}" presName="connTx" presStyleLbl="sibTrans2D1" presStyleIdx="1" presStyleCnt="2"/>
      <dgm:spPr/>
    </dgm:pt>
    <dgm:pt modelId="{D0779814-969B-4061-8BDA-468427D72847}" type="pres">
      <dgm:prSet presAssocID="{E6951606-2DDC-4992-ABC6-F9E555D4C9A4}" presName="composite" presStyleCnt="0"/>
      <dgm:spPr/>
    </dgm:pt>
    <dgm:pt modelId="{764D02AE-7938-4E7F-9254-85DC7468D78F}" type="pres">
      <dgm:prSet presAssocID="{E6951606-2DDC-4992-ABC6-F9E555D4C9A4}" presName="imagSh" presStyleLbl="bgImgPlace1" presStyleIdx="2" presStyleCnt="3"/>
      <dgm:spPr/>
    </dgm:pt>
    <dgm:pt modelId="{8D7FA428-AA86-4E71-87C2-CACBA6E2C235}" type="pres">
      <dgm:prSet presAssocID="{E6951606-2DDC-4992-ABC6-F9E555D4C9A4}" presName="txNode" presStyleLbl="node1" presStyleIdx="2" presStyleCnt="3">
        <dgm:presLayoutVars>
          <dgm:bulletEnabled val="1"/>
        </dgm:presLayoutVars>
      </dgm:prSet>
      <dgm:spPr/>
    </dgm:pt>
  </dgm:ptLst>
  <dgm:cxnLst>
    <dgm:cxn modelId="{FA9D93C1-8474-46C8-97FC-62881593CCF0}" type="presOf" srcId="{22746913-5343-426F-B97F-7D4D8A62D068}" destId="{A8B8B06C-1DED-466C-9BD7-81C6958D6B48}" srcOrd="1" destOrd="0" presId="urn:microsoft.com/office/officeart/2005/8/layout/hProcess10"/>
    <dgm:cxn modelId="{E93A3A69-0A70-4A58-832F-A63D486F2605}" srcId="{BE3911C3-DEE2-4DD8-A23C-EFDA0CA2B10D}" destId="{BD92F393-6D02-47D6-9BCA-D34A7C679155}" srcOrd="0" destOrd="0" parTransId="{8D3E1C94-D389-4333-829C-64FE779DD143}" sibTransId="{8A53DEF8-3FDC-4572-87CC-4A2A6E674F26}"/>
    <dgm:cxn modelId="{506C96F2-B64F-4DEA-A9F4-4BC7EA73D3C9}" srcId="{E6951606-2DDC-4992-ABC6-F9E555D4C9A4}" destId="{5C98C6B5-4A16-45BF-99F1-58D124012DDA}" srcOrd="1" destOrd="0" parTransId="{6E64DA27-5574-458F-BCA4-D467E3489211}" sibTransId="{9D400AF4-29F0-451E-91C2-CDEF5CC1DECB}"/>
    <dgm:cxn modelId="{D31690A4-A956-4444-B447-C518D2BF5375}" type="presOf" srcId="{6946B4D9-4B99-4A6D-93CE-5D90AFD1D6F0}" destId="{B55CD48B-0D41-45A6-9AB6-91E1CD20956A}" srcOrd="0" destOrd="0" presId="urn:microsoft.com/office/officeart/2005/8/layout/hProcess10"/>
    <dgm:cxn modelId="{D67EF822-D5E0-4922-818D-3CEFF1D97C74}" srcId="{DEE02604-776F-482C-9C1F-421780A6A420}" destId="{6946B4D9-4B99-4A6D-93CE-5D90AFD1D6F0}" srcOrd="0" destOrd="0" parTransId="{D980716D-937A-4428-8F56-10EAE12B0726}" sibTransId="{22746913-5343-426F-B97F-7D4D8A62D068}"/>
    <dgm:cxn modelId="{4C2A0ABE-DF08-4707-B1E2-9CDE916ED132}" type="presOf" srcId="{BD92F393-6D02-47D6-9BCA-D34A7C679155}" destId="{39112DEC-77C5-4DA2-8533-353660AE981E}" srcOrd="0" destOrd="1" presId="urn:microsoft.com/office/officeart/2005/8/layout/hProcess10"/>
    <dgm:cxn modelId="{7BD1DC49-5FA5-473D-AB8D-4246BF384295}" srcId="{6946B4D9-4B99-4A6D-93CE-5D90AFD1D6F0}" destId="{F6F0B489-B15E-4021-BD6F-5F5A8C75CFB9}" srcOrd="1" destOrd="0" parTransId="{059C27DD-CBEA-4D2C-AFFD-52FEF0D0184B}" sibTransId="{66ED3A7C-5D31-4F73-834F-F8F792972105}"/>
    <dgm:cxn modelId="{DD31ED71-4EAB-4762-A3F2-98B3FE28872B}" srcId="{DEE02604-776F-482C-9C1F-421780A6A420}" destId="{BE3911C3-DEE2-4DD8-A23C-EFDA0CA2B10D}" srcOrd="1" destOrd="0" parTransId="{FD41F723-30C8-4B86-85C4-56655E7C3B08}" sibTransId="{CAF26DD9-93B7-4148-A10C-2461B73743B5}"/>
    <dgm:cxn modelId="{15AEC785-9629-4336-A242-3952A66896FB}" type="presOf" srcId="{67CFFAA7-B9F6-4ACC-8F93-330317A0406D}" destId="{B55CD48B-0D41-45A6-9AB6-91E1CD20956A}" srcOrd="0" destOrd="1" presId="urn:microsoft.com/office/officeart/2005/8/layout/hProcess10"/>
    <dgm:cxn modelId="{747F174A-C9FD-4F66-8369-20C3B42D10A5}" srcId="{E6951606-2DDC-4992-ABC6-F9E555D4C9A4}" destId="{84D70FE6-ACFD-41A4-91A9-A7B6763B5CEF}" srcOrd="0" destOrd="0" parTransId="{D5805956-635D-48AF-A78E-E6E87E869F64}" sibTransId="{DEF8F27D-D072-438D-9934-4ABA0B6C7261}"/>
    <dgm:cxn modelId="{3DA1E88D-883A-42ED-A933-19FF46790B12}" type="presOf" srcId="{22746913-5343-426F-B97F-7D4D8A62D068}" destId="{E178CA92-14D5-43EE-AF81-AA3D4E76D727}" srcOrd="0" destOrd="0" presId="urn:microsoft.com/office/officeart/2005/8/layout/hProcess10"/>
    <dgm:cxn modelId="{15396210-8995-4455-943F-B4AF21CE6F9B}" type="presOf" srcId="{BE3911C3-DEE2-4DD8-A23C-EFDA0CA2B10D}" destId="{39112DEC-77C5-4DA2-8533-353660AE981E}" srcOrd="0" destOrd="0" presId="urn:microsoft.com/office/officeart/2005/8/layout/hProcess10"/>
    <dgm:cxn modelId="{47B0BF79-4DE0-43FD-A42F-323BF6B76A1D}" type="presOf" srcId="{F6F0B489-B15E-4021-BD6F-5F5A8C75CFB9}" destId="{B55CD48B-0D41-45A6-9AB6-91E1CD20956A}" srcOrd="0" destOrd="2" presId="urn:microsoft.com/office/officeart/2005/8/layout/hProcess10"/>
    <dgm:cxn modelId="{1DAB3A28-EA40-46AC-890F-C7110795E725}" srcId="{DEE02604-776F-482C-9C1F-421780A6A420}" destId="{E6951606-2DDC-4992-ABC6-F9E555D4C9A4}" srcOrd="2" destOrd="0" parTransId="{CFC5F29C-ECD7-42CD-9EA7-CDFF218763BC}" sibTransId="{1381365E-CF3F-4C9B-9884-844D3884CB61}"/>
    <dgm:cxn modelId="{18995653-CE31-437A-B234-FF0DE0C98920}" srcId="{BE3911C3-DEE2-4DD8-A23C-EFDA0CA2B10D}" destId="{D4FFD201-AB50-4B5E-93C1-49DC15145C71}" srcOrd="1" destOrd="0" parTransId="{3F3EE78F-E364-43D6-A293-0BFA0C23BE0D}" sibTransId="{21E5EAB4-AD05-4DBD-8EA6-28C66311D409}"/>
    <dgm:cxn modelId="{2CFE3D00-9B5C-44DE-A153-8D900223D08D}" type="presOf" srcId="{CAF26DD9-93B7-4148-A10C-2461B73743B5}" destId="{80462F89-4381-42D0-883C-9D5D7C098369}" srcOrd="0" destOrd="0" presId="urn:microsoft.com/office/officeart/2005/8/layout/hProcess10"/>
    <dgm:cxn modelId="{C34234EF-C5AB-4302-B081-E1D5B40B6FD2}" srcId="{6946B4D9-4B99-4A6D-93CE-5D90AFD1D6F0}" destId="{67CFFAA7-B9F6-4ACC-8F93-330317A0406D}" srcOrd="0" destOrd="0" parTransId="{69410966-1BB0-4A12-80E5-1C2AC2B3EE11}" sibTransId="{6C80FD27-26D2-4FCB-ABBC-69ED7B3A5114}"/>
    <dgm:cxn modelId="{F178BCF7-043B-4B98-AEA9-CE129243EAF7}" type="presOf" srcId="{5C98C6B5-4A16-45BF-99F1-58D124012DDA}" destId="{8D7FA428-AA86-4E71-87C2-CACBA6E2C235}" srcOrd="0" destOrd="2" presId="urn:microsoft.com/office/officeart/2005/8/layout/hProcess10"/>
    <dgm:cxn modelId="{69641C53-33D6-4A31-B126-27FFA15811AE}" type="presOf" srcId="{CAF26DD9-93B7-4148-A10C-2461B73743B5}" destId="{418B1620-4784-4F0F-809F-28A3D9CFC814}" srcOrd="1" destOrd="0" presId="urn:microsoft.com/office/officeart/2005/8/layout/hProcess10"/>
    <dgm:cxn modelId="{7497A5CC-E0A6-479A-BCDF-0578A2D1CC31}" type="presOf" srcId="{E6951606-2DDC-4992-ABC6-F9E555D4C9A4}" destId="{8D7FA428-AA86-4E71-87C2-CACBA6E2C235}" srcOrd="0" destOrd="0" presId="urn:microsoft.com/office/officeart/2005/8/layout/hProcess10"/>
    <dgm:cxn modelId="{E3505A07-1786-4532-A4CD-A13890E06198}" type="presOf" srcId="{DEE02604-776F-482C-9C1F-421780A6A420}" destId="{752E197D-D19F-4CAA-8F8B-060919652D6A}" srcOrd="0" destOrd="0" presId="urn:microsoft.com/office/officeart/2005/8/layout/hProcess10"/>
    <dgm:cxn modelId="{BDA57038-232B-488F-825F-8410CE4FD578}" type="presOf" srcId="{84D70FE6-ACFD-41A4-91A9-A7B6763B5CEF}" destId="{8D7FA428-AA86-4E71-87C2-CACBA6E2C235}" srcOrd="0" destOrd="1" presId="urn:microsoft.com/office/officeart/2005/8/layout/hProcess10"/>
    <dgm:cxn modelId="{F6E7C898-B32B-498B-9DF3-B2A8B4BBBD38}" type="presOf" srcId="{D4FFD201-AB50-4B5E-93C1-49DC15145C71}" destId="{39112DEC-77C5-4DA2-8533-353660AE981E}" srcOrd="0" destOrd="2" presId="urn:microsoft.com/office/officeart/2005/8/layout/hProcess10"/>
    <dgm:cxn modelId="{ACC7EB2B-4F72-44F8-9C69-B44F6E41339D}" type="presParOf" srcId="{752E197D-D19F-4CAA-8F8B-060919652D6A}" destId="{6AAE940F-7744-4790-A49F-70FB271ADB07}" srcOrd="0" destOrd="0" presId="urn:microsoft.com/office/officeart/2005/8/layout/hProcess10"/>
    <dgm:cxn modelId="{FE3C31C4-9600-441F-AB86-CBA22E4B5D17}" type="presParOf" srcId="{6AAE940F-7744-4790-A49F-70FB271ADB07}" destId="{2B8A9272-3F1B-422D-8FD2-D93DA8A0E888}" srcOrd="0" destOrd="0" presId="urn:microsoft.com/office/officeart/2005/8/layout/hProcess10"/>
    <dgm:cxn modelId="{E9D9076F-736C-4F54-A652-AF74FDA3D07E}" type="presParOf" srcId="{6AAE940F-7744-4790-A49F-70FB271ADB07}" destId="{B55CD48B-0D41-45A6-9AB6-91E1CD20956A}" srcOrd="1" destOrd="0" presId="urn:microsoft.com/office/officeart/2005/8/layout/hProcess10"/>
    <dgm:cxn modelId="{BC9A5C3F-DA2B-4F35-9CAB-234BDB298953}" type="presParOf" srcId="{752E197D-D19F-4CAA-8F8B-060919652D6A}" destId="{E178CA92-14D5-43EE-AF81-AA3D4E76D727}" srcOrd="1" destOrd="0" presId="urn:microsoft.com/office/officeart/2005/8/layout/hProcess10"/>
    <dgm:cxn modelId="{38F02E93-49A1-4A57-9743-22DD9743CF2F}" type="presParOf" srcId="{E178CA92-14D5-43EE-AF81-AA3D4E76D727}" destId="{A8B8B06C-1DED-466C-9BD7-81C6958D6B48}" srcOrd="0" destOrd="0" presId="urn:microsoft.com/office/officeart/2005/8/layout/hProcess10"/>
    <dgm:cxn modelId="{750A91EA-DF79-490F-884F-D79C462BA89F}" type="presParOf" srcId="{752E197D-D19F-4CAA-8F8B-060919652D6A}" destId="{AB04F09F-26D7-42DB-A70E-DC1B7F74D3F4}" srcOrd="2" destOrd="0" presId="urn:microsoft.com/office/officeart/2005/8/layout/hProcess10"/>
    <dgm:cxn modelId="{F5145238-9BDD-4958-BA9A-56475531662A}" type="presParOf" srcId="{AB04F09F-26D7-42DB-A70E-DC1B7F74D3F4}" destId="{9ECCD43D-E17A-4A47-BF7B-923F69DAB291}" srcOrd="0" destOrd="0" presId="urn:microsoft.com/office/officeart/2005/8/layout/hProcess10"/>
    <dgm:cxn modelId="{689D4D78-9CB3-43EE-8BB5-D754A467C727}" type="presParOf" srcId="{AB04F09F-26D7-42DB-A70E-DC1B7F74D3F4}" destId="{39112DEC-77C5-4DA2-8533-353660AE981E}" srcOrd="1" destOrd="0" presId="urn:microsoft.com/office/officeart/2005/8/layout/hProcess10"/>
    <dgm:cxn modelId="{397A5355-634C-43D6-9D43-4198F24DF388}" type="presParOf" srcId="{752E197D-D19F-4CAA-8F8B-060919652D6A}" destId="{80462F89-4381-42D0-883C-9D5D7C098369}" srcOrd="3" destOrd="0" presId="urn:microsoft.com/office/officeart/2005/8/layout/hProcess10"/>
    <dgm:cxn modelId="{6550B888-234E-4A52-BD2D-5BBF50659BF0}" type="presParOf" srcId="{80462F89-4381-42D0-883C-9D5D7C098369}" destId="{418B1620-4784-4F0F-809F-28A3D9CFC814}" srcOrd="0" destOrd="0" presId="urn:microsoft.com/office/officeart/2005/8/layout/hProcess10"/>
    <dgm:cxn modelId="{11169515-9CB2-4FD2-AEDE-F47D5416A317}" type="presParOf" srcId="{752E197D-D19F-4CAA-8F8B-060919652D6A}" destId="{D0779814-969B-4061-8BDA-468427D72847}" srcOrd="4" destOrd="0" presId="urn:microsoft.com/office/officeart/2005/8/layout/hProcess10"/>
    <dgm:cxn modelId="{2BAA53A6-AD0F-44C6-A0DB-A3C914704C04}" type="presParOf" srcId="{D0779814-969B-4061-8BDA-468427D72847}" destId="{764D02AE-7938-4E7F-9254-85DC7468D78F}" srcOrd="0" destOrd="0" presId="urn:microsoft.com/office/officeart/2005/8/layout/hProcess10"/>
    <dgm:cxn modelId="{513623FD-521A-4B5B-A71E-37BA7F5EDD31}" type="presParOf" srcId="{D0779814-969B-4061-8BDA-468427D72847}" destId="{8D7FA428-AA86-4E71-87C2-CACBA6E2C23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4A7130-8396-459E-9186-980CE2A9BA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19AE4-1A68-405A-9465-A5B69B88185F}">
      <dgm:prSet/>
      <dgm:spPr>
        <a:solidFill>
          <a:schemeClr val="bg2"/>
        </a:solidFill>
      </dgm:spPr>
      <dgm:t>
        <a:bodyPr/>
        <a:lstStyle/>
        <a:p>
          <a:pPr rtl="0"/>
          <a:r>
            <a:rPr lang="zh-CN" b="0" baseline="0" dirty="0" smtClean="0"/>
            <a:t>业务逻辑</a:t>
          </a:r>
          <a:endParaRPr lang="zh-CN" b="0" baseline="0" dirty="0"/>
        </a:p>
      </dgm:t>
    </dgm:pt>
    <dgm:pt modelId="{FB961A17-324A-4720-BA6D-4DA1C2C55468}" type="par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AE8F0872-D2F3-461B-B30E-5C60BD3A1960}" type="sib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5CD6B300-EBFB-4AF1-8F68-521B6332F601}">
      <dgm:prSet/>
      <dgm:spPr/>
      <dgm:t>
        <a:bodyPr/>
        <a:lstStyle/>
        <a:p>
          <a:pPr rtl="0"/>
          <a:r>
            <a:rPr lang="zh-CN" altLang="en-US" b="0" baseline="0" dirty="0" smtClean="0"/>
            <a:t>软件介绍</a:t>
          </a:r>
          <a:endParaRPr lang="zh-CN" b="0" baseline="0" dirty="0"/>
        </a:p>
      </dgm:t>
    </dgm:pt>
    <dgm:pt modelId="{824E558A-4BD7-4694-8962-BAE1713EDAE7}" type="par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3F48431F-CEC0-4D55-89EB-3EA8300EC6A1}" type="sib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84BD06D5-A7E4-4E06-968C-B8DEAD472EF4}">
      <dgm:prSet/>
      <dgm:spPr/>
      <dgm:t>
        <a:bodyPr/>
        <a:lstStyle/>
        <a:p>
          <a:pPr rtl="0"/>
          <a:r>
            <a:rPr lang="zh-CN" altLang="en-US" b="0" baseline="0" dirty="0" smtClean="0"/>
            <a:t>软件操作</a:t>
          </a:r>
          <a:endParaRPr lang="zh-CN" b="0" baseline="0" dirty="0"/>
        </a:p>
      </dgm:t>
    </dgm:pt>
    <dgm:pt modelId="{8CAF2436-FE40-422B-8C59-77C0D82C1E0C}" type="par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2426D862-2915-44BD-BFBF-C0B530B11D5A}" type="sib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78967A95-A999-47B2-AD7B-A23A5BB84864}" type="pres">
      <dgm:prSet presAssocID="{7B4A7130-8396-459E-9186-980CE2A9BA0E}" presName="Name0" presStyleCnt="0">
        <dgm:presLayoutVars>
          <dgm:dir/>
          <dgm:animLvl val="lvl"/>
          <dgm:resizeHandles val="exact"/>
        </dgm:presLayoutVars>
      </dgm:prSet>
      <dgm:spPr/>
    </dgm:pt>
    <dgm:pt modelId="{DBFCBE6E-25D5-43AC-973B-B0D80E6D1C91}" type="pres">
      <dgm:prSet presAssocID="{96919AE4-1A68-405A-9465-A5B69B8818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21ECB7-CAFC-4A4E-B7EC-7453CF0A1FEC}" type="pres">
      <dgm:prSet presAssocID="{AE8F0872-D2F3-461B-B30E-5C60BD3A1960}" presName="parTxOnlySpace" presStyleCnt="0"/>
      <dgm:spPr/>
    </dgm:pt>
    <dgm:pt modelId="{E9E6C468-C58B-4D91-8F5D-7D34C38FAABA}" type="pres">
      <dgm:prSet presAssocID="{5CD6B300-EBFB-4AF1-8F68-521B6332F6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B8F213-1620-4167-A9EE-4D5A2C746C7E}" type="pres">
      <dgm:prSet presAssocID="{3F48431F-CEC0-4D55-89EB-3EA8300EC6A1}" presName="parTxOnlySpace" presStyleCnt="0"/>
      <dgm:spPr/>
    </dgm:pt>
    <dgm:pt modelId="{AC0D90FC-2AB0-4AED-B576-F2B30D9B2F0E}" type="pres">
      <dgm:prSet presAssocID="{84BD06D5-A7E4-4E06-968C-B8DEAD472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B7A0100-DF0A-481D-888C-E17E2B99F329}" srcId="{7B4A7130-8396-459E-9186-980CE2A9BA0E}" destId="{5CD6B300-EBFB-4AF1-8F68-521B6332F601}" srcOrd="1" destOrd="0" parTransId="{824E558A-4BD7-4694-8962-BAE1713EDAE7}" sibTransId="{3F48431F-CEC0-4D55-89EB-3EA8300EC6A1}"/>
    <dgm:cxn modelId="{02B90BBF-D3F0-41CD-9CD0-454E5048B4AD}" type="presOf" srcId="{96919AE4-1A68-405A-9465-A5B69B88185F}" destId="{DBFCBE6E-25D5-43AC-973B-B0D80E6D1C91}" srcOrd="0" destOrd="0" presId="urn:microsoft.com/office/officeart/2005/8/layout/chevron1"/>
    <dgm:cxn modelId="{B291846A-1B78-4221-9D62-F2D0F718D45A}" type="presOf" srcId="{84BD06D5-A7E4-4E06-968C-B8DEAD472EF4}" destId="{AC0D90FC-2AB0-4AED-B576-F2B30D9B2F0E}" srcOrd="0" destOrd="0" presId="urn:microsoft.com/office/officeart/2005/8/layout/chevron1"/>
    <dgm:cxn modelId="{92759898-F7D9-4ACC-887E-71A407562439}" srcId="{7B4A7130-8396-459E-9186-980CE2A9BA0E}" destId="{96919AE4-1A68-405A-9465-A5B69B88185F}" srcOrd="0" destOrd="0" parTransId="{FB961A17-324A-4720-BA6D-4DA1C2C55468}" sibTransId="{AE8F0872-D2F3-461B-B30E-5C60BD3A1960}"/>
    <dgm:cxn modelId="{1737D383-B5CD-4FBD-B789-BB4826B07034}" srcId="{7B4A7130-8396-459E-9186-980CE2A9BA0E}" destId="{84BD06D5-A7E4-4E06-968C-B8DEAD472EF4}" srcOrd="2" destOrd="0" parTransId="{8CAF2436-FE40-422B-8C59-77C0D82C1E0C}" sibTransId="{2426D862-2915-44BD-BFBF-C0B530B11D5A}"/>
    <dgm:cxn modelId="{22640A94-4BC3-410D-9708-9565B12BFB1B}" type="presOf" srcId="{7B4A7130-8396-459E-9186-980CE2A9BA0E}" destId="{78967A95-A999-47B2-AD7B-A23A5BB84864}" srcOrd="0" destOrd="0" presId="urn:microsoft.com/office/officeart/2005/8/layout/chevron1"/>
    <dgm:cxn modelId="{D4FFB81C-24CE-43C9-928A-81E86BFC20D5}" type="presOf" srcId="{5CD6B300-EBFB-4AF1-8F68-521B6332F601}" destId="{E9E6C468-C58B-4D91-8F5D-7D34C38FAABA}" srcOrd="0" destOrd="0" presId="urn:microsoft.com/office/officeart/2005/8/layout/chevron1"/>
    <dgm:cxn modelId="{41E73C71-7E29-43E1-A44D-A18CCEDC9C6F}" type="presParOf" srcId="{78967A95-A999-47B2-AD7B-A23A5BB84864}" destId="{DBFCBE6E-25D5-43AC-973B-B0D80E6D1C91}" srcOrd="0" destOrd="0" presId="urn:microsoft.com/office/officeart/2005/8/layout/chevron1"/>
    <dgm:cxn modelId="{BD048F96-181E-4C75-9C30-C77C9B6E61D4}" type="presParOf" srcId="{78967A95-A999-47B2-AD7B-A23A5BB84864}" destId="{1521ECB7-CAFC-4A4E-B7EC-7453CF0A1FEC}" srcOrd="1" destOrd="0" presId="urn:microsoft.com/office/officeart/2005/8/layout/chevron1"/>
    <dgm:cxn modelId="{C3EDC01F-6A49-4E26-82EC-FE79FAF9215D}" type="presParOf" srcId="{78967A95-A999-47B2-AD7B-A23A5BB84864}" destId="{E9E6C468-C58B-4D91-8F5D-7D34C38FAABA}" srcOrd="2" destOrd="0" presId="urn:microsoft.com/office/officeart/2005/8/layout/chevron1"/>
    <dgm:cxn modelId="{5B3CFD3B-3C00-47D3-BF9F-F1F7C16154A5}" type="presParOf" srcId="{78967A95-A999-47B2-AD7B-A23A5BB84864}" destId="{9BB8F213-1620-4167-A9EE-4D5A2C746C7E}" srcOrd="3" destOrd="0" presId="urn:microsoft.com/office/officeart/2005/8/layout/chevron1"/>
    <dgm:cxn modelId="{E9E6D161-59D1-4235-986D-97E0999B753C}" type="presParOf" srcId="{78967A95-A999-47B2-AD7B-A23A5BB84864}" destId="{AC0D90FC-2AB0-4AED-B576-F2B30D9B2F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EAB10-C48F-4DCE-A4E1-1E037C6FB8A3}" type="doc">
      <dgm:prSet loTypeId="urn:microsoft.com/office/officeart/2005/8/layout/radial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C51DB02-893D-4EB8-A60E-65BEED738E0C}">
      <dgm:prSet phldrT="[Text]"/>
      <dgm:spPr/>
      <dgm:t>
        <a:bodyPr/>
        <a:lstStyle/>
        <a:p>
          <a:r>
            <a:rPr lang="zh-CN" altLang="en-US" dirty="0" smtClean="0"/>
            <a:t>数据来源</a:t>
          </a:r>
          <a:endParaRPr lang="zh-CN" altLang="en-US" dirty="0"/>
        </a:p>
      </dgm:t>
    </dgm:pt>
    <dgm:pt modelId="{935BBA79-21F0-4D61-BEE8-51339D8AB21E}" type="parTrans" cxnId="{C9C83AC2-8E33-4CAB-B92A-05179693C06E}">
      <dgm:prSet/>
      <dgm:spPr/>
      <dgm:t>
        <a:bodyPr/>
        <a:lstStyle/>
        <a:p>
          <a:endParaRPr lang="zh-CN" altLang="en-US"/>
        </a:p>
      </dgm:t>
    </dgm:pt>
    <dgm:pt modelId="{95FAD313-DCF9-481C-A046-748F907BECB1}" type="sibTrans" cxnId="{C9C83AC2-8E33-4CAB-B92A-05179693C06E}">
      <dgm:prSet/>
      <dgm:spPr/>
      <dgm:t>
        <a:bodyPr/>
        <a:lstStyle/>
        <a:p>
          <a:endParaRPr lang="zh-CN" altLang="en-US"/>
        </a:p>
      </dgm:t>
    </dgm:pt>
    <dgm:pt modelId="{098BBC85-8C31-4FC7-BD76-F97192E9029F}">
      <dgm:prSet phldrT="[Text]"/>
      <dgm:spPr/>
      <dgm:t>
        <a:bodyPr/>
        <a:lstStyle/>
        <a:p>
          <a:r>
            <a:rPr lang="zh-CN" altLang="en-US" dirty="0" smtClean="0"/>
            <a:t>工程部数据</a:t>
          </a:r>
          <a:r>
            <a:rPr lang="en-US" altLang="zh-CN" dirty="0" smtClean="0">
              <a:sym typeface="Wingdings" pitchFamily="2" charset="2"/>
            </a:rPr>
            <a:t></a:t>
          </a:r>
          <a:r>
            <a:rPr lang="zh-CN" altLang="en-US" dirty="0" smtClean="0">
              <a:sym typeface="Wingdings" pitchFamily="2" charset="2"/>
            </a:rPr>
            <a:t>钢构车间管理系统</a:t>
          </a:r>
          <a:endParaRPr lang="zh-CN" altLang="en-US" dirty="0"/>
        </a:p>
      </dgm:t>
    </dgm:pt>
    <dgm:pt modelId="{F5392A85-EC8C-4385-B014-276CC01C7647}" type="parTrans" cxnId="{63E5F766-4D4A-4DB0-B984-FA4487013820}">
      <dgm:prSet/>
      <dgm:spPr/>
      <dgm:t>
        <a:bodyPr/>
        <a:lstStyle/>
        <a:p>
          <a:endParaRPr lang="zh-CN" altLang="en-US"/>
        </a:p>
      </dgm:t>
    </dgm:pt>
    <dgm:pt modelId="{98D5F87B-4CB8-424C-BDE1-E9A920960928}" type="sibTrans" cxnId="{63E5F766-4D4A-4DB0-B984-FA4487013820}">
      <dgm:prSet/>
      <dgm:spPr/>
      <dgm:t>
        <a:bodyPr/>
        <a:lstStyle/>
        <a:p>
          <a:endParaRPr lang="zh-CN" altLang="en-US"/>
        </a:p>
      </dgm:t>
    </dgm:pt>
    <dgm:pt modelId="{9DEB9E9A-381F-4CF3-8C6C-CF789FA8E25B}">
      <dgm:prSet phldrT="[Text]"/>
      <dgm:spPr/>
      <dgm:t>
        <a:bodyPr/>
        <a:lstStyle/>
        <a:p>
          <a:r>
            <a:rPr lang="zh-CN" altLang="en-US" dirty="0" smtClean="0"/>
            <a:t>注意事项</a:t>
          </a:r>
          <a:endParaRPr lang="zh-CN" altLang="en-US" dirty="0"/>
        </a:p>
      </dgm:t>
    </dgm:pt>
    <dgm:pt modelId="{E004D2BB-E67E-447C-9278-2E3EAB8CF7AB}" type="parTrans" cxnId="{CBA035A3-18EC-4E7E-A287-FB4B0F791767}">
      <dgm:prSet/>
      <dgm:spPr/>
      <dgm:t>
        <a:bodyPr/>
        <a:lstStyle/>
        <a:p>
          <a:endParaRPr lang="zh-CN" altLang="en-US"/>
        </a:p>
      </dgm:t>
    </dgm:pt>
    <dgm:pt modelId="{08AB419B-08B0-4652-B8A5-381275F919EF}" type="sibTrans" cxnId="{CBA035A3-18EC-4E7E-A287-FB4B0F791767}">
      <dgm:prSet/>
      <dgm:spPr/>
      <dgm:t>
        <a:bodyPr/>
        <a:lstStyle/>
        <a:p>
          <a:endParaRPr lang="zh-CN" altLang="en-US"/>
        </a:p>
      </dgm:t>
    </dgm:pt>
    <dgm:pt modelId="{0216A4B1-83C1-436C-9CB7-B7F1F02738A7}">
      <dgm:prSet phldrT="[Text]"/>
      <dgm:spPr/>
      <dgm:t>
        <a:bodyPr/>
        <a:lstStyle/>
        <a:p>
          <a:r>
            <a:rPr lang="zh-CN" altLang="en-US" dirty="0" smtClean="0"/>
            <a:t>目前手工注明</a:t>
          </a:r>
          <a:r>
            <a:rPr lang="en-US" altLang="zh-CN" dirty="0" smtClean="0"/>
            <a:t>web/flange</a:t>
          </a:r>
          <a:endParaRPr lang="zh-CN" altLang="en-US" dirty="0"/>
        </a:p>
      </dgm:t>
    </dgm:pt>
    <dgm:pt modelId="{FCE6AB0E-D6F3-40A4-9CF1-F0A9B983B30F}" type="parTrans" cxnId="{992DE625-DAC0-4A10-A431-87A3799F2D9D}">
      <dgm:prSet/>
      <dgm:spPr/>
      <dgm:t>
        <a:bodyPr/>
        <a:lstStyle/>
        <a:p>
          <a:endParaRPr lang="zh-CN" altLang="en-US"/>
        </a:p>
      </dgm:t>
    </dgm:pt>
    <dgm:pt modelId="{48E35BD9-3640-48C1-BD54-CB7EB2853F36}" type="sibTrans" cxnId="{992DE625-DAC0-4A10-A431-87A3799F2D9D}">
      <dgm:prSet/>
      <dgm:spPr/>
      <dgm:t>
        <a:bodyPr/>
        <a:lstStyle/>
        <a:p>
          <a:endParaRPr lang="zh-CN" altLang="en-US"/>
        </a:p>
      </dgm:t>
    </dgm:pt>
    <dgm:pt modelId="{1C692048-2AE6-4536-8EF2-E432E67EABC4}" type="pres">
      <dgm:prSet presAssocID="{2F9EAB10-C48F-4DCE-A4E1-1E037C6FB8A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26A3206F-BB20-40DE-9803-5DBA520598B9}" type="pres">
      <dgm:prSet presAssocID="{2F9EAB10-C48F-4DCE-A4E1-1E037C6FB8A3}" presName="cycle" presStyleCnt="0"/>
      <dgm:spPr/>
    </dgm:pt>
    <dgm:pt modelId="{0CBC8150-AE84-4F9B-8E59-85035628D7CA}" type="pres">
      <dgm:prSet presAssocID="{2F9EAB10-C48F-4DCE-A4E1-1E037C6FB8A3}" presName="centerShape" presStyleCnt="0"/>
      <dgm:spPr/>
    </dgm:pt>
    <dgm:pt modelId="{F94068A8-7809-43C0-B7A4-C7261C2B67BA}" type="pres">
      <dgm:prSet presAssocID="{2F9EAB10-C48F-4DCE-A4E1-1E037C6FB8A3}" presName="connSite" presStyleLbl="node1" presStyleIdx="0" presStyleCnt="3"/>
      <dgm:spPr/>
    </dgm:pt>
    <dgm:pt modelId="{89806EBD-26A6-428B-BFC9-5EC6F7941480}" type="pres">
      <dgm:prSet presAssocID="{2F9EAB10-C48F-4DCE-A4E1-1E037C6FB8A3}" presName="visible" presStyleLbl="node1" presStyleIdx="0" presStyleCnt="3"/>
      <dgm:spPr/>
    </dgm:pt>
    <dgm:pt modelId="{B80F99B8-9BF1-47F6-9F5C-3C5BBEB9D293}" type="pres">
      <dgm:prSet presAssocID="{935BBA79-21F0-4D61-BEE8-51339D8AB21E}" presName="Name25" presStyleLbl="parChTrans1D1" presStyleIdx="0" presStyleCnt="2"/>
      <dgm:spPr/>
    </dgm:pt>
    <dgm:pt modelId="{B29CF918-4DCF-4090-BDDD-704957319667}" type="pres">
      <dgm:prSet presAssocID="{1C51DB02-893D-4EB8-A60E-65BEED738E0C}" presName="node" presStyleCnt="0"/>
      <dgm:spPr/>
    </dgm:pt>
    <dgm:pt modelId="{45F3CA4E-9D60-4352-B675-CB9A6E1BA122}" type="pres">
      <dgm:prSet presAssocID="{1C51DB02-893D-4EB8-A60E-65BEED738E0C}" presName="parentNode" presStyleLbl="node1" presStyleIdx="1" presStyleCnt="3">
        <dgm:presLayoutVars>
          <dgm:chMax val="1"/>
          <dgm:bulletEnabled val="1"/>
        </dgm:presLayoutVars>
      </dgm:prSet>
      <dgm:spPr/>
    </dgm:pt>
    <dgm:pt modelId="{60AA499B-60A7-498F-A7D2-8C22D47786F8}" type="pres">
      <dgm:prSet presAssocID="{1C51DB02-893D-4EB8-A60E-65BEED738E0C}" presName="childNode" presStyleLbl="revTx" presStyleIdx="0" presStyleCnt="2">
        <dgm:presLayoutVars>
          <dgm:bulletEnabled val="1"/>
        </dgm:presLayoutVars>
      </dgm:prSet>
      <dgm:spPr/>
    </dgm:pt>
    <dgm:pt modelId="{344F3488-192F-4A32-ABDF-FFF28864787B}" type="pres">
      <dgm:prSet presAssocID="{E004D2BB-E67E-447C-9278-2E3EAB8CF7AB}" presName="Name25" presStyleLbl="parChTrans1D1" presStyleIdx="1" presStyleCnt="2"/>
      <dgm:spPr/>
    </dgm:pt>
    <dgm:pt modelId="{CA2F33A7-2305-4312-AC3C-21843C1FE052}" type="pres">
      <dgm:prSet presAssocID="{9DEB9E9A-381F-4CF3-8C6C-CF789FA8E25B}" presName="node" presStyleCnt="0"/>
      <dgm:spPr/>
    </dgm:pt>
    <dgm:pt modelId="{B08C51F4-EA32-4454-88AC-C2515EE27895}" type="pres">
      <dgm:prSet presAssocID="{9DEB9E9A-381F-4CF3-8C6C-CF789FA8E25B}" presName="parentNode" presStyleLbl="node1" presStyleIdx="2" presStyleCnt="3">
        <dgm:presLayoutVars>
          <dgm:chMax val="1"/>
          <dgm:bulletEnabled val="1"/>
        </dgm:presLayoutVars>
      </dgm:prSet>
      <dgm:spPr/>
    </dgm:pt>
    <dgm:pt modelId="{B7E6C90C-50DC-4759-B85D-753FEE6C8B0B}" type="pres">
      <dgm:prSet presAssocID="{9DEB9E9A-381F-4CF3-8C6C-CF789FA8E25B}" presName="childNode" presStyleLbl="revTx" presStyleIdx="1" presStyleCnt="2">
        <dgm:presLayoutVars>
          <dgm:bulletEnabled val="1"/>
        </dgm:presLayoutVars>
      </dgm:prSet>
      <dgm:spPr/>
    </dgm:pt>
  </dgm:ptLst>
  <dgm:cxnLst>
    <dgm:cxn modelId="{0EDEF443-FBF1-448E-8963-BB92CE310671}" type="presOf" srcId="{2F9EAB10-C48F-4DCE-A4E1-1E037C6FB8A3}" destId="{1C692048-2AE6-4536-8EF2-E432E67EABC4}" srcOrd="0" destOrd="0" presId="urn:microsoft.com/office/officeart/2005/8/layout/radial2"/>
    <dgm:cxn modelId="{B6EAF2D7-E656-41AF-89F0-BF59C09A26CD}" type="presOf" srcId="{E004D2BB-E67E-447C-9278-2E3EAB8CF7AB}" destId="{344F3488-192F-4A32-ABDF-FFF28864787B}" srcOrd="0" destOrd="0" presId="urn:microsoft.com/office/officeart/2005/8/layout/radial2"/>
    <dgm:cxn modelId="{0CDBDB6F-D425-450B-8EE6-ACAB066060A4}" type="presOf" srcId="{9DEB9E9A-381F-4CF3-8C6C-CF789FA8E25B}" destId="{B08C51F4-EA32-4454-88AC-C2515EE27895}" srcOrd="0" destOrd="0" presId="urn:microsoft.com/office/officeart/2005/8/layout/radial2"/>
    <dgm:cxn modelId="{C9C83AC2-8E33-4CAB-B92A-05179693C06E}" srcId="{2F9EAB10-C48F-4DCE-A4E1-1E037C6FB8A3}" destId="{1C51DB02-893D-4EB8-A60E-65BEED738E0C}" srcOrd="0" destOrd="0" parTransId="{935BBA79-21F0-4D61-BEE8-51339D8AB21E}" sibTransId="{95FAD313-DCF9-481C-A046-748F907BECB1}"/>
    <dgm:cxn modelId="{4DB9AA62-994F-4D6D-8910-407E5E9D7F9A}" type="presOf" srcId="{935BBA79-21F0-4D61-BEE8-51339D8AB21E}" destId="{B80F99B8-9BF1-47F6-9F5C-3C5BBEB9D293}" srcOrd="0" destOrd="0" presId="urn:microsoft.com/office/officeart/2005/8/layout/radial2"/>
    <dgm:cxn modelId="{63E5F766-4D4A-4DB0-B984-FA4487013820}" srcId="{1C51DB02-893D-4EB8-A60E-65BEED738E0C}" destId="{098BBC85-8C31-4FC7-BD76-F97192E9029F}" srcOrd="0" destOrd="0" parTransId="{F5392A85-EC8C-4385-B014-276CC01C7647}" sibTransId="{98D5F87B-4CB8-424C-BDE1-E9A920960928}"/>
    <dgm:cxn modelId="{1F72B03C-2444-4827-880C-DDA9F8449A6A}" type="presOf" srcId="{0216A4B1-83C1-436C-9CB7-B7F1F02738A7}" destId="{B7E6C90C-50DC-4759-B85D-753FEE6C8B0B}" srcOrd="0" destOrd="0" presId="urn:microsoft.com/office/officeart/2005/8/layout/radial2"/>
    <dgm:cxn modelId="{2EDF2B9C-4FA6-4ED5-AB28-C9F9A42A9BF6}" type="presOf" srcId="{1C51DB02-893D-4EB8-A60E-65BEED738E0C}" destId="{45F3CA4E-9D60-4352-B675-CB9A6E1BA122}" srcOrd="0" destOrd="0" presId="urn:microsoft.com/office/officeart/2005/8/layout/radial2"/>
    <dgm:cxn modelId="{992DE625-DAC0-4A10-A431-87A3799F2D9D}" srcId="{9DEB9E9A-381F-4CF3-8C6C-CF789FA8E25B}" destId="{0216A4B1-83C1-436C-9CB7-B7F1F02738A7}" srcOrd="0" destOrd="0" parTransId="{FCE6AB0E-D6F3-40A4-9CF1-F0A9B983B30F}" sibTransId="{48E35BD9-3640-48C1-BD54-CB7EB2853F36}"/>
    <dgm:cxn modelId="{9ACEEB58-D6B6-439E-8B06-CFD659E09E81}" type="presOf" srcId="{098BBC85-8C31-4FC7-BD76-F97192E9029F}" destId="{60AA499B-60A7-498F-A7D2-8C22D47786F8}" srcOrd="0" destOrd="0" presId="urn:microsoft.com/office/officeart/2005/8/layout/radial2"/>
    <dgm:cxn modelId="{CBA035A3-18EC-4E7E-A287-FB4B0F791767}" srcId="{2F9EAB10-C48F-4DCE-A4E1-1E037C6FB8A3}" destId="{9DEB9E9A-381F-4CF3-8C6C-CF789FA8E25B}" srcOrd="1" destOrd="0" parTransId="{E004D2BB-E67E-447C-9278-2E3EAB8CF7AB}" sibTransId="{08AB419B-08B0-4652-B8A5-381275F919EF}"/>
    <dgm:cxn modelId="{CDA26AB3-2945-4B85-B57E-796B44249609}" type="presParOf" srcId="{1C692048-2AE6-4536-8EF2-E432E67EABC4}" destId="{26A3206F-BB20-40DE-9803-5DBA520598B9}" srcOrd="0" destOrd="0" presId="urn:microsoft.com/office/officeart/2005/8/layout/radial2"/>
    <dgm:cxn modelId="{DB2C829B-8B4F-4D3D-9E2C-365E88C96470}" type="presParOf" srcId="{26A3206F-BB20-40DE-9803-5DBA520598B9}" destId="{0CBC8150-AE84-4F9B-8E59-85035628D7CA}" srcOrd="0" destOrd="0" presId="urn:microsoft.com/office/officeart/2005/8/layout/radial2"/>
    <dgm:cxn modelId="{F8E7006C-06C6-41EE-A334-D4762B3E89F7}" type="presParOf" srcId="{0CBC8150-AE84-4F9B-8E59-85035628D7CA}" destId="{F94068A8-7809-43C0-B7A4-C7261C2B67BA}" srcOrd="0" destOrd="0" presId="urn:microsoft.com/office/officeart/2005/8/layout/radial2"/>
    <dgm:cxn modelId="{01F7EB09-1280-47A7-A2A7-473AD2775EAF}" type="presParOf" srcId="{0CBC8150-AE84-4F9B-8E59-85035628D7CA}" destId="{89806EBD-26A6-428B-BFC9-5EC6F7941480}" srcOrd="1" destOrd="0" presId="urn:microsoft.com/office/officeart/2005/8/layout/radial2"/>
    <dgm:cxn modelId="{2976535F-CC0A-4470-8129-FBE2B9A71F9E}" type="presParOf" srcId="{26A3206F-BB20-40DE-9803-5DBA520598B9}" destId="{B80F99B8-9BF1-47F6-9F5C-3C5BBEB9D293}" srcOrd="1" destOrd="0" presId="urn:microsoft.com/office/officeart/2005/8/layout/radial2"/>
    <dgm:cxn modelId="{B757A380-5EA0-47F7-99CF-8DA5D008EDE0}" type="presParOf" srcId="{26A3206F-BB20-40DE-9803-5DBA520598B9}" destId="{B29CF918-4DCF-4090-BDDD-704957319667}" srcOrd="2" destOrd="0" presId="urn:microsoft.com/office/officeart/2005/8/layout/radial2"/>
    <dgm:cxn modelId="{1BE1F4BE-7E51-4686-AC24-EE2D7E3105B6}" type="presParOf" srcId="{B29CF918-4DCF-4090-BDDD-704957319667}" destId="{45F3CA4E-9D60-4352-B675-CB9A6E1BA122}" srcOrd="0" destOrd="0" presId="urn:microsoft.com/office/officeart/2005/8/layout/radial2"/>
    <dgm:cxn modelId="{D931DD51-3148-427A-9EB1-4E00B0AD49D3}" type="presParOf" srcId="{B29CF918-4DCF-4090-BDDD-704957319667}" destId="{60AA499B-60A7-498F-A7D2-8C22D47786F8}" srcOrd="1" destOrd="0" presId="urn:microsoft.com/office/officeart/2005/8/layout/radial2"/>
    <dgm:cxn modelId="{97DF6ED6-4AFB-4A0A-9905-EDBDACA125FF}" type="presParOf" srcId="{26A3206F-BB20-40DE-9803-5DBA520598B9}" destId="{344F3488-192F-4A32-ABDF-FFF28864787B}" srcOrd="3" destOrd="0" presId="urn:microsoft.com/office/officeart/2005/8/layout/radial2"/>
    <dgm:cxn modelId="{D0C79174-F117-46B9-B5C1-56B05F6CEE61}" type="presParOf" srcId="{26A3206F-BB20-40DE-9803-5DBA520598B9}" destId="{CA2F33A7-2305-4312-AC3C-21843C1FE052}" srcOrd="4" destOrd="0" presId="urn:microsoft.com/office/officeart/2005/8/layout/radial2"/>
    <dgm:cxn modelId="{24775C3E-7AB2-4DD9-A182-EF994FF70081}" type="presParOf" srcId="{CA2F33A7-2305-4312-AC3C-21843C1FE052}" destId="{B08C51F4-EA32-4454-88AC-C2515EE27895}" srcOrd="0" destOrd="0" presId="urn:microsoft.com/office/officeart/2005/8/layout/radial2"/>
    <dgm:cxn modelId="{C2ABA933-D0EE-4E17-8E18-31DA2AFDF280}" type="presParOf" srcId="{CA2F33A7-2305-4312-AC3C-21843C1FE052}" destId="{B7E6C90C-50DC-4759-B85D-753FEE6C8B0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4A7130-8396-459E-9186-980CE2A9BA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19AE4-1A68-405A-9465-A5B69B88185F}">
      <dgm:prSet/>
      <dgm:spPr>
        <a:solidFill>
          <a:srgbClr val="C00000"/>
        </a:solidFill>
      </dgm:spPr>
      <dgm:t>
        <a:bodyPr/>
        <a:lstStyle/>
        <a:p>
          <a:pPr rtl="0"/>
          <a:r>
            <a:rPr lang="zh-CN" b="0" baseline="0" dirty="0" smtClean="0"/>
            <a:t>业务逻辑</a:t>
          </a:r>
          <a:endParaRPr lang="zh-CN" b="0" baseline="0" dirty="0"/>
        </a:p>
      </dgm:t>
    </dgm:pt>
    <dgm:pt modelId="{FB961A17-324A-4720-BA6D-4DA1C2C55468}" type="par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AE8F0872-D2F3-461B-B30E-5C60BD3A1960}" type="sib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5CD6B300-EBFB-4AF1-8F68-521B6332F601}">
      <dgm:prSet/>
      <dgm:spPr/>
      <dgm:t>
        <a:bodyPr/>
        <a:lstStyle/>
        <a:p>
          <a:pPr rtl="0"/>
          <a:r>
            <a:rPr lang="zh-CN" altLang="en-US" b="0" baseline="0" dirty="0" smtClean="0"/>
            <a:t>软件介绍</a:t>
          </a:r>
          <a:endParaRPr lang="zh-CN" b="0" baseline="0" dirty="0"/>
        </a:p>
      </dgm:t>
    </dgm:pt>
    <dgm:pt modelId="{824E558A-4BD7-4694-8962-BAE1713EDAE7}" type="par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3F48431F-CEC0-4D55-89EB-3EA8300EC6A1}" type="sib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84BD06D5-A7E4-4E06-968C-B8DEAD472EF4}">
      <dgm:prSet/>
      <dgm:spPr/>
      <dgm:t>
        <a:bodyPr/>
        <a:lstStyle/>
        <a:p>
          <a:pPr rtl="0"/>
          <a:r>
            <a:rPr lang="zh-CN" altLang="en-US" b="0" baseline="0" dirty="0" smtClean="0"/>
            <a:t>软件操作</a:t>
          </a:r>
          <a:endParaRPr lang="zh-CN" b="0" baseline="0" dirty="0"/>
        </a:p>
      </dgm:t>
    </dgm:pt>
    <dgm:pt modelId="{8CAF2436-FE40-422B-8C59-77C0D82C1E0C}" type="par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2426D862-2915-44BD-BFBF-C0B530B11D5A}" type="sib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78967A95-A999-47B2-AD7B-A23A5BB84864}" type="pres">
      <dgm:prSet presAssocID="{7B4A7130-8396-459E-9186-980CE2A9BA0E}" presName="Name0" presStyleCnt="0">
        <dgm:presLayoutVars>
          <dgm:dir/>
          <dgm:animLvl val="lvl"/>
          <dgm:resizeHandles val="exact"/>
        </dgm:presLayoutVars>
      </dgm:prSet>
      <dgm:spPr/>
    </dgm:pt>
    <dgm:pt modelId="{DBFCBE6E-25D5-43AC-973B-B0D80E6D1C91}" type="pres">
      <dgm:prSet presAssocID="{96919AE4-1A68-405A-9465-A5B69B8818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21ECB7-CAFC-4A4E-B7EC-7453CF0A1FEC}" type="pres">
      <dgm:prSet presAssocID="{AE8F0872-D2F3-461B-B30E-5C60BD3A1960}" presName="parTxOnlySpace" presStyleCnt="0"/>
      <dgm:spPr/>
    </dgm:pt>
    <dgm:pt modelId="{E9E6C468-C58B-4D91-8F5D-7D34C38FAABA}" type="pres">
      <dgm:prSet presAssocID="{5CD6B300-EBFB-4AF1-8F68-521B6332F6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B8F213-1620-4167-A9EE-4D5A2C746C7E}" type="pres">
      <dgm:prSet presAssocID="{3F48431F-CEC0-4D55-89EB-3EA8300EC6A1}" presName="parTxOnlySpace" presStyleCnt="0"/>
      <dgm:spPr/>
    </dgm:pt>
    <dgm:pt modelId="{AC0D90FC-2AB0-4AED-B576-F2B30D9B2F0E}" type="pres">
      <dgm:prSet presAssocID="{84BD06D5-A7E4-4E06-968C-B8DEAD472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FADD8C-6DF2-495B-BEC3-E4BE478B0A4E}" type="presOf" srcId="{96919AE4-1A68-405A-9465-A5B69B88185F}" destId="{DBFCBE6E-25D5-43AC-973B-B0D80E6D1C91}" srcOrd="0" destOrd="0" presId="urn:microsoft.com/office/officeart/2005/8/layout/chevron1"/>
    <dgm:cxn modelId="{FC3B57CB-CEBE-447D-A0FF-F63C369EC58B}" type="presOf" srcId="{5CD6B300-EBFB-4AF1-8F68-521B6332F601}" destId="{E9E6C468-C58B-4D91-8F5D-7D34C38FAABA}" srcOrd="0" destOrd="0" presId="urn:microsoft.com/office/officeart/2005/8/layout/chevron1"/>
    <dgm:cxn modelId="{51FF6E2F-6E35-4322-9F2D-AD1C3506824D}" type="presOf" srcId="{84BD06D5-A7E4-4E06-968C-B8DEAD472EF4}" destId="{AC0D90FC-2AB0-4AED-B576-F2B30D9B2F0E}" srcOrd="0" destOrd="0" presId="urn:microsoft.com/office/officeart/2005/8/layout/chevron1"/>
    <dgm:cxn modelId="{6B7A0100-DF0A-481D-888C-E17E2B99F329}" srcId="{7B4A7130-8396-459E-9186-980CE2A9BA0E}" destId="{5CD6B300-EBFB-4AF1-8F68-521B6332F601}" srcOrd="1" destOrd="0" parTransId="{824E558A-4BD7-4694-8962-BAE1713EDAE7}" sibTransId="{3F48431F-CEC0-4D55-89EB-3EA8300EC6A1}"/>
    <dgm:cxn modelId="{92759898-F7D9-4ACC-887E-71A407562439}" srcId="{7B4A7130-8396-459E-9186-980CE2A9BA0E}" destId="{96919AE4-1A68-405A-9465-A5B69B88185F}" srcOrd="0" destOrd="0" parTransId="{FB961A17-324A-4720-BA6D-4DA1C2C55468}" sibTransId="{AE8F0872-D2F3-461B-B30E-5C60BD3A1960}"/>
    <dgm:cxn modelId="{068E39B0-5FA7-4CAC-8495-C3CF96DAD8AE}" type="presOf" srcId="{7B4A7130-8396-459E-9186-980CE2A9BA0E}" destId="{78967A95-A999-47B2-AD7B-A23A5BB84864}" srcOrd="0" destOrd="0" presId="urn:microsoft.com/office/officeart/2005/8/layout/chevron1"/>
    <dgm:cxn modelId="{1737D383-B5CD-4FBD-B789-BB4826B07034}" srcId="{7B4A7130-8396-459E-9186-980CE2A9BA0E}" destId="{84BD06D5-A7E4-4E06-968C-B8DEAD472EF4}" srcOrd="2" destOrd="0" parTransId="{8CAF2436-FE40-422B-8C59-77C0D82C1E0C}" sibTransId="{2426D862-2915-44BD-BFBF-C0B530B11D5A}"/>
    <dgm:cxn modelId="{29815910-9E21-4F7E-9EFA-B8738930D105}" type="presParOf" srcId="{78967A95-A999-47B2-AD7B-A23A5BB84864}" destId="{DBFCBE6E-25D5-43AC-973B-B0D80E6D1C91}" srcOrd="0" destOrd="0" presId="urn:microsoft.com/office/officeart/2005/8/layout/chevron1"/>
    <dgm:cxn modelId="{B93A76CA-C6AC-4148-B515-080D2EAFB7DB}" type="presParOf" srcId="{78967A95-A999-47B2-AD7B-A23A5BB84864}" destId="{1521ECB7-CAFC-4A4E-B7EC-7453CF0A1FEC}" srcOrd="1" destOrd="0" presId="urn:microsoft.com/office/officeart/2005/8/layout/chevron1"/>
    <dgm:cxn modelId="{D8AE2F26-E821-4AC4-87EF-B92558041B01}" type="presParOf" srcId="{78967A95-A999-47B2-AD7B-A23A5BB84864}" destId="{E9E6C468-C58B-4D91-8F5D-7D34C38FAABA}" srcOrd="2" destOrd="0" presId="urn:microsoft.com/office/officeart/2005/8/layout/chevron1"/>
    <dgm:cxn modelId="{E7BFA0EB-A5FB-48CF-AD35-82C116862B20}" type="presParOf" srcId="{78967A95-A999-47B2-AD7B-A23A5BB84864}" destId="{9BB8F213-1620-4167-A9EE-4D5A2C746C7E}" srcOrd="3" destOrd="0" presId="urn:microsoft.com/office/officeart/2005/8/layout/chevron1"/>
    <dgm:cxn modelId="{DBD728E2-B6F4-433F-A2BE-D84C3C98A02B}" type="presParOf" srcId="{78967A95-A999-47B2-AD7B-A23A5BB84864}" destId="{AC0D90FC-2AB0-4AED-B576-F2B30D9B2F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F81F69-E6AC-43D1-92BF-D6D0C0E547B5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9C8003-9007-4758-92E1-EDF2E1B7E02B}">
      <dgm:prSet phldrT="[Text]"/>
      <dgm:spPr/>
      <dgm:t>
        <a:bodyPr/>
        <a:lstStyle/>
        <a:p>
          <a:r>
            <a:rPr lang="en-US" altLang="zh-CN" dirty="0" smtClean="0"/>
            <a:t>Batch</a:t>
          </a:r>
          <a:r>
            <a:rPr lang="zh-CN" altLang="en-US" dirty="0" smtClean="0"/>
            <a:t>：构件排序（腹板厚）</a:t>
          </a:r>
          <a:endParaRPr lang="zh-CN" altLang="en-US" dirty="0"/>
        </a:p>
      </dgm:t>
    </dgm:pt>
    <dgm:pt modelId="{52D4D5E5-2AE9-4325-8826-E23CACCA8327}" type="parTrans" cxnId="{B847D84B-A0EC-4376-9F57-B1D81123866B}">
      <dgm:prSet/>
      <dgm:spPr/>
      <dgm:t>
        <a:bodyPr/>
        <a:lstStyle/>
        <a:p>
          <a:endParaRPr lang="zh-CN" altLang="en-US"/>
        </a:p>
      </dgm:t>
    </dgm:pt>
    <dgm:pt modelId="{05BCAFF5-7FB0-4B0B-AF14-46426052A9E7}" type="sibTrans" cxnId="{B847D84B-A0EC-4376-9F57-B1D81123866B}">
      <dgm:prSet/>
      <dgm:spPr/>
      <dgm:t>
        <a:bodyPr/>
        <a:lstStyle/>
        <a:p>
          <a:endParaRPr lang="zh-CN" altLang="en-US"/>
        </a:p>
      </dgm:t>
    </dgm:pt>
    <dgm:pt modelId="{7C51370B-877E-4D74-97D8-DFDA5B3A5FDF}">
      <dgm:prSet phldrT="[Text]"/>
      <dgm:spPr/>
      <dgm:t>
        <a:bodyPr/>
        <a:lstStyle/>
        <a:p>
          <a:r>
            <a:rPr lang="en-US" altLang="zh-CN" dirty="0" smtClean="0"/>
            <a:t>Stack</a:t>
          </a:r>
          <a:r>
            <a:rPr lang="zh-CN" altLang="en-US" dirty="0" smtClean="0"/>
            <a:t>：腹板</a:t>
          </a:r>
          <a:r>
            <a:rPr lang="en-US" altLang="zh-CN" dirty="0" smtClean="0"/>
            <a:t>/</a:t>
          </a:r>
          <a:r>
            <a:rPr lang="zh-CN" altLang="en-US" dirty="0" smtClean="0"/>
            <a:t>翼板起重能力，及翼板截面</a:t>
          </a:r>
          <a:endParaRPr lang="zh-CN" altLang="en-US" dirty="0"/>
        </a:p>
      </dgm:t>
    </dgm:pt>
    <dgm:pt modelId="{8C250579-0252-4B41-9F34-9ADD68E2E229}" type="parTrans" cxnId="{5DE5450E-3EDA-4249-A74C-C1AA5B5BD769}">
      <dgm:prSet/>
      <dgm:spPr/>
      <dgm:t>
        <a:bodyPr/>
        <a:lstStyle/>
        <a:p>
          <a:endParaRPr lang="zh-CN" altLang="en-US"/>
        </a:p>
      </dgm:t>
    </dgm:pt>
    <dgm:pt modelId="{05EBB486-902D-43A8-9866-AA30CB0A3DFB}" type="sibTrans" cxnId="{5DE5450E-3EDA-4249-A74C-C1AA5B5BD769}">
      <dgm:prSet/>
      <dgm:spPr/>
      <dgm:t>
        <a:bodyPr/>
        <a:lstStyle/>
        <a:p>
          <a:endParaRPr lang="zh-CN" altLang="en-US"/>
        </a:p>
      </dgm:t>
    </dgm:pt>
    <dgm:pt modelId="{86CD71F2-359B-471C-922C-F2C6CC3344E9}">
      <dgm:prSet phldrT="[Text]"/>
      <dgm:spPr/>
      <dgm:t>
        <a:bodyPr/>
        <a:lstStyle/>
        <a:p>
          <a:r>
            <a:rPr lang="en-US" altLang="zh-CN" dirty="0" err="1" smtClean="0"/>
            <a:t>Sequnce</a:t>
          </a:r>
          <a:r>
            <a:rPr lang="zh-CN" altLang="en-US" dirty="0" smtClean="0"/>
            <a:t>：翼板长</a:t>
          </a:r>
          <a:r>
            <a:rPr lang="en-US" altLang="zh-CN" dirty="0" smtClean="0"/>
            <a:t>/</a:t>
          </a:r>
          <a:r>
            <a:rPr lang="zh-CN" altLang="en-US" dirty="0" smtClean="0"/>
            <a:t>宽</a:t>
          </a:r>
          <a:r>
            <a:rPr lang="en-US" altLang="zh-CN" dirty="0" smtClean="0"/>
            <a:t>/</a:t>
          </a:r>
          <a:r>
            <a:rPr lang="zh-CN" altLang="en-US" dirty="0" smtClean="0"/>
            <a:t>重</a:t>
          </a:r>
          <a:endParaRPr lang="zh-CN" altLang="en-US" dirty="0"/>
        </a:p>
      </dgm:t>
    </dgm:pt>
    <dgm:pt modelId="{23B6DC7F-8D68-4C00-B6C9-0F9EC8CF5A0C}" type="parTrans" cxnId="{4498AD8C-6155-4E0F-9B0A-D6A3F398DD33}">
      <dgm:prSet/>
      <dgm:spPr/>
      <dgm:t>
        <a:bodyPr/>
        <a:lstStyle/>
        <a:p>
          <a:endParaRPr lang="zh-CN" altLang="en-US"/>
        </a:p>
      </dgm:t>
    </dgm:pt>
    <dgm:pt modelId="{5C673DCB-60F3-4D24-8660-F6FA30DB3D68}" type="sibTrans" cxnId="{4498AD8C-6155-4E0F-9B0A-D6A3F398DD33}">
      <dgm:prSet/>
      <dgm:spPr/>
      <dgm:t>
        <a:bodyPr/>
        <a:lstStyle/>
        <a:p>
          <a:endParaRPr lang="zh-CN" altLang="en-US"/>
        </a:p>
      </dgm:t>
    </dgm:pt>
    <dgm:pt modelId="{56CEA6A8-DBF1-4F9F-A4FF-938E79CE55FD}" type="pres">
      <dgm:prSet presAssocID="{43F81F69-E6AC-43D1-92BF-D6D0C0E547B5}" presName="outerComposite" presStyleCnt="0">
        <dgm:presLayoutVars>
          <dgm:chMax val="5"/>
          <dgm:dir/>
          <dgm:resizeHandles val="exact"/>
        </dgm:presLayoutVars>
      </dgm:prSet>
      <dgm:spPr/>
    </dgm:pt>
    <dgm:pt modelId="{27B712A4-AED5-4FCA-8612-E99D37DA7584}" type="pres">
      <dgm:prSet presAssocID="{43F81F69-E6AC-43D1-92BF-D6D0C0E547B5}" presName="dummyMaxCanvas" presStyleCnt="0">
        <dgm:presLayoutVars/>
      </dgm:prSet>
      <dgm:spPr/>
    </dgm:pt>
    <dgm:pt modelId="{A8DE6211-6B9A-4A32-8E22-28BCC7502246}" type="pres">
      <dgm:prSet presAssocID="{43F81F69-E6AC-43D1-92BF-D6D0C0E547B5}" presName="ThreeNodes_1" presStyleLbl="node1" presStyleIdx="0" presStyleCnt="3">
        <dgm:presLayoutVars>
          <dgm:bulletEnabled val="1"/>
        </dgm:presLayoutVars>
      </dgm:prSet>
      <dgm:spPr/>
    </dgm:pt>
    <dgm:pt modelId="{CF4B0A19-85B4-4F19-AB3F-BEEC4F3C9F95}" type="pres">
      <dgm:prSet presAssocID="{43F81F69-E6AC-43D1-92BF-D6D0C0E547B5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9813D6-211B-4D27-8B10-3C9548638EDC}" type="pres">
      <dgm:prSet presAssocID="{43F81F69-E6AC-43D1-92BF-D6D0C0E547B5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6D1B73-6314-4D98-9BF9-6752CF6CBE99}" type="pres">
      <dgm:prSet presAssocID="{43F81F69-E6AC-43D1-92BF-D6D0C0E547B5}" presName="ThreeConn_1-2" presStyleLbl="fgAccFollowNode1" presStyleIdx="0" presStyleCnt="2">
        <dgm:presLayoutVars>
          <dgm:bulletEnabled val="1"/>
        </dgm:presLayoutVars>
      </dgm:prSet>
      <dgm:spPr/>
    </dgm:pt>
    <dgm:pt modelId="{237B090A-0E81-420B-8FE6-0ECFA93020D9}" type="pres">
      <dgm:prSet presAssocID="{43F81F69-E6AC-43D1-92BF-D6D0C0E547B5}" presName="ThreeConn_2-3" presStyleLbl="fgAccFollowNode1" presStyleIdx="1" presStyleCnt="2">
        <dgm:presLayoutVars>
          <dgm:bulletEnabled val="1"/>
        </dgm:presLayoutVars>
      </dgm:prSet>
      <dgm:spPr/>
    </dgm:pt>
    <dgm:pt modelId="{C8DACD0D-3FAC-46BE-990C-37662F4F4482}" type="pres">
      <dgm:prSet presAssocID="{43F81F69-E6AC-43D1-92BF-D6D0C0E547B5}" presName="ThreeNodes_1_text" presStyleLbl="node1" presStyleIdx="2" presStyleCnt="3">
        <dgm:presLayoutVars>
          <dgm:bulletEnabled val="1"/>
        </dgm:presLayoutVars>
      </dgm:prSet>
      <dgm:spPr/>
    </dgm:pt>
    <dgm:pt modelId="{CD37A074-012C-42BF-8F2A-7FD63B5DAF4A}" type="pres">
      <dgm:prSet presAssocID="{43F81F69-E6AC-43D1-92BF-D6D0C0E547B5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FECCA7-01FB-40F7-B0B6-43BDDECFFDBB}" type="pres">
      <dgm:prSet presAssocID="{43F81F69-E6AC-43D1-92BF-D6D0C0E547B5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E5450E-3EDA-4249-A74C-C1AA5B5BD769}" srcId="{43F81F69-E6AC-43D1-92BF-D6D0C0E547B5}" destId="{7C51370B-877E-4D74-97D8-DFDA5B3A5FDF}" srcOrd="1" destOrd="0" parTransId="{8C250579-0252-4B41-9F34-9ADD68E2E229}" sibTransId="{05EBB486-902D-43A8-9866-AA30CB0A3DFB}"/>
    <dgm:cxn modelId="{89B69896-F7E8-4987-93EB-80F9396A90EC}" type="presOf" srcId="{86CD71F2-359B-471C-922C-F2C6CC3344E9}" destId="{0C9813D6-211B-4D27-8B10-3C9548638EDC}" srcOrd="0" destOrd="0" presId="urn:microsoft.com/office/officeart/2005/8/layout/vProcess5"/>
    <dgm:cxn modelId="{3C7CFC67-FB20-4CA4-ACEF-BB4989FD45D1}" type="presOf" srcId="{7C51370B-877E-4D74-97D8-DFDA5B3A5FDF}" destId="{CD37A074-012C-42BF-8F2A-7FD63B5DAF4A}" srcOrd="1" destOrd="0" presId="urn:microsoft.com/office/officeart/2005/8/layout/vProcess5"/>
    <dgm:cxn modelId="{B847D84B-A0EC-4376-9F57-B1D81123866B}" srcId="{43F81F69-E6AC-43D1-92BF-D6D0C0E547B5}" destId="{E69C8003-9007-4758-92E1-EDF2E1B7E02B}" srcOrd="0" destOrd="0" parTransId="{52D4D5E5-2AE9-4325-8826-E23CACCA8327}" sibTransId="{05BCAFF5-7FB0-4B0B-AF14-46426052A9E7}"/>
    <dgm:cxn modelId="{121783E3-D464-40AA-B376-5FD57558EED3}" type="presOf" srcId="{E69C8003-9007-4758-92E1-EDF2E1B7E02B}" destId="{A8DE6211-6B9A-4A32-8E22-28BCC7502246}" srcOrd="0" destOrd="0" presId="urn:microsoft.com/office/officeart/2005/8/layout/vProcess5"/>
    <dgm:cxn modelId="{23708B33-A441-4233-A10F-41D9B69A4C14}" type="presOf" srcId="{05EBB486-902D-43A8-9866-AA30CB0A3DFB}" destId="{237B090A-0E81-420B-8FE6-0ECFA93020D9}" srcOrd="0" destOrd="0" presId="urn:microsoft.com/office/officeart/2005/8/layout/vProcess5"/>
    <dgm:cxn modelId="{5B643C72-B948-4C85-916E-272D93DA7042}" type="presOf" srcId="{7C51370B-877E-4D74-97D8-DFDA5B3A5FDF}" destId="{CF4B0A19-85B4-4F19-AB3F-BEEC4F3C9F95}" srcOrd="0" destOrd="0" presId="urn:microsoft.com/office/officeart/2005/8/layout/vProcess5"/>
    <dgm:cxn modelId="{E67377F2-F664-4234-B63D-51A10B39CF45}" type="presOf" srcId="{86CD71F2-359B-471C-922C-F2C6CC3344E9}" destId="{E2FECCA7-01FB-40F7-B0B6-43BDDECFFDBB}" srcOrd="1" destOrd="0" presId="urn:microsoft.com/office/officeart/2005/8/layout/vProcess5"/>
    <dgm:cxn modelId="{E77A31C2-981F-40D0-958E-9D6673BD5E02}" type="presOf" srcId="{05BCAFF5-7FB0-4B0B-AF14-46426052A9E7}" destId="{DA6D1B73-6314-4D98-9BF9-6752CF6CBE99}" srcOrd="0" destOrd="0" presId="urn:microsoft.com/office/officeart/2005/8/layout/vProcess5"/>
    <dgm:cxn modelId="{4498AD8C-6155-4E0F-9B0A-D6A3F398DD33}" srcId="{43F81F69-E6AC-43D1-92BF-D6D0C0E547B5}" destId="{86CD71F2-359B-471C-922C-F2C6CC3344E9}" srcOrd="2" destOrd="0" parTransId="{23B6DC7F-8D68-4C00-B6C9-0F9EC8CF5A0C}" sibTransId="{5C673DCB-60F3-4D24-8660-F6FA30DB3D68}"/>
    <dgm:cxn modelId="{C8FED381-5C21-4C22-B116-FE0ED959E453}" type="presOf" srcId="{E69C8003-9007-4758-92E1-EDF2E1B7E02B}" destId="{C8DACD0D-3FAC-46BE-990C-37662F4F4482}" srcOrd="1" destOrd="0" presId="urn:microsoft.com/office/officeart/2005/8/layout/vProcess5"/>
    <dgm:cxn modelId="{28A56CFE-238C-4FA1-9C99-76772BE4DF47}" type="presOf" srcId="{43F81F69-E6AC-43D1-92BF-D6D0C0E547B5}" destId="{56CEA6A8-DBF1-4F9F-A4FF-938E79CE55FD}" srcOrd="0" destOrd="0" presId="urn:microsoft.com/office/officeart/2005/8/layout/vProcess5"/>
    <dgm:cxn modelId="{0FCBEECA-3476-42FD-BAEE-2697107E7913}" type="presParOf" srcId="{56CEA6A8-DBF1-4F9F-A4FF-938E79CE55FD}" destId="{27B712A4-AED5-4FCA-8612-E99D37DA7584}" srcOrd="0" destOrd="0" presId="urn:microsoft.com/office/officeart/2005/8/layout/vProcess5"/>
    <dgm:cxn modelId="{1E22E6D1-3710-46DE-AB4F-572B8BDA891D}" type="presParOf" srcId="{56CEA6A8-DBF1-4F9F-A4FF-938E79CE55FD}" destId="{A8DE6211-6B9A-4A32-8E22-28BCC7502246}" srcOrd="1" destOrd="0" presId="urn:microsoft.com/office/officeart/2005/8/layout/vProcess5"/>
    <dgm:cxn modelId="{602EBFC1-0AEE-4680-80D2-4A5CEC10EA01}" type="presParOf" srcId="{56CEA6A8-DBF1-4F9F-A4FF-938E79CE55FD}" destId="{CF4B0A19-85B4-4F19-AB3F-BEEC4F3C9F95}" srcOrd="2" destOrd="0" presId="urn:microsoft.com/office/officeart/2005/8/layout/vProcess5"/>
    <dgm:cxn modelId="{FC95562E-B246-4D04-97E9-9565541F980B}" type="presParOf" srcId="{56CEA6A8-DBF1-4F9F-A4FF-938E79CE55FD}" destId="{0C9813D6-211B-4D27-8B10-3C9548638EDC}" srcOrd="3" destOrd="0" presId="urn:microsoft.com/office/officeart/2005/8/layout/vProcess5"/>
    <dgm:cxn modelId="{21A6C4F8-AE18-4D89-9A29-09F0F95B8777}" type="presParOf" srcId="{56CEA6A8-DBF1-4F9F-A4FF-938E79CE55FD}" destId="{DA6D1B73-6314-4D98-9BF9-6752CF6CBE99}" srcOrd="4" destOrd="0" presId="urn:microsoft.com/office/officeart/2005/8/layout/vProcess5"/>
    <dgm:cxn modelId="{CC7520DA-A56F-4565-85E9-95F4E06634A3}" type="presParOf" srcId="{56CEA6A8-DBF1-4F9F-A4FF-938E79CE55FD}" destId="{237B090A-0E81-420B-8FE6-0ECFA93020D9}" srcOrd="5" destOrd="0" presId="urn:microsoft.com/office/officeart/2005/8/layout/vProcess5"/>
    <dgm:cxn modelId="{090790A8-AF97-455B-9B34-BB1D8D4D6D55}" type="presParOf" srcId="{56CEA6A8-DBF1-4F9F-A4FF-938E79CE55FD}" destId="{C8DACD0D-3FAC-46BE-990C-37662F4F4482}" srcOrd="6" destOrd="0" presId="urn:microsoft.com/office/officeart/2005/8/layout/vProcess5"/>
    <dgm:cxn modelId="{1DE7DA84-B6A5-4FAB-A740-F7C4DB39D689}" type="presParOf" srcId="{56CEA6A8-DBF1-4F9F-A4FF-938E79CE55FD}" destId="{CD37A074-012C-42BF-8F2A-7FD63B5DAF4A}" srcOrd="7" destOrd="0" presId="urn:microsoft.com/office/officeart/2005/8/layout/vProcess5"/>
    <dgm:cxn modelId="{1BC792B4-6FC2-412F-8822-C9D4DB0B9A2D}" type="presParOf" srcId="{56CEA6A8-DBF1-4F9F-A4FF-938E79CE55FD}" destId="{E2FECCA7-01FB-40F7-B0B6-43BDDECFFD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4A7130-8396-459E-9186-980CE2A9BA0E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919AE4-1A68-405A-9465-A5B69B88185F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zh-CN" b="0" baseline="0" dirty="0" smtClean="0"/>
            <a:t>业务逻辑</a:t>
          </a:r>
          <a:endParaRPr lang="zh-CN" b="0" baseline="0" dirty="0"/>
        </a:p>
      </dgm:t>
    </dgm:pt>
    <dgm:pt modelId="{FB961A17-324A-4720-BA6D-4DA1C2C55468}" type="par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AE8F0872-D2F3-461B-B30E-5C60BD3A1960}" type="sibTrans" cxnId="{92759898-F7D9-4ACC-887E-71A407562439}">
      <dgm:prSet/>
      <dgm:spPr/>
      <dgm:t>
        <a:bodyPr/>
        <a:lstStyle/>
        <a:p>
          <a:endParaRPr lang="zh-CN" altLang="en-US"/>
        </a:p>
      </dgm:t>
    </dgm:pt>
    <dgm:pt modelId="{5CD6B300-EBFB-4AF1-8F68-521B6332F601}">
      <dgm:prSet/>
      <dgm:spPr>
        <a:solidFill>
          <a:schemeClr val="bg2"/>
        </a:solidFill>
      </dgm:spPr>
      <dgm:t>
        <a:bodyPr/>
        <a:lstStyle/>
        <a:p>
          <a:pPr rtl="0"/>
          <a:r>
            <a:rPr lang="zh-CN" altLang="en-US" b="0" baseline="0" dirty="0" smtClean="0"/>
            <a:t>软件介绍</a:t>
          </a:r>
          <a:endParaRPr lang="zh-CN" b="0" baseline="0" dirty="0"/>
        </a:p>
      </dgm:t>
    </dgm:pt>
    <dgm:pt modelId="{824E558A-4BD7-4694-8962-BAE1713EDAE7}" type="par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3F48431F-CEC0-4D55-89EB-3EA8300EC6A1}" type="sibTrans" cxnId="{6B7A0100-DF0A-481D-888C-E17E2B99F329}">
      <dgm:prSet/>
      <dgm:spPr/>
      <dgm:t>
        <a:bodyPr/>
        <a:lstStyle/>
        <a:p>
          <a:endParaRPr lang="zh-CN" altLang="en-US"/>
        </a:p>
      </dgm:t>
    </dgm:pt>
    <dgm:pt modelId="{84BD06D5-A7E4-4E06-968C-B8DEAD472EF4}">
      <dgm:prSet/>
      <dgm:spPr/>
      <dgm:t>
        <a:bodyPr/>
        <a:lstStyle/>
        <a:p>
          <a:pPr rtl="0"/>
          <a:r>
            <a:rPr lang="zh-CN" altLang="en-US" b="0" baseline="0" dirty="0" smtClean="0"/>
            <a:t>软件操作</a:t>
          </a:r>
          <a:endParaRPr lang="zh-CN" b="0" baseline="0" dirty="0"/>
        </a:p>
      </dgm:t>
    </dgm:pt>
    <dgm:pt modelId="{8CAF2436-FE40-422B-8C59-77C0D82C1E0C}" type="par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2426D862-2915-44BD-BFBF-C0B530B11D5A}" type="sibTrans" cxnId="{1737D383-B5CD-4FBD-B789-BB4826B07034}">
      <dgm:prSet/>
      <dgm:spPr/>
      <dgm:t>
        <a:bodyPr/>
        <a:lstStyle/>
        <a:p>
          <a:endParaRPr lang="zh-CN" altLang="en-US"/>
        </a:p>
      </dgm:t>
    </dgm:pt>
    <dgm:pt modelId="{78967A95-A999-47B2-AD7B-A23A5BB84864}" type="pres">
      <dgm:prSet presAssocID="{7B4A7130-8396-459E-9186-980CE2A9BA0E}" presName="Name0" presStyleCnt="0">
        <dgm:presLayoutVars>
          <dgm:dir/>
          <dgm:animLvl val="lvl"/>
          <dgm:resizeHandles val="exact"/>
        </dgm:presLayoutVars>
      </dgm:prSet>
      <dgm:spPr/>
    </dgm:pt>
    <dgm:pt modelId="{DBFCBE6E-25D5-43AC-973B-B0D80E6D1C91}" type="pres">
      <dgm:prSet presAssocID="{96919AE4-1A68-405A-9465-A5B69B8818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21ECB7-CAFC-4A4E-B7EC-7453CF0A1FEC}" type="pres">
      <dgm:prSet presAssocID="{AE8F0872-D2F3-461B-B30E-5C60BD3A1960}" presName="parTxOnlySpace" presStyleCnt="0"/>
      <dgm:spPr/>
    </dgm:pt>
    <dgm:pt modelId="{E9E6C468-C58B-4D91-8F5D-7D34C38FAABA}" type="pres">
      <dgm:prSet presAssocID="{5CD6B300-EBFB-4AF1-8F68-521B6332F60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BB8F213-1620-4167-A9EE-4D5A2C746C7E}" type="pres">
      <dgm:prSet presAssocID="{3F48431F-CEC0-4D55-89EB-3EA8300EC6A1}" presName="parTxOnlySpace" presStyleCnt="0"/>
      <dgm:spPr/>
    </dgm:pt>
    <dgm:pt modelId="{AC0D90FC-2AB0-4AED-B576-F2B30D9B2F0E}" type="pres">
      <dgm:prSet presAssocID="{84BD06D5-A7E4-4E06-968C-B8DEAD472E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4B11B5D-9E09-4968-8A06-9A7496F0805F}" type="presOf" srcId="{96919AE4-1A68-405A-9465-A5B69B88185F}" destId="{DBFCBE6E-25D5-43AC-973B-B0D80E6D1C91}" srcOrd="0" destOrd="0" presId="urn:microsoft.com/office/officeart/2005/8/layout/chevron1"/>
    <dgm:cxn modelId="{1FBD5231-0A3B-4F65-8EC4-C13ABC49592B}" type="presOf" srcId="{7B4A7130-8396-459E-9186-980CE2A9BA0E}" destId="{78967A95-A999-47B2-AD7B-A23A5BB84864}" srcOrd="0" destOrd="0" presId="urn:microsoft.com/office/officeart/2005/8/layout/chevron1"/>
    <dgm:cxn modelId="{A734FC45-F45F-4C3C-B781-CD663647F831}" type="presOf" srcId="{5CD6B300-EBFB-4AF1-8F68-521B6332F601}" destId="{E9E6C468-C58B-4D91-8F5D-7D34C38FAABA}" srcOrd="0" destOrd="0" presId="urn:microsoft.com/office/officeart/2005/8/layout/chevron1"/>
    <dgm:cxn modelId="{D0182A20-5204-40BC-AF44-4B55A58C0306}" type="presOf" srcId="{84BD06D5-A7E4-4E06-968C-B8DEAD472EF4}" destId="{AC0D90FC-2AB0-4AED-B576-F2B30D9B2F0E}" srcOrd="0" destOrd="0" presId="urn:microsoft.com/office/officeart/2005/8/layout/chevron1"/>
    <dgm:cxn modelId="{6B7A0100-DF0A-481D-888C-E17E2B99F329}" srcId="{7B4A7130-8396-459E-9186-980CE2A9BA0E}" destId="{5CD6B300-EBFB-4AF1-8F68-521B6332F601}" srcOrd="1" destOrd="0" parTransId="{824E558A-4BD7-4694-8962-BAE1713EDAE7}" sibTransId="{3F48431F-CEC0-4D55-89EB-3EA8300EC6A1}"/>
    <dgm:cxn modelId="{92759898-F7D9-4ACC-887E-71A407562439}" srcId="{7B4A7130-8396-459E-9186-980CE2A9BA0E}" destId="{96919AE4-1A68-405A-9465-A5B69B88185F}" srcOrd="0" destOrd="0" parTransId="{FB961A17-324A-4720-BA6D-4DA1C2C55468}" sibTransId="{AE8F0872-D2F3-461B-B30E-5C60BD3A1960}"/>
    <dgm:cxn modelId="{1737D383-B5CD-4FBD-B789-BB4826B07034}" srcId="{7B4A7130-8396-459E-9186-980CE2A9BA0E}" destId="{84BD06D5-A7E4-4E06-968C-B8DEAD472EF4}" srcOrd="2" destOrd="0" parTransId="{8CAF2436-FE40-422B-8C59-77C0D82C1E0C}" sibTransId="{2426D862-2915-44BD-BFBF-C0B530B11D5A}"/>
    <dgm:cxn modelId="{898E2DAB-50E3-47FF-AD00-2D4B9B91CC24}" type="presParOf" srcId="{78967A95-A999-47B2-AD7B-A23A5BB84864}" destId="{DBFCBE6E-25D5-43AC-973B-B0D80E6D1C91}" srcOrd="0" destOrd="0" presId="urn:microsoft.com/office/officeart/2005/8/layout/chevron1"/>
    <dgm:cxn modelId="{7ED50B28-9B53-4507-BD6D-A48FE9D37437}" type="presParOf" srcId="{78967A95-A999-47B2-AD7B-A23A5BB84864}" destId="{1521ECB7-CAFC-4A4E-B7EC-7453CF0A1FEC}" srcOrd="1" destOrd="0" presId="urn:microsoft.com/office/officeart/2005/8/layout/chevron1"/>
    <dgm:cxn modelId="{AE84936B-BDEA-4CBE-9D2F-D44759B7F4CF}" type="presParOf" srcId="{78967A95-A999-47B2-AD7B-A23A5BB84864}" destId="{E9E6C468-C58B-4D91-8F5D-7D34C38FAABA}" srcOrd="2" destOrd="0" presId="urn:microsoft.com/office/officeart/2005/8/layout/chevron1"/>
    <dgm:cxn modelId="{54DBC215-A676-495D-8656-E54ACFF0227F}" type="presParOf" srcId="{78967A95-A999-47B2-AD7B-A23A5BB84864}" destId="{9BB8F213-1620-4167-A9EE-4D5A2C746C7E}" srcOrd="3" destOrd="0" presId="urn:microsoft.com/office/officeart/2005/8/layout/chevron1"/>
    <dgm:cxn modelId="{1B41CAD7-28F1-4FDF-B09F-6B4F9768E759}" type="presParOf" srcId="{78967A95-A999-47B2-AD7B-A23A5BB84864}" destId="{AC0D90FC-2AB0-4AED-B576-F2B30D9B2F0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3B5734-9445-4D98-AF52-BC3D6424685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CD1165E-A6CD-4D28-B3C1-10C7B1139238}">
      <dgm:prSet phldrT="[Text]"/>
      <dgm:spPr/>
      <dgm:t>
        <a:bodyPr/>
        <a:lstStyle/>
        <a:p>
          <a:r>
            <a:rPr lang="zh-CN" altLang="en-US" dirty="0" smtClean="0"/>
            <a:t>操作手册</a:t>
          </a:r>
          <a:r>
            <a:rPr lang="en-US" altLang="zh-CN" dirty="0" smtClean="0"/>
            <a:t>(</a:t>
          </a:r>
          <a:r>
            <a:rPr lang="en-US" altLang="zh-CN" dirty="0" err="1" smtClean="0">
              <a:hlinkClick xmlns:r="http://schemas.openxmlformats.org/officeDocument/2006/relationships" r:id="rId1" action="ppaction://hlinkfile"/>
            </a:rPr>
            <a:t>Batch_Beta</a:t>
          </a:r>
          <a:r>
            <a:rPr lang="en-US" altLang="zh-CN" dirty="0" smtClean="0">
              <a:hlinkClick xmlns:r="http://schemas.openxmlformats.org/officeDocument/2006/relationships" r:id="rId1" action="ppaction://hlinkfile"/>
            </a:rPr>
            <a:t> </a:t>
          </a:r>
          <a:r>
            <a:rPr lang="zh-CN" altLang="en-US" dirty="0" smtClean="0">
              <a:hlinkClick xmlns:r="http://schemas.openxmlformats.org/officeDocument/2006/relationships" r:id="rId1" action="ppaction://hlinkfile"/>
            </a:rPr>
            <a:t>操作手册</a:t>
          </a:r>
          <a:r>
            <a:rPr lang="en-US" altLang="zh-CN" dirty="0" smtClean="0">
              <a:hlinkClick xmlns:r="http://schemas.openxmlformats.org/officeDocument/2006/relationships" r:id="rId1" action="ppaction://hlinkfile"/>
            </a:rPr>
            <a:t>.</a:t>
          </a:r>
          <a:r>
            <a:rPr lang="en-US" altLang="zh-CN" dirty="0" err="1" smtClean="0">
              <a:hlinkClick xmlns:r="http://schemas.openxmlformats.org/officeDocument/2006/relationships" r:id="rId1" action="ppaction://hlinkfile"/>
            </a:rPr>
            <a:t>docx</a:t>
          </a:r>
          <a:r>
            <a:rPr lang="en-US" altLang="zh-CN" dirty="0" smtClean="0"/>
            <a:t>)</a:t>
          </a:r>
          <a:endParaRPr lang="zh-CN" altLang="en-US" dirty="0"/>
        </a:p>
      </dgm:t>
    </dgm:pt>
    <dgm:pt modelId="{F79EB2C1-97FE-4820-A14E-BB7EF88EDAC1}" type="parTrans" cxnId="{C763CD8B-1980-494A-BCFD-9BB8F8780683}">
      <dgm:prSet/>
      <dgm:spPr/>
      <dgm:t>
        <a:bodyPr/>
        <a:lstStyle/>
        <a:p>
          <a:endParaRPr lang="zh-CN" altLang="en-US"/>
        </a:p>
      </dgm:t>
    </dgm:pt>
    <dgm:pt modelId="{70F909C9-C154-4FCA-884F-7B07A6C0E066}" type="sibTrans" cxnId="{C763CD8B-1980-494A-BCFD-9BB8F8780683}">
      <dgm:prSet/>
      <dgm:spPr/>
      <dgm:t>
        <a:bodyPr/>
        <a:lstStyle/>
        <a:p>
          <a:endParaRPr lang="zh-CN" altLang="en-US"/>
        </a:p>
      </dgm:t>
    </dgm:pt>
    <dgm:pt modelId="{56102A83-13B0-4F3A-89A6-0DE14EA8136F}">
      <dgm:prSet phldrT="[Text]"/>
      <dgm:spPr/>
      <dgm:t>
        <a:bodyPr/>
        <a:lstStyle/>
        <a:p>
          <a:r>
            <a:rPr lang="zh-CN" altLang="en-US" dirty="0" smtClean="0"/>
            <a:t>基本配置文件</a:t>
          </a:r>
          <a:r>
            <a:rPr lang="en-US" altLang="zh-CN" dirty="0" smtClean="0"/>
            <a:t>(config.ini)</a:t>
          </a:r>
          <a:endParaRPr lang="zh-CN" altLang="en-US" dirty="0"/>
        </a:p>
      </dgm:t>
    </dgm:pt>
    <dgm:pt modelId="{7C1E2722-9381-4CF5-A3D5-EDBDE94EBF8B}" type="parTrans" cxnId="{EB3C5C61-AFFC-4C6B-978B-144F0FFCE3D5}">
      <dgm:prSet/>
      <dgm:spPr/>
      <dgm:t>
        <a:bodyPr/>
        <a:lstStyle/>
        <a:p>
          <a:endParaRPr lang="zh-CN" altLang="en-US"/>
        </a:p>
      </dgm:t>
    </dgm:pt>
    <dgm:pt modelId="{91316E1B-3BCA-48A8-A114-8ABC9B3409CC}" type="sibTrans" cxnId="{EB3C5C61-AFFC-4C6B-978B-144F0FFCE3D5}">
      <dgm:prSet/>
      <dgm:spPr/>
      <dgm:t>
        <a:bodyPr/>
        <a:lstStyle/>
        <a:p>
          <a:endParaRPr lang="zh-CN" altLang="en-US"/>
        </a:p>
      </dgm:t>
    </dgm:pt>
    <dgm:pt modelId="{5036BD44-F05B-4CCE-A557-9254B402EE7B}">
      <dgm:prSet phldrT="[Text]"/>
      <dgm:spPr/>
      <dgm:t>
        <a:bodyPr/>
        <a:lstStyle/>
        <a:p>
          <a:r>
            <a:rPr lang="zh-CN" altLang="en-US" smtClean="0"/>
            <a:t>主程序</a:t>
          </a:r>
          <a:r>
            <a:rPr lang="en-US" altLang="zh-CN" smtClean="0"/>
            <a:t>(Batch_Beta.exe)</a:t>
          </a:r>
          <a:endParaRPr lang="zh-CN" altLang="en-US" dirty="0"/>
        </a:p>
      </dgm:t>
    </dgm:pt>
    <dgm:pt modelId="{FD898DCF-8197-4A09-8904-417CA5A9E7A6}" type="parTrans" cxnId="{D53D4B02-9AF0-4C58-B4BC-390AF3F4FE1E}">
      <dgm:prSet/>
      <dgm:spPr/>
      <dgm:t>
        <a:bodyPr/>
        <a:lstStyle/>
        <a:p>
          <a:endParaRPr lang="zh-CN" altLang="en-US"/>
        </a:p>
      </dgm:t>
    </dgm:pt>
    <dgm:pt modelId="{D6A492C7-0474-4C84-98E9-E359D2635650}" type="sibTrans" cxnId="{D53D4B02-9AF0-4C58-B4BC-390AF3F4FE1E}">
      <dgm:prSet/>
      <dgm:spPr/>
      <dgm:t>
        <a:bodyPr/>
        <a:lstStyle/>
        <a:p>
          <a:endParaRPr lang="zh-CN" altLang="en-US"/>
        </a:p>
      </dgm:t>
    </dgm:pt>
    <dgm:pt modelId="{06D98C07-DDFE-4826-813F-6BFBAF64AB7F}" type="pres">
      <dgm:prSet presAssocID="{0C3B5734-9445-4D98-AF52-BC3D64246853}" presName="linear" presStyleCnt="0">
        <dgm:presLayoutVars>
          <dgm:dir/>
          <dgm:animLvl val="lvl"/>
          <dgm:resizeHandles val="exact"/>
        </dgm:presLayoutVars>
      </dgm:prSet>
      <dgm:spPr/>
    </dgm:pt>
    <dgm:pt modelId="{FFB0A505-B593-4E15-9F73-AA3CE2268508}" type="pres">
      <dgm:prSet presAssocID="{9CD1165E-A6CD-4D28-B3C1-10C7B1139238}" presName="parentLin" presStyleCnt="0"/>
      <dgm:spPr/>
    </dgm:pt>
    <dgm:pt modelId="{4A5EA41F-42CA-4793-A824-639F15070C63}" type="pres">
      <dgm:prSet presAssocID="{9CD1165E-A6CD-4D28-B3C1-10C7B1139238}" presName="parentLeftMargin" presStyleLbl="node1" presStyleIdx="0" presStyleCnt="3"/>
      <dgm:spPr/>
    </dgm:pt>
    <dgm:pt modelId="{D5CF3592-5742-4141-B8FB-D3AAA7A0911A}" type="pres">
      <dgm:prSet presAssocID="{9CD1165E-A6CD-4D28-B3C1-10C7B11392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F6B04-EAF6-4243-8289-B1EA60CBCA08}" type="pres">
      <dgm:prSet presAssocID="{9CD1165E-A6CD-4D28-B3C1-10C7B1139238}" presName="negativeSpace" presStyleCnt="0"/>
      <dgm:spPr/>
    </dgm:pt>
    <dgm:pt modelId="{60F814F6-37BA-46C9-B729-411A61BA3BA2}" type="pres">
      <dgm:prSet presAssocID="{9CD1165E-A6CD-4D28-B3C1-10C7B1139238}" presName="childText" presStyleLbl="conFgAcc1" presStyleIdx="0" presStyleCnt="3">
        <dgm:presLayoutVars>
          <dgm:bulletEnabled val="1"/>
        </dgm:presLayoutVars>
      </dgm:prSet>
      <dgm:spPr/>
    </dgm:pt>
    <dgm:pt modelId="{A03C03B6-60B6-47D9-B822-59B6A1F3C362}" type="pres">
      <dgm:prSet presAssocID="{70F909C9-C154-4FCA-884F-7B07A6C0E066}" presName="spaceBetweenRectangles" presStyleCnt="0"/>
      <dgm:spPr/>
    </dgm:pt>
    <dgm:pt modelId="{8B955ED6-0FEE-4016-9EBE-5EE8FEA3277E}" type="pres">
      <dgm:prSet presAssocID="{5036BD44-F05B-4CCE-A557-9254B402EE7B}" presName="parentLin" presStyleCnt="0"/>
      <dgm:spPr/>
    </dgm:pt>
    <dgm:pt modelId="{1432A38D-DBBC-48AF-B116-DD97069BD9CE}" type="pres">
      <dgm:prSet presAssocID="{5036BD44-F05B-4CCE-A557-9254B402EE7B}" presName="parentLeftMargin" presStyleLbl="node1" presStyleIdx="0" presStyleCnt="3"/>
      <dgm:spPr/>
    </dgm:pt>
    <dgm:pt modelId="{1963B7B4-E6F7-4F47-8642-8B2344462560}" type="pres">
      <dgm:prSet presAssocID="{5036BD44-F05B-4CCE-A557-9254B402EE7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04A157-5EA1-4A21-A805-85282951E308}" type="pres">
      <dgm:prSet presAssocID="{5036BD44-F05B-4CCE-A557-9254B402EE7B}" presName="negativeSpace" presStyleCnt="0"/>
      <dgm:spPr/>
    </dgm:pt>
    <dgm:pt modelId="{701D41A6-2960-43A8-8B11-03D536A0AE17}" type="pres">
      <dgm:prSet presAssocID="{5036BD44-F05B-4CCE-A557-9254B402EE7B}" presName="childText" presStyleLbl="conFgAcc1" presStyleIdx="1" presStyleCnt="3">
        <dgm:presLayoutVars>
          <dgm:bulletEnabled val="1"/>
        </dgm:presLayoutVars>
      </dgm:prSet>
      <dgm:spPr/>
    </dgm:pt>
    <dgm:pt modelId="{C694B4BB-67E0-4CE7-A8E7-F96D952258E6}" type="pres">
      <dgm:prSet presAssocID="{D6A492C7-0474-4C84-98E9-E359D2635650}" presName="spaceBetweenRectangles" presStyleCnt="0"/>
      <dgm:spPr/>
    </dgm:pt>
    <dgm:pt modelId="{41161DD3-D04E-41A3-8DFE-768BC1A78B71}" type="pres">
      <dgm:prSet presAssocID="{56102A83-13B0-4F3A-89A6-0DE14EA8136F}" presName="parentLin" presStyleCnt="0"/>
      <dgm:spPr/>
    </dgm:pt>
    <dgm:pt modelId="{35BF38BB-0C65-4A20-96F9-038B08E85087}" type="pres">
      <dgm:prSet presAssocID="{56102A83-13B0-4F3A-89A6-0DE14EA8136F}" presName="parentLeftMargin" presStyleLbl="node1" presStyleIdx="1" presStyleCnt="3"/>
      <dgm:spPr/>
    </dgm:pt>
    <dgm:pt modelId="{7B1DAD9B-E61A-4ADF-AB6E-ED91A3649EE5}" type="pres">
      <dgm:prSet presAssocID="{56102A83-13B0-4F3A-89A6-0DE14EA8136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F6836-1E3D-4553-AC13-E6EAEAB36D4F}" type="pres">
      <dgm:prSet presAssocID="{56102A83-13B0-4F3A-89A6-0DE14EA8136F}" presName="negativeSpace" presStyleCnt="0"/>
      <dgm:spPr/>
    </dgm:pt>
    <dgm:pt modelId="{303A0739-0291-478F-8148-BD9D0766A22D}" type="pres">
      <dgm:prSet presAssocID="{56102A83-13B0-4F3A-89A6-0DE14EA8136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24112D7-1CA0-48C0-88A6-0E24F8E25048}" type="presOf" srcId="{56102A83-13B0-4F3A-89A6-0DE14EA8136F}" destId="{7B1DAD9B-E61A-4ADF-AB6E-ED91A3649EE5}" srcOrd="1" destOrd="0" presId="urn:microsoft.com/office/officeart/2005/8/layout/list1"/>
    <dgm:cxn modelId="{C763CD8B-1980-494A-BCFD-9BB8F8780683}" srcId="{0C3B5734-9445-4D98-AF52-BC3D64246853}" destId="{9CD1165E-A6CD-4D28-B3C1-10C7B1139238}" srcOrd="0" destOrd="0" parTransId="{F79EB2C1-97FE-4820-A14E-BB7EF88EDAC1}" sibTransId="{70F909C9-C154-4FCA-884F-7B07A6C0E066}"/>
    <dgm:cxn modelId="{3D3AC9DE-F4BF-474D-9C47-E52EB9ADB6AD}" type="presOf" srcId="{5036BD44-F05B-4CCE-A557-9254B402EE7B}" destId="{1963B7B4-E6F7-4F47-8642-8B2344462560}" srcOrd="1" destOrd="0" presId="urn:microsoft.com/office/officeart/2005/8/layout/list1"/>
    <dgm:cxn modelId="{19CD6177-BDFF-4F1D-B4BB-F0C9F6A7B6D7}" type="presOf" srcId="{9CD1165E-A6CD-4D28-B3C1-10C7B1139238}" destId="{4A5EA41F-42CA-4793-A824-639F15070C63}" srcOrd="0" destOrd="0" presId="urn:microsoft.com/office/officeart/2005/8/layout/list1"/>
    <dgm:cxn modelId="{A2AA5DF3-C43E-43D0-8852-E10C0C44FCE7}" type="presOf" srcId="{5036BD44-F05B-4CCE-A557-9254B402EE7B}" destId="{1432A38D-DBBC-48AF-B116-DD97069BD9CE}" srcOrd="0" destOrd="0" presId="urn:microsoft.com/office/officeart/2005/8/layout/list1"/>
    <dgm:cxn modelId="{ECE0B89C-D196-45F3-A54D-151C037B934D}" type="presOf" srcId="{56102A83-13B0-4F3A-89A6-0DE14EA8136F}" destId="{35BF38BB-0C65-4A20-96F9-038B08E85087}" srcOrd="0" destOrd="0" presId="urn:microsoft.com/office/officeart/2005/8/layout/list1"/>
    <dgm:cxn modelId="{E7EBF819-D26D-476E-8728-88B12C6C4D23}" type="presOf" srcId="{0C3B5734-9445-4D98-AF52-BC3D64246853}" destId="{06D98C07-DDFE-4826-813F-6BFBAF64AB7F}" srcOrd="0" destOrd="0" presId="urn:microsoft.com/office/officeart/2005/8/layout/list1"/>
    <dgm:cxn modelId="{EB3C5C61-AFFC-4C6B-978B-144F0FFCE3D5}" srcId="{0C3B5734-9445-4D98-AF52-BC3D64246853}" destId="{56102A83-13B0-4F3A-89A6-0DE14EA8136F}" srcOrd="2" destOrd="0" parTransId="{7C1E2722-9381-4CF5-A3D5-EDBDE94EBF8B}" sibTransId="{91316E1B-3BCA-48A8-A114-8ABC9B3409CC}"/>
    <dgm:cxn modelId="{60738738-282A-4C11-B02E-9A8B659232F7}" type="presOf" srcId="{9CD1165E-A6CD-4D28-B3C1-10C7B1139238}" destId="{D5CF3592-5742-4141-B8FB-D3AAA7A0911A}" srcOrd="1" destOrd="0" presId="urn:microsoft.com/office/officeart/2005/8/layout/list1"/>
    <dgm:cxn modelId="{D53D4B02-9AF0-4C58-B4BC-390AF3F4FE1E}" srcId="{0C3B5734-9445-4D98-AF52-BC3D64246853}" destId="{5036BD44-F05B-4CCE-A557-9254B402EE7B}" srcOrd="1" destOrd="0" parTransId="{FD898DCF-8197-4A09-8904-417CA5A9E7A6}" sibTransId="{D6A492C7-0474-4C84-98E9-E359D2635650}"/>
    <dgm:cxn modelId="{25B99716-38CE-4586-B1DE-6FEF3A5EFEFB}" type="presParOf" srcId="{06D98C07-DDFE-4826-813F-6BFBAF64AB7F}" destId="{FFB0A505-B593-4E15-9F73-AA3CE2268508}" srcOrd="0" destOrd="0" presId="urn:microsoft.com/office/officeart/2005/8/layout/list1"/>
    <dgm:cxn modelId="{5E3A331A-2A2B-4A10-A7DF-60FE4CBF6CA4}" type="presParOf" srcId="{FFB0A505-B593-4E15-9F73-AA3CE2268508}" destId="{4A5EA41F-42CA-4793-A824-639F15070C63}" srcOrd="0" destOrd="0" presId="urn:microsoft.com/office/officeart/2005/8/layout/list1"/>
    <dgm:cxn modelId="{7EF4F42A-73B6-4711-B398-C68C7E6E356E}" type="presParOf" srcId="{FFB0A505-B593-4E15-9F73-AA3CE2268508}" destId="{D5CF3592-5742-4141-B8FB-D3AAA7A0911A}" srcOrd="1" destOrd="0" presId="urn:microsoft.com/office/officeart/2005/8/layout/list1"/>
    <dgm:cxn modelId="{9AE55768-9762-4C11-879F-F96580B4F69E}" type="presParOf" srcId="{06D98C07-DDFE-4826-813F-6BFBAF64AB7F}" destId="{C15F6B04-EAF6-4243-8289-B1EA60CBCA08}" srcOrd="1" destOrd="0" presId="urn:microsoft.com/office/officeart/2005/8/layout/list1"/>
    <dgm:cxn modelId="{5E8DD2F6-AD02-432C-A1D2-3735AD5E9E5F}" type="presParOf" srcId="{06D98C07-DDFE-4826-813F-6BFBAF64AB7F}" destId="{60F814F6-37BA-46C9-B729-411A61BA3BA2}" srcOrd="2" destOrd="0" presId="urn:microsoft.com/office/officeart/2005/8/layout/list1"/>
    <dgm:cxn modelId="{0B7A1A9F-1B1C-4EFC-A419-C3BB386759BC}" type="presParOf" srcId="{06D98C07-DDFE-4826-813F-6BFBAF64AB7F}" destId="{A03C03B6-60B6-47D9-B822-59B6A1F3C362}" srcOrd="3" destOrd="0" presId="urn:microsoft.com/office/officeart/2005/8/layout/list1"/>
    <dgm:cxn modelId="{D158297B-7333-40A0-9215-BD2E5082DD03}" type="presParOf" srcId="{06D98C07-DDFE-4826-813F-6BFBAF64AB7F}" destId="{8B955ED6-0FEE-4016-9EBE-5EE8FEA3277E}" srcOrd="4" destOrd="0" presId="urn:microsoft.com/office/officeart/2005/8/layout/list1"/>
    <dgm:cxn modelId="{E1569FA1-1260-42FC-9093-AA37F71EF12E}" type="presParOf" srcId="{8B955ED6-0FEE-4016-9EBE-5EE8FEA3277E}" destId="{1432A38D-DBBC-48AF-B116-DD97069BD9CE}" srcOrd="0" destOrd="0" presId="urn:microsoft.com/office/officeart/2005/8/layout/list1"/>
    <dgm:cxn modelId="{3FA048EA-5CB0-4D31-91F4-5539A075D7C4}" type="presParOf" srcId="{8B955ED6-0FEE-4016-9EBE-5EE8FEA3277E}" destId="{1963B7B4-E6F7-4F47-8642-8B2344462560}" srcOrd="1" destOrd="0" presId="urn:microsoft.com/office/officeart/2005/8/layout/list1"/>
    <dgm:cxn modelId="{90510A11-D7E4-474B-981D-C7DAAB08B236}" type="presParOf" srcId="{06D98C07-DDFE-4826-813F-6BFBAF64AB7F}" destId="{8B04A157-5EA1-4A21-A805-85282951E308}" srcOrd="5" destOrd="0" presId="urn:microsoft.com/office/officeart/2005/8/layout/list1"/>
    <dgm:cxn modelId="{D569CFA2-6E27-4214-9F9D-DE584662AE0E}" type="presParOf" srcId="{06D98C07-DDFE-4826-813F-6BFBAF64AB7F}" destId="{701D41A6-2960-43A8-8B11-03D536A0AE17}" srcOrd="6" destOrd="0" presId="urn:microsoft.com/office/officeart/2005/8/layout/list1"/>
    <dgm:cxn modelId="{0A729D80-635F-4A75-B5CC-A42E455A693B}" type="presParOf" srcId="{06D98C07-DDFE-4826-813F-6BFBAF64AB7F}" destId="{C694B4BB-67E0-4CE7-A8E7-F96D952258E6}" srcOrd="7" destOrd="0" presId="urn:microsoft.com/office/officeart/2005/8/layout/list1"/>
    <dgm:cxn modelId="{4C6667DA-EB30-4A2B-82FC-DF8753A97933}" type="presParOf" srcId="{06D98C07-DDFE-4826-813F-6BFBAF64AB7F}" destId="{41161DD3-D04E-41A3-8DFE-768BC1A78B71}" srcOrd="8" destOrd="0" presId="urn:microsoft.com/office/officeart/2005/8/layout/list1"/>
    <dgm:cxn modelId="{4B8661AF-3A55-410D-A41A-429478F49366}" type="presParOf" srcId="{41161DD3-D04E-41A3-8DFE-768BC1A78B71}" destId="{35BF38BB-0C65-4A20-96F9-038B08E85087}" srcOrd="0" destOrd="0" presId="urn:microsoft.com/office/officeart/2005/8/layout/list1"/>
    <dgm:cxn modelId="{19B1416D-686D-42D4-8F3C-E611100659E6}" type="presParOf" srcId="{41161DD3-D04E-41A3-8DFE-768BC1A78B71}" destId="{7B1DAD9B-E61A-4ADF-AB6E-ED91A3649EE5}" srcOrd="1" destOrd="0" presId="urn:microsoft.com/office/officeart/2005/8/layout/list1"/>
    <dgm:cxn modelId="{74D1519E-8B02-443A-99AF-A8F7DDD19615}" type="presParOf" srcId="{06D98C07-DDFE-4826-813F-6BFBAF64AB7F}" destId="{B58F6836-1E3D-4553-AC13-E6EAEAB36D4F}" srcOrd="9" destOrd="0" presId="urn:microsoft.com/office/officeart/2005/8/layout/list1"/>
    <dgm:cxn modelId="{40B50F37-0DC4-49A1-AD89-6DBA7F101018}" type="presParOf" srcId="{06D98C07-DDFE-4826-813F-6BFBAF64AB7F}" destId="{303A0739-0291-478F-8148-BD9D0766A2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0EE097-B05B-4C44-98F4-91C0CCB832D4}">
      <dsp:nvSpPr>
        <dsp:cNvPr id="0" name=""/>
        <dsp:cNvSpPr/>
      </dsp:nvSpPr>
      <dsp:spPr>
        <a:xfrm rot="10800000">
          <a:off x="1712332" y="562"/>
          <a:ext cx="5467405" cy="13408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1263" tIns="224790" rIns="419608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900" kern="1200" dirty="0" smtClean="0"/>
            <a:t>业务逻辑</a:t>
          </a:r>
          <a:endParaRPr lang="en-US" sz="5900" kern="1200" dirty="0"/>
        </a:p>
      </dsp:txBody>
      <dsp:txXfrm rot="10800000">
        <a:off x="1712332" y="562"/>
        <a:ext cx="5467405" cy="1340817"/>
      </dsp:txXfrm>
    </dsp:sp>
    <dsp:sp modelId="{C0C4F426-8803-4AE2-BB71-2EBDE7C3553E}">
      <dsp:nvSpPr>
        <dsp:cNvPr id="0" name=""/>
        <dsp:cNvSpPr/>
      </dsp:nvSpPr>
      <dsp:spPr>
        <a:xfrm>
          <a:off x="1041924" y="562"/>
          <a:ext cx="1340817" cy="1340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0AA1E4-1FF7-41A0-B8F0-622F2950815B}">
      <dsp:nvSpPr>
        <dsp:cNvPr id="0" name=""/>
        <dsp:cNvSpPr/>
      </dsp:nvSpPr>
      <dsp:spPr>
        <a:xfrm rot="10800000">
          <a:off x="1712332" y="1741623"/>
          <a:ext cx="5467405" cy="13408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1263" tIns="224790" rIns="419608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900" kern="1200" dirty="0" smtClean="0"/>
            <a:t>软件介绍</a:t>
          </a:r>
          <a:endParaRPr lang="en-US" sz="5900" kern="1200" dirty="0"/>
        </a:p>
      </dsp:txBody>
      <dsp:txXfrm rot="10800000">
        <a:off x="1712332" y="1741623"/>
        <a:ext cx="5467405" cy="1340817"/>
      </dsp:txXfrm>
    </dsp:sp>
    <dsp:sp modelId="{6ABB54BC-C650-4EE5-85F2-23CFB60C2EF5}">
      <dsp:nvSpPr>
        <dsp:cNvPr id="0" name=""/>
        <dsp:cNvSpPr/>
      </dsp:nvSpPr>
      <dsp:spPr>
        <a:xfrm>
          <a:off x="1041924" y="1741623"/>
          <a:ext cx="1340817" cy="1340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FEFB60B-39A6-420E-A3BD-F4F8C05660E5}">
      <dsp:nvSpPr>
        <dsp:cNvPr id="0" name=""/>
        <dsp:cNvSpPr/>
      </dsp:nvSpPr>
      <dsp:spPr>
        <a:xfrm rot="10800000">
          <a:off x="1712332" y="3482685"/>
          <a:ext cx="5467405" cy="134081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1263" tIns="224790" rIns="419608" bIns="224790" numCol="1" spcCol="1270" anchor="ctr" anchorCtr="0">
          <a:noAutofit/>
        </a:bodyPr>
        <a:lstStyle/>
        <a:p>
          <a:pPr lvl="0" algn="ctr" defTabSz="2622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5900" kern="1200" dirty="0" smtClean="0"/>
            <a:t>软件操作</a:t>
          </a:r>
          <a:endParaRPr lang="en-AU" sz="5900" kern="1200" dirty="0"/>
        </a:p>
      </dsp:txBody>
      <dsp:txXfrm rot="10800000">
        <a:off x="1712332" y="3482685"/>
        <a:ext cx="5467405" cy="1340817"/>
      </dsp:txXfrm>
    </dsp:sp>
    <dsp:sp modelId="{B6A546BA-26BC-4F38-8E26-3EB5F94C4AEE}">
      <dsp:nvSpPr>
        <dsp:cNvPr id="0" name=""/>
        <dsp:cNvSpPr/>
      </dsp:nvSpPr>
      <dsp:spPr>
        <a:xfrm>
          <a:off x="1041924" y="3482685"/>
          <a:ext cx="1340817" cy="134081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CBE6E-25D5-43AC-973B-B0D80E6D1C91}">
      <dsp:nvSpPr>
        <dsp:cNvPr id="0" name=""/>
        <dsp:cNvSpPr/>
      </dsp:nvSpPr>
      <dsp:spPr>
        <a:xfrm>
          <a:off x="2411" y="0"/>
          <a:ext cx="2937420" cy="706436"/>
        </a:xfrm>
        <a:prstGeom prst="chevron">
          <a:avLst/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kern="1200" baseline="0" dirty="0" smtClean="0"/>
            <a:t>业务逻辑</a:t>
          </a:r>
          <a:endParaRPr lang="zh-CN" sz="3900" b="0" kern="1200" baseline="0" dirty="0"/>
        </a:p>
      </dsp:txBody>
      <dsp:txXfrm>
        <a:off x="2411" y="0"/>
        <a:ext cx="2937420" cy="706436"/>
      </dsp:txXfrm>
    </dsp:sp>
    <dsp:sp modelId="{E9E6C468-C58B-4D91-8F5D-7D34C38FAABA}">
      <dsp:nvSpPr>
        <dsp:cNvPr id="0" name=""/>
        <dsp:cNvSpPr/>
      </dsp:nvSpPr>
      <dsp:spPr>
        <a:xfrm>
          <a:off x="2646089" y="0"/>
          <a:ext cx="2937420" cy="706436"/>
        </a:xfrm>
        <a:prstGeom prst="chevron">
          <a:avLst/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软件介绍</a:t>
          </a:r>
          <a:endParaRPr lang="zh-CN" sz="3900" b="0" kern="1200" baseline="0" dirty="0"/>
        </a:p>
      </dsp:txBody>
      <dsp:txXfrm>
        <a:off x="2646089" y="0"/>
        <a:ext cx="2937420" cy="706436"/>
      </dsp:txXfrm>
    </dsp:sp>
    <dsp:sp modelId="{AC0D90FC-2AB0-4AED-B576-F2B30D9B2F0E}">
      <dsp:nvSpPr>
        <dsp:cNvPr id="0" name=""/>
        <dsp:cNvSpPr/>
      </dsp:nvSpPr>
      <dsp:spPr>
        <a:xfrm>
          <a:off x="5289768" y="0"/>
          <a:ext cx="2937420" cy="706436"/>
        </a:xfrm>
        <a:prstGeom prst="chevron">
          <a:avLst/>
        </a:prstGeom>
        <a:solidFill>
          <a:schemeClr val="bg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软件操作</a:t>
          </a:r>
          <a:endParaRPr lang="zh-CN" sz="3900" b="0" kern="1200" baseline="0" dirty="0"/>
        </a:p>
      </dsp:txBody>
      <dsp:txXfrm>
        <a:off x="5289768" y="0"/>
        <a:ext cx="2937420" cy="70643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5BE2B0-5366-4A24-B180-4408DA41A998}">
      <dsp:nvSpPr>
        <dsp:cNvPr id="0" name=""/>
        <dsp:cNvSpPr/>
      </dsp:nvSpPr>
      <dsp:spPr>
        <a:xfrm>
          <a:off x="0" y="3631590"/>
          <a:ext cx="8218488" cy="11919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Step3</a:t>
          </a:r>
          <a:endParaRPr lang="zh-CN" altLang="en-US" sz="2300" kern="1200" dirty="0"/>
        </a:p>
      </dsp:txBody>
      <dsp:txXfrm>
        <a:off x="0" y="3631590"/>
        <a:ext cx="8218488" cy="643663"/>
      </dsp:txXfrm>
    </dsp:sp>
    <dsp:sp modelId="{581279F3-2A06-472C-8305-4B6E12FAE443}">
      <dsp:nvSpPr>
        <dsp:cNvPr id="0" name=""/>
        <dsp:cNvSpPr/>
      </dsp:nvSpPr>
      <dsp:spPr>
        <a:xfrm>
          <a:off x="0" y="4251414"/>
          <a:ext cx="4109243" cy="548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选择</a:t>
          </a:r>
          <a:r>
            <a:rPr lang="en-US" altLang="zh-CN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NC File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251414"/>
        <a:ext cx="4109243" cy="548305"/>
      </dsp:txXfrm>
    </dsp:sp>
    <dsp:sp modelId="{128BF190-B727-443E-A227-477143B71C74}">
      <dsp:nvSpPr>
        <dsp:cNvPr id="0" name=""/>
        <dsp:cNvSpPr/>
      </dsp:nvSpPr>
      <dsp:spPr>
        <a:xfrm>
          <a:off x="4109244" y="4251414"/>
          <a:ext cx="4109243" cy="5483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获取</a:t>
          </a:r>
          <a:r>
            <a:rPr lang="en-US" altLang="zh-CN" sz="2000" b="1" kern="1200" dirty="0" smtClean="0"/>
            <a:t>/</a:t>
          </a:r>
          <a:r>
            <a:rPr lang="zh-CN" altLang="en-US" sz="2000" b="1" kern="1200" dirty="0" smtClean="0"/>
            <a:t>处理信息</a:t>
          </a:r>
          <a:endParaRPr lang="zh-CN" altLang="en-US" sz="2000" b="1" kern="1200" dirty="0"/>
        </a:p>
      </dsp:txBody>
      <dsp:txXfrm>
        <a:off x="4109244" y="4251414"/>
        <a:ext cx="4109243" cy="548305"/>
      </dsp:txXfrm>
    </dsp:sp>
    <dsp:sp modelId="{58FCC484-8C4C-417A-B243-E204DD51FC01}">
      <dsp:nvSpPr>
        <dsp:cNvPr id="0" name=""/>
        <dsp:cNvSpPr/>
      </dsp:nvSpPr>
      <dsp:spPr>
        <a:xfrm rot="10800000">
          <a:off x="0" y="1816221"/>
          <a:ext cx="8218488" cy="1833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Step2</a:t>
          </a:r>
          <a:endParaRPr lang="zh-CN" altLang="en-US" sz="2300" kern="1200" dirty="0"/>
        </a:p>
      </dsp:txBody>
      <dsp:txXfrm>
        <a:off x="0" y="1816221"/>
        <a:ext cx="8218488" cy="643470"/>
      </dsp:txXfrm>
    </dsp:sp>
    <dsp:sp modelId="{B5F0FA48-9AE6-4FA0-AE93-B87275EE04AE}">
      <dsp:nvSpPr>
        <dsp:cNvPr id="0" name=""/>
        <dsp:cNvSpPr/>
      </dsp:nvSpPr>
      <dsp:spPr>
        <a:xfrm>
          <a:off x="0" y="2459691"/>
          <a:ext cx="4109243" cy="548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运行</a:t>
          </a:r>
          <a:r>
            <a:rPr lang="en-US" altLang="zh-CN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Batch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459691"/>
        <a:ext cx="4109243" cy="548141"/>
      </dsp:txXfrm>
    </dsp:sp>
    <dsp:sp modelId="{5D871FC0-74A2-4054-AFC7-A17D38EF3635}">
      <dsp:nvSpPr>
        <dsp:cNvPr id="0" name=""/>
        <dsp:cNvSpPr/>
      </dsp:nvSpPr>
      <dsp:spPr>
        <a:xfrm>
          <a:off x="4109244" y="2459691"/>
          <a:ext cx="4109243" cy="548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生成</a:t>
          </a:r>
          <a:r>
            <a:rPr lang="en-US" altLang="zh-CN" sz="2000" b="1" kern="1200" dirty="0" smtClean="0"/>
            <a:t>Stack/</a:t>
          </a:r>
          <a:r>
            <a:rPr lang="en-US" altLang="zh-CN" sz="2000" b="1" kern="1200" dirty="0" err="1" smtClean="0"/>
            <a:t>Seq</a:t>
          </a:r>
          <a:endParaRPr lang="zh-CN" altLang="en-US" sz="2000" b="1" kern="1200" dirty="0"/>
        </a:p>
      </dsp:txBody>
      <dsp:txXfrm>
        <a:off x="4109244" y="2459691"/>
        <a:ext cx="4109243" cy="548141"/>
      </dsp:txXfrm>
    </dsp:sp>
    <dsp:sp modelId="{3A00BFAD-89B2-4714-82CE-D79505867B02}">
      <dsp:nvSpPr>
        <dsp:cNvPr id="0" name=""/>
        <dsp:cNvSpPr/>
      </dsp:nvSpPr>
      <dsp:spPr>
        <a:xfrm rot="10800000">
          <a:off x="0" y="852"/>
          <a:ext cx="8218488" cy="183324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Step1</a:t>
          </a:r>
          <a:endParaRPr lang="zh-CN" altLang="en-US" sz="2300" kern="1200" dirty="0"/>
        </a:p>
      </dsp:txBody>
      <dsp:txXfrm>
        <a:off x="0" y="852"/>
        <a:ext cx="8218488" cy="643470"/>
      </dsp:txXfrm>
    </dsp:sp>
    <dsp:sp modelId="{105583E1-E21C-412E-ADA7-E4B70BFAF6F7}">
      <dsp:nvSpPr>
        <dsp:cNvPr id="0" name=""/>
        <dsp:cNvSpPr/>
      </dsp:nvSpPr>
      <dsp:spPr>
        <a:xfrm>
          <a:off x="0" y="644322"/>
          <a:ext cx="4109243" cy="548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选择</a:t>
          </a:r>
          <a:r>
            <a:rPr lang="en-US" altLang="zh-CN" sz="31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Orders</a:t>
          </a:r>
          <a:endParaRPr lang="zh-CN" altLang="en-US" sz="31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644322"/>
        <a:ext cx="4109243" cy="548141"/>
      </dsp:txXfrm>
    </dsp:sp>
    <dsp:sp modelId="{CF965056-5109-432E-8B1B-7DE5DD272AB5}">
      <dsp:nvSpPr>
        <dsp:cNvPr id="0" name=""/>
        <dsp:cNvSpPr/>
      </dsp:nvSpPr>
      <dsp:spPr>
        <a:xfrm>
          <a:off x="4109244" y="644322"/>
          <a:ext cx="4109243" cy="5481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可以多个</a:t>
          </a:r>
          <a:r>
            <a:rPr lang="en-US" altLang="zh-CN" sz="2000" b="1" kern="1200" dirty="0" smtClean="0"/>
            <a:t>Orders</a:t>
          </a:r>
          <a:endParaRPr lang="zh-CN" altLang="en-US" sz="2000" b="1" kern="1200" dirty="0"/>
        </a:p>
      </dsp:txBody>
      <dsp:txXfrm>
        <a:off x="4109244" y="644322"/>
        <a:ext cx="4109243" cy="54814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CBE6E-25D5-43AC-973B-B0D80E6D1C91}">
      <dsp:nvSpPr>
        <dsp:cNvPr id="0" name=""/>
        <dsp:cNvSpPr/>
      </dsp:nvSpPr>
      <dsp:spPr>
        <a:xfrm>
          <a:off x="2411" y="0"/>
          <a:ext cx="2937420" cy="706436"/>
        </a:xfrm>
        <a:prstGeom prst="chevron">
          <a:avLst/>
        </a:prstGeom>
        <a:solidFill>
          <a:schemeClr val="bg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kern="1200" baseline="0" dirty="0" smtClean="0"/>
            <a:t>业务逻辑</a:t>
          </a:r>
          <a:endParaRPr lang="zh-CN" sz="3900" b="0" kern="1200" baseline="0" dirty="0"/>
        </a:p>
      </dsp:txBody>
      <dsp:txXfrm>
        <a:off x="2411" y="0"/>
        <a:ext cx="2937420" cy="706436"/>
      </dsp:txXfrm>
    </dsp:sp>
    <dsp:sp modelId="{E9E6C468-C58B-4D91-8F5D-7D34C38FAABA}">
      <dsp:nvSpPr>
        <dsp:cNvPr id="0" name=""/>
        <dsp:cNvSpPr/>
      </dsp:nvSpPr>
      <dsp:spPr>
        <a:xfrm>
          <a:off x="2646089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软件介绍</a:t>
          </a:r>
          <a:endParaRPr lang="zh-CN" sz="3900" b="0" kern="1200" baseline="0" dirty="0"/>
        </a:p>
      </dsp:txBody>
      <dsp:txXfrm>
        <a:off x="2646089" y="0"/>
        <a:ext cx="2937420" cy="706436"/>
      </dsp:txXfrm>
    </dsp:sp>
    <dsp:sp modelId="{AC0D90FC-2AB0-4AED-B576-F2B30D9B2F0E}">
      <dsp:nvSpPr>
        <dsp:cNvPr id="0" name=""/>
        <dsp:cNvSpPr/>
      </dsp:nvSpPr>
      <dsp:spPr>
        <a:xfrm>
          <a:off x="5289768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软件操作</a:t>
          </a:r>
          <a:endParaRPr lang="zh-CN" sz="3900" b="0" kern="1200" baseline="0" dirty="0"/>
        </a:p>
      </dsp:txBody>
      <dsp:txXfrm>
        <a:off x="5289768" y="0"/>
        <a:ext cx="2937420" cy="70643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8A9272-3F1B-422D-8FD2-D93DA8A0E888}">
      <dsp:nvSpPr>
        <dsp:cNvPr id="0" name=""/>
        <dsp:cNvSpPr/>
      </dsp:nvSpPr>
      <dsp:spPr>
        <a:xfrm>
          <a:off x="4118" y="859921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CD48B-0D41-45A6-9AB6-91E1CD20956A}">
      <dsp:nvSpPr>
        <dsp:cNvPr id="0" name=""/>
        <dsp:cNvSpPr/>
      </dsp:nvSpPr>
      <dsp:spPr>
        <a:xfrm>
          <a:off x="319990" y="2024134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获取数据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BOM</a:t>
          </a:r>
          <a:r>
            <a:rPr lang="zh-CN" altLang="en-US" sz="1900" kern="1200" dirty="0" smtClean="0"/>
            <a:t>信息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NC</a:t>
          </a:r>
          <a:r>
            <a:rPr lang="zh-CN" altLang="en-US" sz="1900" kern="1200" dirty="0" smtClean="0"/>
            <a:t>文件</a:t>
          </a:r>
          <a:endParaRPr lang="zh-CN" altLang="en-US" sz="1900" kern="1200" dirty="0"/>
        </a:p>
      </dsp:txBody>
      <dsp:txXfrm>
        <a:off x="319990" y="2024134"/>
        <a:ext cx="1940355" cy="1940355"/>
      </dsp:txXfrm>
    </dsp:sp>
    <dsp:sp modelId="{E178CA92-14D5-43EE-AF81-AA3D4E76D727}">
      <dsp:nvSpPr>
        <dsp:cNvPr id="0" name=""/>
        <dsp:cNvSpPr/>
      </dsp:nvSpPr>
      <dsp:spPr>
        <a:xfrm>
          <a:off x="2318229" y="1596979"/>
          <a:ext cx="373755" cy="46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2318229" y="1596979"/>
        <a:ext cx="373755" cy="466240"/>
      </dsp:txXfrm>
    </dsp:sp>
    <dsp:sp modelId="{9ECCD43D-E17A-4A47-BF7B-923F69DAB291}">
      <dsp:nvSpPr>
        <dsp:cNvPr id="0" name=""/>
        <dsp:cNvSpPr/>
      </dsp:nvSpPr>
      <dsp:spPr>
        <a:xfrm>
          <a:off x="3012346" y="859921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12DEC-77C5-4DA2-8533-353660AE981E}">
      <dsp:nvSpPr>
        <dsp:cNvPr id="0" name=""/>
        <dsp:cNvSpPr/>
      </dsp:nvSpPr>
      <dsp:spPr>
        <a:xfrm>
          <a:off x="3328218" y="2024134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生成</a:t>
          </a:r>
          <a:r>
            <a:rPr lang="en-US" altLang="zh-CN" sz="2400" kern="1200" dirty="0" smtClean="0"/>
            <a:t>Batch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Stack/Sequence</a:t>
          </a:r>
          <a:r>
            <a:rPr lang="zh-CN" altLang="en-US" sz="1900" kern="1200" dirty="0" smtClean="0"/>
            <a:t>序列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900" kern="1200" dirty="0" smtClean="0"/>
            <a:t>各类报表</a:t>
          </a:r>
          <a:endParaRPr lang="zh-CN" altLang="en-US" sz="1900" kern="1200" dirty="0"/>
        </a:p>
      </dsp:txBody>
      <dsp:txXfrm>
        <a:off x="3328218" y="2024134"/>
        <a:ext cx="1940355" cy="1940355"/>
      </dsp:txXfrm>
    </dsp:sp>
    <dsp:sp modelId="{80462F89-4381-42D0-883C-9D5D7C098369}">
      <dsp:nvSpPr>
        <dsp:cNvPr id="0" name=""/>
        <dsp:cNvSpPr/>
      </dsp:nvSpPr>
      <dsp:spPr>
        <a:xfrm>
          <a:off x="5326457" y="1596979"/>
          <a:ext cx="373755" cy="4662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5326457" y="1596979"/>
        <a:ext cx="373755" cy="466240"/>
      </dsp:txXfrm>
    </dsp:sp>
    <dsp:sp modelId="{764D02AE-7938-4E7F-9254-85DC7468D78F}">
      <dsp:nvSpPr>
        <dsp:cNvPr id="0" name=""/>
        <dsp:cNvSpPr/>
      </dsp:nvSpPr>
      <dsp:spPr>
        <a:xfrm>
          <a:off x="6020574" y="859921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A428-AA86-4E71-87C2-CACBA6E2C235}">
      <dsp:nvSpPr>
        <dsp:cNvPr id="0" name=""/>
        <dsp:cNvSpPr/>
      </dsp:nvSpPr>
      <dsp:spPr>
        <a:xfrm>
          <a:off x="6336445" y="2024134"/>
          <a:ext cx="1940355" cy="1940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CamGen</a:t>
          </a:r>
          <a:endParaRPr lang="zh-CN" alt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err="1" smtClean="0"/>
            <a:t>Peddinghause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FMI</a:t>
          </a:r>
          <a:endParaRPr lang="zh-CN" altLang="en-US" sz="1900" kern="1200" dirty="0"/>
        </a:p>
      </dsp:txBody>
      <dsp:txXfrm>
        <a:off x="6336445" y="2024134"/>
        <a:ext cx="1940355" cy="1940355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CBE6E-25D5-43AC-973B-B0D80E6D1C91}">
      <dsp:nvSpPr>
        <dsp:cNvPr id="0" name=""/>
        <dsp:cNvSpPr/>
      </dsp:nvSpPr>
      <dsp:spPr>
        <a:xfrm>
          <a:off x="2411" y="0"/>
          <a:ext cx="2937420" cy="706436"/>
        </a:xfrm>
        <a:prstGeom prst="chevron">
          <a:avLst/>
        </a:prstGeom>
        <a:solidFill>
          <a:schemeClr val="bg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kern="1200" baseline="0" dirty="0" smtClean="0"/>
            <a:t>业务逻辑</a:t>
          </a:r>
          <a:endParaRPr lang="zh-CN" sz="3900" b="0" kern="1200" baseline="0" dirty="0"/>
        </a:p>
      </dsp:txBody>
      <dsp:txXfrm>
        <a:off x="2411" y="0"/>
        <a:ext cx="2937420" cy="706436"/>
      </dsp:txXfrm>
    </dsp:sp>
    <dsp:sp modelId="{E9E6C468-C58B-4D91-8F5D-7D34C38FAABA}">
      <dsp:nvSpPr>
        <dsp:cNvPr id="0" name=""/>
        <dsp:cNvSpPr/>
      </dsp:nvSpPr>
      <dsp:spPr>
        <a:xfrm>
          <a:off x="2646089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软件介绍</a:t>
          </a:r>
          <a:endParaRPr lang="zh-CN" sz="3900" b="0" kern="1200" baseline="0" dirty="0"/>
        </a:p>
      </dsp:txBody>
      <dsp:txXfrm>
        <a:off x="2646089" y="0"/>
        <a:ext cx="2937420" cy="706436"/>
      </dsp:txXfrm>
    </dsp:sp>
    <dsp:sp modelId="{AC0D90FC-2AB0-4AED-B576-F2B30D9B2F0E}">
      <dsp:nvSpPr>
        <dsp:cNvPr id="0" name=""/>
        <dsp:cNvSpPr/>
      </dsp:nvSpPr>
      <dsp:spPr>
        <a:xfrm>
          <a:off x="5289768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软件操作</a:t>
          </a:r>
          <a:endParaRPr lang="zh-CN" sz="3900" b="0" kern="1200" baseline="0" dirty="0"/>
        </a:p>
      </dsp:txBody>
      <dsp:txXfrm>
        <a:off x="5289768" y="0"/>
        <a:ext cx="2937420" cy="70643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4F3488-192F-4A32-ABDF-FFF28864787B}">
      <dsp:nvSpPr>
        <dsp:cNvPr id="0" name=""/>
        <dsp:cNvSpPr/>
      </dsp:nvSpPr>
      <dsp:spPr>
        <a:xfrm rot="1758195">
          <a:off x="2863143" y="2679293"/>
          <a:ext cx="794264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794264" y="2768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F99B8-9BF1-47F6-9F5C-3C5BBEB9D293}">
      <dsp:nvSpPr>
        <dsp:cNvPr id="0" name=""/>
        <dsp:cNvSpPr/>
      </dsp:nvSpPr>
      <dsp:spPr>
        <a:xfrm rot="19841805">
          <a:off x="2863143" y="1297311"/>
          <a:ext cx="794264" cy="55371"/>
        </a:xfrm>
        <a:custGeom>
          <a:avLst/>
          <a:gdLst/>
          <a:ahLst/>
          <a:cxnLst/>
          <a:rect l="0" t="0" r="0" b="0"/>
          <a:pathLst>
            <a:path>
              <a:moveTo>
                <a:pt x="0" y="27685"/>
              </a:moveTo>
              <a:lnTo>
                <a:pt x="794264" y="27685"/>
              </a:lnTo>
            </a:path>
          </a:pathLst>
        </a:custGeom>
        <a:noFill/>
        <a:ln w="285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06EBD-26A6-428B-BFC9-5EC6F7941480}">
      <dsp:nvSpPr>
        <dsp:cNvPr id="0" name=""/>
        <dsp:cNvSpPr/>
      </dsp:nvSpPr>
      <dsp:spPr>
        <a:xfrm>
          <a:off x="765034" y="751914"/>
          <a:ext cx="2528148" cy="2528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3CA4E-9D60-4352-B675-CB9A6E1BA122}">
      <dsp:nvSpPr>
        <dsp:cNvPr id="0" name=""/>
        <dsp:cNvSpPr/>
      </dsp:nvSpPr>
      <dsp:spPr>
        <a:xfrm>
          <a:off x="3509542" y="976"/>
          <a:ext cx="1516888" cy="1516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数据来源</a:t>
          </a:r>
          <a:endParaRPr lang="zh-CN" altLang="en-US" sz="3400" kern="1200" dirty="0"/>
        </a:p>
      </dsp:txBody>
      <dsp:txXfrm>
        <a:off x="3509542" y="976"/>
        <a:ext cx="1516888" cy="1516888"/>
      </dsp:txXfrm>
    </dsp:sp>
    <dsp:sp modelId="{60AA499B-60A7-498F-A7D2-8C22D47786F8}">
      <dsp:nvSpPr>
        <dsp:cNvPr id="0" name=""/>
        <dsp:cNvSpPr/>
      </dsp:nvSpPr>
      <dsp:spPr>
        <a:xfrm>
          <a:off x="5178120" y="976"/>
          <a:ext cx="2275333" cy="151688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工程部数据</a:t>
          </a:r>
          <a:r>
            <a:rPr lang="en-US" altLang="zh-CN" sz="3100" kern="1200" dirty="0" smtClean="0">
              <a:sym typeface="Wingdings" pitchFamily="2" charset="2"/>
            </a:rPr>
            <a:t></a:t>
          </a:r>
          <a:r>
            <a:rPr lang="zh-CN" altLang="en-US" sz="3100" kern="1200" dirty="0" smtClean="0">
              <a:sym typeface="Wingdings" pitchFamily="2" charset="2"/>
            </a:rPr>
            <a:t>钢构车间管理系统</a:t>
          </a:r>
          <a:endParaRPr lang="zh-CN" altLang="en-US" sz="3100" kern="1200" dirty="0"/>
        </a:p>
      </dsp:txBody>
      <dsp:txXfrm>
        <a:off x="5178120" y="976"/>
        <a:ext cx="2275333" cy="1516888"/>
      </dsp:txXfrm>
    </dsp:sp>
    <dsp:sp modelId="{B08C51F4-EA32-4454-88AC-C2515EE27895}">
      <dsp:nvSpPr>
        <dsp:cNvPr id="0" name=""/>
        <dsp:cNvSpPr/>
      </dsp:nvSpPr>
      <dsp:spPr>
        <a:xfrm>
          <a:off x="3509542" y="2514111"/>
          <a:ext cx="1516888" cy="15168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/>
            <a:t>注意事项</a:t>
          </a:r>
          <a:endParaRPr lang="zh-CN" altLang="en-US" sz="3400" kern="1200" dirty="0"/>
        </a:p>
      </dsp:txBody>
      <dsp:txXfrm>
        <a:off x="3509542" y="2514111"/>
        <a:ext cx="1516888" cy="1516888"/>
      </dsp:txXfrm>
    </dsp:sp>
    <dsp:sp modelId="{B7E6C90C-50DC-4759-B85D-753FEE6C8B0B}">
      <dsp:nvSpPr>
        <dsp:cNvPr id="0" name=""/>
        <dsp:cNvSpPr/>
      </dsp:nvSpPr>
      <dsp:spPr>
        <a:xfrm>
          <a:off x="5178120" y="2514111"/>
          <a:ext cx="2275333" cy="1516888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目前手工注明</a:t>
          </a:r>
          <a:r>
            <a:rPr lang="en-US" altLang="zh-CN" sz="3100" kern="1200" dirty="0" smtClean="0"/>
            <a:t>web/flange</a:t>
          </a:r>
          <a:endParaRPr lang="zh-CN" altLang="en-US" sz="3100" kern="1200" dirty="0"/>
        </a:p>
      </dsp:txBody>
      <dsp:txXfrm>
        <a:off x="5178120" y="2514111"/>
        <a:ext cx="2275333" cy="151688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CBE6E-25D5-43AC-973B-B0D80E6D1C91}">
      <dsp:nvSpPr>
        <dsp:cNvPr id="0" name=""/>
        <dsp:cNvSpPr/>
      </dsp:nvSpPr>
      <dsp:spPr>
        <a:xfrm>
          <a:off x="2411" y="0"/>
          <a:ext cx="2937420" cy="706436"/>
        </a:xfrm>
        <a:prstGeom prst="chevron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kern="1200" baseline="0" dirty="0" smtClean="0"/>
            <a:t>业务逻辑</a:t>
          </a:r>
          <a:endParaRPr lang="zh-CN" sz="3900" b="0" kern="1200" baseline="0" dirty="0"/>
        </a:p>
      </dsp:txBody>
      <dsp:txXfrm>
        <a:off x="2411" y="0"/>
        <a:ext cx="2937420" cy="706436"/>
      </dsp:txXfrm>
    </dsp:sp>
    <dsp:sp modelId="{E9E6C468-C58B-4D91-8F5D-7D34C38FAABA}">
      <dsp:nvSpPr>
        <dsp:cNvPr id="0" name=""/>
        <dsp:cNvSpPr/>
      </dsp:nvSpPr>
      <dsp:spPr>
        <a:xfrm>
          <a:off x="2646089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软件介绍</a:t>
          </a:r>
          <a:endParaRPr lang="zh-CN" sz="3900" b="0" kern="1200" baseline="0" dirty="0"/>
        </a:p>
      </dsp:txBody>
      <dsp:txXfrm>
        <a:off x="2646089" y="0"/>
        <a:ext cx="2937420" cy="706436"/>
      </dsp:txXfrm>
    </dsp:sp>
    <dsp:sp modelId="{AC0D90FC-2AB0-4AED-B576-F2B30D9B2F0E}">
      <dsp:nvSpPr>
        <dsp:cNvPr id="0" name=""/>
        <dsp:cNvSpPr/>
      </dsp:nvSpPr>
      <dsp:spPr>
        <a:xfrm>
          <a:off x="5289768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软件操作</a:t>
          </a:r>
          <a:endParaRPr lang="zh-CN" sz="3900" b="0" kern="1200" baseline="0" dirty="0"/>
        </a:p>
      </dsp:txBody>
      <dsp:txXfrm>
        <a:off x="5289768" y="0"/>
        <a:ext cx="2937420" cy="706436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DE6211-6B9A-4A32-8E22-28BCC7502246}">
      <dsp:nvSpPr>
        <dsp:cNvPr id="0" name=""/>
        <dsp:cNvSpPr/>
      </dsp:nvSpPr>
      <dsp:spPr>
        <a:xfrm>
          <a:off x="0" y="0"/>
          <a:ext cx="6985714" cy="144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Batch</a:t>
          </a:r>
          <a:r>
            <a:rPr lang="zh-CN" altLang="en-US" sz="3600" kern="1200" dirty="0" smtClean="0"/>
            <a:t>：构件排序（腹板厚）</a:t>
          </a:r>
          <a:endParaRPr lang="zh-CN" altLang="en-US" sz="3600" kern="1200" dirty="0"/>
        </a:p>
      </dsp:txBody>
      <dsp:txXfrm>
        <a:off x="0" y="0"/>
        <a:ext cx="5508721" cy="1447323"/>
      </dsp:txXfrm>
    </dsp:sp>
    <dsp:sp modelId="{CF4B0A19-85B4-4F19-AB3F-BEEC4F3C9F95}">
      <dsp:nvSpPr>
        <dsp:cNvPr id="0" name=""/>
        <dsp:cNvSpPr/>
      </dsp:nvSpPr>
      <dsp:spPr>
        <a:xfrm>
          <a:off x="616386" y="1688544"/>
          <a:ext cx="6985714" cy="144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Stack</a:t>
          </a:r>
          <a:r>
            <a:rPr lang="zh-CN" altLang="en-US" sz="3600" kern="1200" dirty="0" smtClean="0"/>
            <a:t>：腹板</a:t>
          </a:r>
          <a:r>
            <a:rPr lang="en-US" altLang="zh-CN" sz="3600" kern="1200" dirty="0" smtClean="0"/>
            <a:t>/</a:t>
          </a:r>
          <a:r>
            <a:rPr lang="zh-CN" altLang="en-US" sz="3600" kern="1200" dirty="0" smtClean="0"/>
            <a:t>翼板起重能力，及翼板截面</a:t>
          </a:r>
          <a:endParaRPr lang="zh-CN" altLang="en-US" sz="3600" kern="1200" dirty="0"/>
        </a:p>
      </dsp:txBody>
      <dsp:txXfrm>
        <a:off x="616386" y="1688544"/>
        <a:ext cx="5428567" cy="1447323"/>
      </dsp:txXfrm>
    </dsp:sp>
    <dsp:sp modelId="{0C9813D6-211B-4D27-8B10-3C9548638EDC}">
      <dsp:nvSpPr>
        <dsp:cNvPr id="0" name=""/>
        <dsp:cNvSpPr/>
      </dsp:nvSpPr>
      <dsp:spPr>
        <a:xfrm>
          <a:off x="1232773" y="3377088"/>
          <a:ext cx="6985714" cy="14473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Sequnce</a:t>
          </a:r>
          <a:r>
            <a:rPr lang="zh-CN" altLang="en-US" sz="3600" kern="1200" dirty="0" smtClean="0"/>
            <a:t>：翼板长</a:t>
          </a:r>
          <a:r>
            <a:rPr lang="en-US" altLang="zh-CN" sz="3600" kern="1200" dirty="0" smtClean="0"/>
            <a:t>/</a:t>
          </a:r>
          <a:r>
            <a:rPr lang="zh-CN" altLang="en-US" sz="3600" kern="1200" dirty="0" smtClean="0"/>
            <a:t>宽</a:t>
          </a:r>
          <a:r>
            <a:rPr lang="en-US" altLang="zh-CN" sz="3600" kern="1200" dirty="0" smtClean="0"/>
            <a:t>/</a:t>
          </a:r>
          <a:r>
            <a:rPr lang="zh-CN" altLang="en-US" sz="3600" kern="1200" dirty="0" smtClean="0"/>
            <a:t>重</a:t>
          </a:r>
          <a:endParaRPr lang="zh-CN" altLang="en-US" sz="3600" kern="1200" dirty="0"/>
        </a:p>
      </dsp:txBody>
      <dsp:txXfrm>
        <a:off x="1232773" y="3377088"/>
        <a:ext cx="5428567" cy="1447323"/>
      </dsp:txXfrm>
    </dsp:sp>
    <dsp:sp modelId="{DA6D1B73-6314-4D98-9BF9-6752CF6CBE99}">
      <dsp:nvSpPr>
        <dsp:cNvPr id="0" name=""/>
        <dsp:cNvSpPr/>
      </dsp:nvSpPr>
      <dsp:spPr>
        <a:xfrm>
          <a:off x="6044954" y="1097553"/>
          <a:ext cx="940760" cy="940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044954" y="1097553"/>
        <a:ext cx="940760" cy="940760"/>
      </dsp:txXfrm>
    </dsp:sp>
    <dsp:sp modelId="{237B090A-0E81-420B-8FE6-0ECFA93020D9}">
      <dsp:nvSpPr>
        <dsp:cNvPr id="0" name=""/>
        <dsp:cNvSpPr/>
      </dsp:nvSpPr>
      <dsp:spPr>
        <a:xfrm>
          <a:off x="6661341" y="2776449"/>
          <a:ext cx="940760" cy="9407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661341" y="2776449"/>
        <a:ext cx="940760" cy="9407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FCBE6E-25D5-43AC-973B-B0D80E6D1C91}">
      <dsp:nvSpPr>
        <dsp:cNvPr id="0" name=""/>
        <dsp:cNvSpPr/>
      </dsp:nvSpPr>
      <dsp:spPr>
        <a:xfrm>
          <a:off x="2411" y="0"/>
          <a:ext cx="2937420" cy="706436"/>
        </a:xfrm>
        <a:prstGeom prst="chevron">
          <a:avLst/>
        </a:prstGeom>
        <a:solidFill>
          <a:schemeClr val="accent1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900" b="0" kern="1200" baseline="0" dirty="0" smtClean="0"/>
            <a:t>业务逻辑</a:t>
          </a:r>
          <a:endParaRPr lang="zh-CN" sz="3900" b="0" kern="1200" baseline="0" dirty="0"/>
        </a:p>
      </dsp:txBody>
      <dsp:txXfrm>
        <a:off x="2411" y="0"/>
        <a:ext cx="2937420" cy="706436"/>
      </dsp:txXfrm>
    </dsp:sp>
    <dsp:sp modelId="{E9E6C468-C58B-4D91-8F5D-7D34C38FAABA}">
      <dsp:nvSpPr>
        <dsp:cNvPr id="0" name=""/>
        <dsp:cNvSpPr/>
      </dsp:nvSpPr>
      <dsp:spPr>
        <a:xfrm>
          <a:off x="2646089" y="0"/>
          <a:ext cx="2937420" cy="706436"/>
        </a:xfrm>
        <a:prstGeom prst="chevron">
          <a:avLst/>
        </a:prstGeom>
        <a:solidFill>
          <a:schemeClr val="bg2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软件介绍</a:t>
          </a:r>
          <a:endParaRPr lang="zh-CN" sz="3900" b="0" kern="1200" baseline="0" dirty="0"/>
        </a:p>
      </dsp:txBody>
      <dsp:txXfrm>
        <a:off x="2646089" y="0"/>
        <a:ext cx="2937420" cy="706436"/>
      </dsp:txXfrm>
    </dsp:sp>
    <dsp:sp modelId="{AC0D90FC-2AB0-4AED-B576-F2B30D9B2F0E}">
      <dsp:nvSpPr>
        <dsp:cNvPr id="0" name=""/>
        <dsp:cNvSpPr/>
      </dsp:nvSpPr>
      <dsp:spPr>
        <a:xfrm>
          <a:off x="5289768" y="0"/>
          <a:ext cx="2937420" cy="70643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020" tIns="52007" rIns="52007" bIns="52007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0" kern="1200" baseline="0" dirty="0" smtClean="0"/>
            <a:t>软件操作</a:t>
          </a:r>
          <a:endParaRPr lang="zh-CN" sz="3900" b="0" kern="1200" baseline="0" dirty="0"/>
        </a:p>
      </dsp:txBody>
      <dsp:txXfrm>
        <a:off x="5289768" y="0"/>
        <a:ext cx="2937420" cy="70643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814F6-37BA-46C9-B729-411A61BA3BA2}">
      <dsp:nvSpPr>
        <dsp:cNvPr id="0" name=""/>
        <dsp:cNvSpPr/>
      </dsp:nvSpPr>
      <dsp:spPr>
        <a:xfrm>
          <a:off x="0" y="995965"/>
          <a:ext cx="821848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F3592-5742-4141-B8FB-D3AAA7A0911A}">
      <dsp:nvSpPr>
        <dsp:cNvPr id="0" name=""/>
        <dsp:cNvSpPr/>
      </dsp:nvSpPr>
      <dsp:spPr>
        <a:xfrm>
          <a:off x="410924" y="582685"/>
          <a:ext cx="5752941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47" tIns="0" rIns="21744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操作手册</a:t>
          </a:r>
          <a:r>
            <a:rPr lang="en-US" altLang="zh-CN" sz="2800" kern="1200" dirty="0" smtClean="0"/>
            <a:t>(</a:t>
          </a:r>
          <a:r>
            <a:rPr lang="en-US" altLang="zh-CN" sz="2800" kern="1200" dirty="0" err="1" smtClean="0">
              <a:hlinkClick xmlns:r="http://schemas.openxmlformats.org/officeDocument/2006/relationships" r:id="rId1" action="ppaction://hlinkfile"/>
            </a:rPr>
            <a:t>Batch_Beta</a:t>
          </a:r>
          <a:r>
            <a:rPr lang="en-US" altLang="zh-CN" sz="2800" kern="1200" dirty="0" smtClean="0">
              <a:hlinkClick xmlns:r="http://schemas.openxmlformats.org/officeDocument/2006/relationships" r:id="rId1" action="ppaction://hlinkfile"/>
            </a:rPr>
            <a:t> </a:t>
          </a:r>
          <a:r>
            <a:rPr lang="zh-CN" altLang="en-US" sz="2800" kern="1200" dirty="0" smtClean="0">
              <a:hlinkClick xmlns:r="http://schemas.openxmlformats.org/officeDocument/2006/relationships" r:id="rId1" action="ppaction://hlinkfile"/>
            </a:rPr>
            <a:t>操作手册</a:t>
          </a:r>
          <a:r>
            <a:rPr lang="en-US" altLang="zh-CN" sz="2800" kern="1200" dirty="0" smtClean="0">
              <a:hlinkClick xmlns:r="http://schemas.openxmlformats.org/officeDocument/2006/relationships" r:id="rId1" action="ppaction://hlinkfile"/>
            </a:rPr>
            <a:t>.</a:t>
          </a:r>
          <a:r>
            <a:rPr lang="en-US" altLang="zh-CN" sz="2800" kern="1200" dirty="0" err="1" smtClean="0">
              <a:hlinkClick xmlns:r="http://schemas.openxmlformats.org/officeDocument/2006/relationships" r:id="rId1" action="ppaction://hlinkfile"/>
            </a:rPr>
            <a:t>docx</a:t>
          </a:r>
          <a:r>
            <a:rPr lang="en-US" altLang="zh-CN" sz="2800" kern="1200" dirty="0" smtClean="0"/>
            <a:t>)</a:t>
          </a:r>
          <a:endParaRPr lang="zh-CN" altLang="en-US" sz="2800" kern="1200" dirty="0"/>
        </a:p>
      </dsp:txBody>
      <dsp:txXfrm>
        <a:off x="410924" y="582685"/>
        <a:ext cx="5752941" cy="826560"/>
      </dsp:txXfrm>
    </dsp:sp>
    <dsp:sp modelId="{701D41A6-2960-43A8-8B11-03D536A0AE17}">
      <dsp:nvSpPr>
        <dsp:cNvPr id="0" name=""/>
        <dsp:cNvSpPr/>
      </dsp:nvSpPr>
      <dsp:spPr>
        <a:xfrm>
          <a:off x="0" y="2266045"/>
          <a:ext cx="821848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3B7B4-E6F7-4F47-8642-8B2344462560}">
      <dsp:nvSpPr>
        <dsp:cNvPr id="0" name=""/>
        <dsp:cNvSpPr/>
      </dsp:nvSpPr>
      <dsp:spPr>
        <a:xfrm>
          <a:off x="410924" y="1852765"/>
          <a:ext cx="5752941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47" tIns="0" rIns="21744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主程序</a:t>
          </a:r>
          <a:r>
            <a:rPr lang="en-US" altLang="zh-CN" sz="2800" kern="1200" smtClean="0"/>
            <a:t>(Batch_Beta.exe)</a:t>
          </a:r>
          <a:endParaRPr lang="zh-CN" altLang="en-US" sz="2800" kern="1200" dirty="0"/>
        </a:p>
      </dsp:txBody>
      <dsp:txXfrm>
        <a:off x="410924" y="1852765"/>
        <a:ext cx="5752941" cy="826560"/>
      </dsp:txXfrm>
    </dsp:sp>
    <dsp:sp modelId="{303A0739-0291-478F-8148-BD9D0766A22D}">
      <dsp:nvSpPr>
        <dsp:cNvPr id="0" name=""/>
        <dsp:cNvSpPr/>
      </dsp:nvSpPr>
      <dsp:spPr>
        <a:xfrm>
          <a:off x="0" y="3536125"/>
          <a:ext cx="8218488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DAD9B-E61A-4ADF-AB6E-ED91A3649EE5}">
      <dsp:nvSpPr>
        <dsp:cNvPr id="0" name=""/>
        <dsp:cNvSpPr/>
      </dsp:nvSpPr>
      <dsp:spPr>
        <a:xfrm>
          <a:off x="410924" y="3122846"/>
          <a:ext cx="5752941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447" tIns="0" rIns="217447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基本配置文件</a:t>
          </a:r>
          <a:r>
            <a:rPr lang="en-US" altLang="zh-CN" sz="2800" kern="1200" dirty="0" smtClean="0"/>
            <a:t>(config.ini)</a:t>
          </a:r>
          <a:endParaRPr lang="zh-CN" altLang="en-US" sz="2800" kern="1200" dirty="0"/>
        </a:p>
      </dsp:txBody>
      <dsp:txXfrm>
        <a:off x="410924" y="3122846"/>
        <a:ext cx="5752941" cy="82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C7AAE-CE7C-4B59-ACE5-C25F2FF402C3}" type="datetimeFigureOut">
              <a:rPr lang="en-AU" smtClean="0"/>
              <a:pPr/>
              <a:t>11/10/2017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48CEF-3E53-4ADB-8E72-7C1FA69F6BC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00733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60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48CEF-3E53-4ADB-8E72-7C1FA69F6BC4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69941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1663" cy="7064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1663" cy="4824065"/>
          </a:xfrm>
        </p:spPr>
        <p:txBody>
          <a:bodyPr/>
          <a:lstStyle>
            <a:lvl1pPr>
              <a:spcAft>
                <a:spcPts val="300"/>
              </a:spcAft>
              <a:defRPr>
                <a:solidFill>
                  <a:srgbClr val="093247"/>
                </a:solidFill>
              </a:defRPr>
            </a:lvl1pPr>
            <a:lvl2pPr>
              <a:defRPr>
                <a:solidFill>
                  <a:srgbClr val="093247"/>
                </a:solidFill>
              </a:defRPr>
            </a:lvl2pPr>
            <a:lvl3pPr>
              <a:defRPr>
                <a:solidFill>
                  <a:srgbClr val="093247"/>
                </a:solidFill>
              </a:defRPr>
            </a:lvl3pPr>
            <a:lvl4pPr>
              <a:defRPr>
                <a:solidFill>
                  <a:srgbClr val="093247"/>
                </a:solidFill>
              </a:defRPr>
            </a:lvl4pPr>
            <a:lvl5pPr>
              <a:defRPr>
                <a:solidFill>
                  <a:srgbClr val="093247"/>
                </a:solidFill>
              </a:defRPr>
            </a:lvl5pPr>
          </a:lstStyle>
          <a:p>
            <a:pPr lvl="0"/>
            <a:r>
              <a:rPr lang="en-US" dirty="0" smtClean="0"/>
              <a:t>Click to insert text or click icons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872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639522" y="1268414"/>
            <a:ext cx="4038600" cy="4824411"/>
          </a:xfrm>
        </p:spPr>
        <p:txBody>
          <a:bodyPr>
            <a:normAutofit/>
          </a:bodyPr>
          <a:lstStyle>
            <a:lvl1pPr marL="182563" indent="-182563"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insert text or click icon below to insert a  table, chart, image etc.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68414"/>
            <a:ext cx="4038600" cy="4824411"/>
          </a:xfrm>
        </p:spPr>
        <p:txBody>
          <a:bodyPr>
            <a:normAutofit/>
          </a:bodyPr>
          <a:lstStyle>
            <a:lvl1pPr marL="182563" indent="-182563">
              <a:defRPr sz="1600" baseline="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12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 baseline="0"/>
            </a:lvl1pPr>
          </a:lstStyle>
          <a:p>
            <a:r>
              <a:rPr lang="en-US" altLang="zh-CN" smtClean="0"/>
              <a:t>Click to edit Master title style</a:t>
            </a:r>
            <a:endParaRPr lang="en-A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4040188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313" y="1556792"/>
            <a:ext cx="4040188" cy="4536033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0" y="1268413"/>
            <a:ext cx="4019550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35500" y="1556792"/>
            <a:ext cx="4040188" cy="4536033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442593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313" y="1269421"/>
            <a:ext cx="2600796" cy="4824412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 marL="541338" indent="-182563">
              <a:defRPr sz="1600">
                <a:solidFill>
                  <a:srgbClr val="093247"/>
                </a:solidFill>
              </a:defRPr>
            </a:lvl2pPr>
            <a:lvl3pPr marL="898525" indent="-182563">
              <a:tabLst/>
              <a:defRPr sz="1600">
                <a:solidFill>
                  <a:srgbClr val="093247"/>
                </a:solidFill>
              </a:defRPr>
            </a:lvl3pPr>
            <a:lvl4pPr marL="1257300" indent="-182563">
              <a:defRPr sz="1600">
                <a:solidFill>
                  <a:srgbClr val="093247"/>
                </a:solidFill>
              </a:defRPr>
            </a:lvl4pPr>
            <a:lvl5pPr marL="1616075" indent="-184150"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3275856" y="1268414"/>
            <a:ext cx="2600796" cy="4824412"/>
          </a:xfrm>
        </p:spPr>
        <p:txBody>
          <a:bodyPr tIns="0">
            <a:normAutofit/>
          </a:bodyPr>
          <a:lstStyle>
            <a:lvl1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37505F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37505F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37505F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37505F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AU" sz="1600" kern="1200" dirty="0">
                <a:solidFill>
                  <a:srgbClr val="37505F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74892" y="1269967"/>
            <a:ext cx="2600796" cy="4824412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424252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2600796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313" y="1556792"/>
            <a:ext cx="2600796" cy="4535487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 marL="541338" indent="-182563">
              <a:defRPr sz="1600">
                <a:solidFill>
                  <a:srgbClr val="093247"/>
                </a:solidFill>
              </a:defRPr>
            </a:lvl2pPr>
            <a:lvl3pPr marL="898525" indent="-182563">
              <a:tabLst/>
              <a:defRPr sz="1600">
                <a:solidFill>
                  <a:srgbClr val="093247"/>
                </a:solidFill>
              </a:defRPr>
            </a:lvl3pPr>
            <a:lvl4pPr marL="1257300" indent="-182563">
              <a:defRPr sz="1600">
                <a:solidFill>
                  <a:srgbClr val="093247"/>
                </a:solidFill>
              </a:defRPr>
            </a:lvl4pPr>
            <a:lvl5pPr marL="1616075" indent="-184150"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052" y="1264286"/>
            <a:ext cx="2593176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3275856" y="1555785"/>
            <a:ext cx="2600796" cy="4535487"/>
          </a:xfrm>
        </p:spPr>
        <p:txBody>
          <a:bodyPr tIns="72000">
            <a:normAutofit/>
          </a:bodyPr>
          <a:lstStyle>
            <a:lvl1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093247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093247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093247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US" sz="1600" kern="1200" dirty="0" smtClean="0">
                <a:solidFill>
                  <a:srgbClr val="093247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ts val="300"/>
              </a:spcBef>
              <a:spcAft>
                <a:spcPts val="600"/>
              </a:spcAft>
              <a:defRPr lang="en-AU" sz="1600" kern="1200" dirty="0">
                <a:solidFill>
                  <a:srgbClr val="093247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75088" y="1265839"/>
            <a:ext cx="2593176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74892" y="1557338"/>
            <a:ext cx="2600796" cy="4535487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9527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AU"/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313" y="1268413"/>
            <a:ext cx="4040188" cy="2347125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35500" y="1268413"/>
            <a:ext cx="4040188" cy="2347125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68313" y="3736305"/>
            <a:ext cx="4040188" cy="2347125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35500" y="3736305"/>
            <a:ext cx="4040188" cy="2347125"/>
          </a:xfrm>
        </p:spPr>
        <p:txBody>
          <a:bodyPr tIns="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35680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Row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A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4040188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313" y="1556792"/>
            <a:ext cx="4040188" cy="2054082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0" y="1268413"/>
            <a:ext cx="4019550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4635500" y="1556792"/>
            <a:ext cx="4040188" cy="2054082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1"/>
          </p:nvPr>
        </p:nvSpPr>
        <p:spPr>
          <a:xfrm>
            <a:off x="468313" y="3750364"/>
            <a:ext cx="4040188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468313" y="4038743"/>
            <a:ext cx="4040188" cy="2054082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35500" y="3750364"/>
            <a:ext cx="4019550" cy="288379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1">
                <a:solidFill>
                  <a:srgbClr val="026CB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35500" y="4038743"/>
            <a:ext cx="4040188" cy="2054082"/>
          </a:xfrm>
        </p:spPr>
        <p:txBody>
          <a:bodyPr tIns="72000">
            <a:normAutofit/>
          </a:bodyPr>
          <a:lstStyle>
            <a:lvl1pPr>
              <a:defRPr sz="1600">
                <a:solidFill>
                  <a:srgbClr val="093247"/>
                </a:solidFill>
              </a:defRPr>
            </a:lvl1pPr>
            <a:lvl2pPr>
              <a:defRPr sz="1600">
                <a:solidFill>
                  <a:srgbClr val="093247"/>
                </a:solidFill>
              </a:defRPr>
            </a:lvl2pPr>
            <a:lvl3pPr>
              <a:defRPr sz="1600">
                <a:solidFill>
                  <a:srgbClr val="093247"/>
                </a:solidFill>
              </a:defRPr>
            </a:lvl3pPr>
            <a:lvl4pPr>
              <a:defRPr sz="1600">
                <a:solidFill>
                  <a:srgbClr val="093247"/>
                </a:solidFill>
              </a:defRPr>
            </a:lvl4pPr>
            <a:lvl5pPr>
              <a:defRPr sz="1600">
                <a:solidFill>
                  <a:srgbClr val="093247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insert text or click icon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990239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xmlns="" val="2286047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6279" name="think-cell Slide" r:id="rId3" imgW="360" imgH="360" progId="">
              <p:embed/>
            </p:oleObj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691681" y="2636912"/>
            <a:ext cx="6819828" cy="963538"/>
          </a:xfrm>
          <a:prstGeom prst="rect">
            <a:avLst/>
          </a:prstGeom>
        </p:spPr>
        <p:txBody>
          <a:bodyPr lIns="0" rIns="0" anchor="b" anchorCtr="0">
            <a:normAutofit/>
          </a:bodyPr>
          <a:lstStyle>
            <a:lvl1pPr algn="r">
              <a:defRPr sz="2600" b="1">
                <a:solidFill>
                  <a:srgbClr val="093247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Master title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691186" y="4481614"/>
            <a:ext cx="6822577" cy="182770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200" b="0" kern="1200" dirty="0" smtClean="0">
                <a:solidFill>
                  <a:schemeClr val="accent3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add date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90871" y="3645024"/>
            <a:ext cx="6822893" cy="792088"/>
          </a:xfrm>
          <a:prstGeom prst="rect">
            <a:avLst/>
          </a:prstGeom>
        </p:spPr>
        <p:txBody>
          <a:bodyPr lIns="0" rIns="0" anchor="t" anchorCtr="0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latin typeface="Arial Narrow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Master subtitle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92838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36616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200" name="think-cell Slide" r:id="rId11" imgW="360" imgH="360" progId="">
              <p:embed/>
            </p:oleObj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706437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/>
          <a:p>
            <a:pPr lvl="0" algn="l"/>
            <a:r>
              <a:rPr lang="en-US" altLang="zh-CN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748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insert text or click icons below to insert a  table, chart, image etc.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0" y="6606541"/>
            <a:ext cx="266700" cy="259080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3FF3378-5F30-4D62-9F6B-21BEDAFE0774}" type="slidenum">
              <a:rPr lang="en-AU" sz="800" b="1" smtClean="0">
                <a:solidFill>
                  <a:schemeClr val="bg1"/>
                </a:solidFill>
              </a:rPr>
              <a:pPr algn="ctr"/>
              <a:t>‹#›</a:t>
            </a:fld>
            <a:endParaRPr lang="en-AU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54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6" r:id="rId3"/>
    <p:sldLayoutId id="2147483668" r:id="rId4"/>
    <p:sldLayoutId id="2147483667" r:id="rId5"/>
    <p:sldLayoutId id="2147483671" r:id="rId6"/>
    <p:sldLayoutId id="2147483670" r:id="rId7"/>
    <p:sldLayoutId id="214748368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AU" sz="2400" b="0" kern="1200" baseline="0">
          <a:solidFill>
            <a:srgbClr val="093247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300"/>
        </a:spcBef>
        <a:spcAft>
          <a:spcPts val="600"/>
        </a:spcAft>
        <a:buFont typeface="Arial" pitchFamily="34" charset="0"/>
        <a:buChar char="•"/>
        <a:defRPr sz="1600" kern="1200">
          <a:solidFill>
            <a:srgbClr val="093247"/>
          </a:solidFill>
          <a:latin typeface="+mn-lt"/>
          <a:ea typeface="+mn-ea"/>
          <a:cs typeface="+mn-cs"/>
        </a:defRPr>
      </a:lvl1pPr>
      <a:lvl2pPr marL="541338" indent="-182563" algn="l" defTabSz="914400" rtl="0" eaLnBrk="1" latinLnBrk="0" hangingPunct="1">
        <a:spcBef>
          <a:spcPts val="300"/>
        </a:spcBef>
        <a:spcAft>
          <a:spcPts val="600"/>
        </a:spcAft>
        <a:buFont typeface="Arial" pitchFamily="34" charset="0"/>
        <a:buChar char="–"/>
        <a:defRPr sz="1600" kern="1200">
          <a:solidFill>
            <a:srgbClr val="093247"/>
          </a:solidFill>
          <a:latin typeface="+mn-lt"/>
          <a:ea typeface="+mn-ea"/>
          <a:cs typeface="+mn-cs"/>
        </a:defRPr>
      </a:lvl2pPr>
      <a:lvl3pPr marL="898525" indent="-182563" algn="l" defTabSz="914400" rtl="0" eaLnBrk="1" latinLnBrk="0" hangingPunct="1">
        <a:spcBef>
          <a:spcPts val="300"/>
        </a:spcBef>
        <a:spcAft>
          <a:spcPts val="600"/>
        </a:spcAft>
        <a:buFont typeface="Courier New" pitchFamily="49" charset="0"/>
        <a:buChar char="o"/>
        <a:defRPr sz="1600" kern="1200">
          <a:solidFill>
            <a:srgbClr val="093247"/>
          </a:solidFill>
          <a:latin typeface="+mn-lt"/>
          <a:ea typeface="+mn-ea"/>
          <a:cs typeface="+mn-cs"/>
        </a:defRPr>
      </a:lvl3pPr>
      <a:lvl4pPr marL="1257300" indent="-182563" algn="l" defTabSz="914400" rtl="0" eaLnBrk="1" latinLnBrk="0" hangingPunct="1">
        <a:spcBef>
          <a:spcPts val="300"/>
        </a:spcBef>
        <a:spcAft>
          <a:spcPts val="600"/>
        </a:spcAft>
        <a:buFont typeface="Arial" pitchFamily="34" charset="0"/>
        <a:buChar char="–"/>
        <a:defRPr sz="1600" kern="1200">
          <a:solidFill>
            <a:srgbClr val="093247"/>
          </a:solidFill>
          <a:latin typeface="+mn-lt"/>
          <a:ea typeface="+mn-ea"/>
          <a:cs typeface="+mn-cs"/>
        </a:defRPr>
      </a:lvl4pPr>
      <a:lvl5pPr marL="1616075" indent="-184150" algn="l" defTabSz="914400" rtl="0" eaLnBrk="1" latinLnBrk="0" hangingPunct="1">
        <a:spcBef>
          <a:spcPts val="300"/>
        </a:spcBef>
        <a:spcAft>
          <a:spcPts val="600"/>
        </a:spcAft>
        <a:buFont typeface="Arial" pitchFamily="34" charset="0"/>
        <a:buChar char="»"/>
        <a:defRPr sz="1600" kern="1200">
          <a:solidFill>
            <a:srgbClr val="09324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Batch (Beta)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Overview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691186" y="4481614"/>
            <a:ext cx="6822577" cy="1827706"/>
          </a:xfrm>
        </p:spPr>
        <p:txBody>
          <a:bodyPr/>
          <a:lstStyle/>
          <a:p>
            <a:r>
              <a:rPr lang="en-AU" dirty="0" smtClean="0">
                <a:solidFill>
                  <a:schemeClr val="accent3"/>
                </a:solidFill>
              </a:rPr>
              <a:t>Made by Zhan, Yongqiang</a:t>
            </a:r>
          </a:p>
          <a:p>
            <a:r>
              <a:rPr lang="en-AU" dirty="0" smtClean="0"/>
              <a:t>Manufacturing</a:t>
            </a:r>
          </a:p>
          <a:p>
            <a:r>
              <a:rPr lang="en-AU" dirty="0" smtClean="0">
                <a:solidFill>
                  <a:schemeClr val="accent3"/>
                </a:solidFill>
              </a:rPr>
              <a:t>2017.10</a:t>
            </a:r>
            <a:endParaRPr lang="en-AU" dirty="0">
              <a:solidFill>
                <a:schemeClr val="accent3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批量生产软件（测试版）简介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419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</a:t>
            </a:r>
            <a:r>
              <a:rPr lang="zh-CN" altLang="en-US" dirty="0" smtClean="0"/>
              <a:t>要内容</a:t>
            </a:r>
            <a:endParaRPr lang="en-AU" dirty="0"/>
          </a:p>
        </p:txBody>
      </p:sp>
      <p:graphicFrame>
        <p:nvGraphicFramePr>
          <p:cNvPr id="37" name="Content Placeholder 36"/>
          <p:cNvGraphicFramePr>
            <a:graphicFrameLocks noGrp="1"/>
          </p:cNvGraphicFramePr>
          <p:nvPr>
            <p:ph idx="1"/>
          </p:nvPr>
        </p:nvGraphicFramePr>
        <p:xfrm>
          <a:off x="457200" y="1268760"/>
          <a:ext cx="8221663" cy="482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096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57200" y="274637"/>
          <a:ext cx="8229600" cy="70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</p:nvPr>
        </p:nvGraphicFramePr>
        <p:xfrm>
          <a:off x="395536" y="1268760"/>
          <a:ext cx="8280920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57200" y="274637"/>
          <a:ext cx="8229600" cy="70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457200" y="2060848"/>
          <a:ext cx="8218488" cy="4031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1979712" y="3501008"/>
            <a:ext cx="1152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600" dirty="0" smtClean="0">
                <a:solidFill>
                  <a:schemeClr val="bg1"/>
                </a:solidFill>
              </a:rPr>
              <a:t>获取数据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57200" y="274637"/>
          <a:ext cx="8229600" cy="70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268413"/>
          <a:ext cx="8218488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57200" y="274637"/>
          <a:ext cx="8229600" cy="70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268413"/>
          <a:ext cx="8218488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/>
        </p:nvGraphicFramePr>
        <p:xfrm>
          <a:off x="457200" y="274637"/>
          <a:ext cx="8229600" cy="706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1268413"/>
          <a:ext cx="8218488" cy="482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BlueScope PowerPoint Template-Lite">
  <a:themeElements>
    <a:clrScheme name="BlueScope Default">
      <a:dk1>
        <a:srgbClr val="093247"/>
      </a:dk1>
      <a:lt1>
        <a:srgbClr val="FFFFFF"/>
      </a:lt1>
      <a:dk2>
        <a:srgbClr val="449C2D"/>
      </a:dk2>
      <a:lt2>
        <a:srgbClr val="E04619"/>
      </a:lt2>
      <a:accent1>
        <a:srgbClr val="3589C5"/>
      </a:accent1>
      <a:accent2>
        <a:srgbClr val="52CAF5"/>
      </a:accent2>
      <a:accent3>
        <a:srgbClr val="5D87A1"/>
      </a:accent3>
      <a:accent4>
        <a:srgbClr val="5E6161"/>
      </a:accent4>
      <a:accent5>
        <a:srgbClr val="969DA3"/>
      </a:accent5>
      <a:accent6>
        <a:srgbClr val="D0ECFB"/>
      </a:accent6>
      <a:hlink>
        <a:srgbClr val="631500"/>
      </a:hlink>
      <a:folHlink>
        <a:srgbClr val="DDDF00"/>
      </a:folHlink>
    </a:clrScheme>
    <a:fontScheme name="BlueScop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0">
          <a:gradFill flip="none" rotWithShape="1">
            <a:gsLst>
              <a:gs pos="0">
                <a:srgbClr val="026CB6"/>
              </a:gs>
              <a:gs pos="55000">
                <a:schemeClr val="accent2">
                  <a:lumMod val="40000"/>
                  <a:lumOff val="60000"/>
                </a:schemeClr>
              </a:gs>
              <a:gs pos="25000">
                <a:srgbClr val="026CB6"/>
              </a:gs>
              <a:gs pos="45000">
                <a:srgbClr val="39ACE1"/>
              </a:gs>
              <a:gs pos="66000">
                <a:srgbClr val="2EA0D9"/>
              </a:gs>
              <a:gs pos="75000">
                <a:srgbClr val="026CB6"/>
              </a:gs>
              <a:gs pos="100000">
                <a:srgbClr val="026CB6"/>
              </a:gs>
            </a:gsLst>
            <a:lin ang="7200000" scaled="0"/>
            <a:tileRect/>
          </a:gradFill>
        </a:ln>
        <a:effectLst>
          <a:outerShdw blurRad="76200" dist="50800" dir="5400000" rotWithShape="0">
            <a:schemeClr val="accent5">
              <a:alpha val="40000"/>
            </a:scheme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 extrusionH="76200">
          <a:bevelT w="0" h="50800" prst="softRound"/>
          <a:bevelB w="152400" h="50800"/>
          <a:contourClr>
            <a:schemeClr val="accent5"/>
          </a:contourClr>
        </a:sp3d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algn="ctr">
          <a:defRPr sz="1400" dirty="0" smtClean="0">
            <a:solidFill>
              <a:schemeClr val="bg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defRPr sz="1400" dirty="0" err="1">
            <a:solidFill>
              <a:srgbClr val="093247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235996D1FBC459AE8AA8BC98C7068" ma:contentTypeVersion="0" ma:contentTypeDescription="Create a new document." ma:contentTypeScope="" ma:versionID="93e3de4ec832397ed2080a2b87abefd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C33640D-922D-42B5-B2D2-88F906A2FF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B6C6B9-13CE-4C5C-ABF3-091E16A99205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CDE0A9-F725-40C4-9693-9C957DD0F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BlueScope PowerPoint Template-Lite</Template>
  <TotalTime>2771</TotalTime>
  <Words>251</Words>
  <Application>Microsoft Office PowerPoint</Application>
  <PresentationFormat>On-screen Show (4:3)</PresentationFormat>
  <Paragraphs>54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BlueScope PowerPoint Template-Lite</vt:lpstr>
      <vt:lpstr>think-cell Slide</vt:lpstr>
      <vt:lpstr>Batch (Beta) Overview</vt:lpstr>
      <vt:lpstr>主要内容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(Beta) Overview</dc:title>
  <dc:creator>cszhay</dc:creator>
  <cp:lastModifiedBy>cszhay</cp:lastModifiedBy>
  <cp:revision>184</cp:revision>
  <cp:lastPrinted>2013-09-23T06:52:51Z</cp:lastPrinted>
  <dcterms:created xsi:type="dcterms:W3CDTF">2017-10-11T03:17:36Z</dcterms:created>
  <dcterms:modified xsi:type="dcterms:W3CDTF">2017-10-13T01:29:30Z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0x010100F35235996D1FBC459AE8AA8BC98C7068</vt:lpwstr>
  </property>
</Properties>
</file>