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docProps/custom.xml" ContentType="application/vnd.openxmlformats-officedocument.custom-properties+xml"/>
  <Default Extension="vml" ContentType="application/vnd.openxmlformats-officedocument.vmlDrawing"/>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4"/>
  </p:sldMasterIdLst>
  <p:notesMasterIdLst>
    <p:notesMasterId r:id="rId7"/>
  </p:notesMasterIdLst>
  <p:sldIdLst>
    <p:sldId id="343" r:id="rId5"/>
    <p:sldId id="344" r:id="rId6"/>
  </p:sldIdLst>
  <p:sldSz cx="9144000" cy="6858000" type="screen4x3"/>
  <p:notesSz cx="6735763" cy="9866313"/>
  <p:custDataLst>
    <p:tags r:id="rId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635">
          <p15:clr>
            <a:srgbClr val="A4A3A4"/>
          </p15:clr>
        </p15:guide>
        <p15:guide id="2" orient="horz" pos="3855">
          <p15:clr>
            <a:srgbClr val="A4A3A4"/>
          </p15:clr>
        </p15:guide>
        <p15:guide id="3" orient="horz" pos="805">
          <p15:clr>
            <a:srgbClr val="A4A3A4"/>
          </p15:clr>
        </p15:guide>
        <p15:guide id="4" orient="horz" pos="2160">
          <p15:clr>
            <a:srgbClr val="A4A3A4"/>
          </p15:clr>
        </p15:guide>
        <p15:guide id="5" pos="5465">
          <p15:clr>
            <a:srgbClr val="A4A3A4"/>
          </p15:clr>
        </p15:guide>
        <p15:guide id="6" pos="295">
          <p15:clr>
            <a:srgbClr val="A4A3A4"/>
          </p15:clr>
        </p15:guide>
      </p15:sldGuideLst>
    </p:ext>
    <p:ext uri="{2D200454-40CA-4A62-9FC3-DE9A4176ACB9}">
      <p15:notesGuideLst xmlns="" xmlns:p15="http://schemas.microsoft.com/office/powerpoint/2012/main">
        <p15:guide id="1" orient="horz" pos="3107">
          <p15:clr>
            <a:srgbClr val="A4A3A4"/>
          </p15:clr>
        </p15:guide>
        <p15:guide id="2" pos="212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93247"/>
    <a:srgbClr val="497892"/>
    <a:srgbClr val="026CB6"/>
    <a:srgbClr val="52CAF5"/>
    <a:srgbClr val="5D87A1"/>
    <a:srgbClr val="36393A"/>
    <a:srgbClr val="7C858C"/>
    <a:srgbClr val="EEEEED"/>
    <a:srgbClr val="449E2D"/>
    <a:srgbClr val="DDDF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425" autoAdjust="0"/>
    <p:restoredTop sz="94632" autoAdjust="0"/>
  </p:normalViewPr>
  <p:slideViewPr>
    <p:cSldViewPr showGuides="1">
      <p:cViewPr varScale="1">
        <p:scale>
          <a:sx n="104" d="100"/>
          <a:sy n="104" d="100"/>
        </p:scale>
        <p:origin x="-300" y="-90"/>
      </p:cViewPr>
      <p:guideLst>
        <p:guide orient="horz" pos="635"/>
        <p:guide orient="horz" pos="3855"/>
        <p:guide orient="horz" pos="805"/>
        <p:guide orient="horz" pos="2160"/>
        <p:guide pos="5465"/>
        <p:guide pos="295"/>
      </p:guideLst>
    </p:cSldViewPr>
  </p:slideViewPr>
  <p:outlineViewPr>
    <p:cViewPr>
      <p:scale>
        <a:sx n="33" d="100"/>
        <a:sy n="33" d="100"/>
      </p:scale>
      <p:origin x="0" y="9350"/>
    </p:cViewPr>
  </p:outlineViewPr>
  <p:notesTextViewPr>
    <p:cViewPr>
      <p:scale>
        <a:sx n="50" d="100"/>
        <a:sy n="50" d="100"/>
      </p:scale>
      <p:origin x="0" y="0"/>
    </p:cViewPr>
  </p:notesTextViewPr>
  <p:sorterViewPr>
    <p:cViewPr>
      <p:scale>
        <a:sx n="200" d="100"/>
        <a:sy n="200" d="100"/>
      </p:scale>
      <p:origin x="0" y="0"/>
    </p:cViewPr>
  </p:sorterViewPr>
  <p:notesViewPr>
    <p:cSldViewPr showGuides="1">
      <p:cViewPr varScale="1">
        <p:scale>
          <a:sx n="35" d="100"/>
          <a:sy n="35" d="100"/>
        </p:scale>
        <p:origin x="-2414" y="-96"/>
      </p:cViewPr>
      <p:guideLst>
        <p:guide orient="horz" pos="3107"/>
        <p:guide pos="2121"/>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8831" cy="493316"/>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15373" y="0"/>
            <a:ext cx="2918831" cy="493316"/>
          </a:xfrm>
          <a:prstGeom prst="rect">
            <a:avLst/>
          </a:prstGeom>
        </p:spPr>
        <p:txBody>
          <a:bodyPr vert="horz" lIns="91440" tIns="45720" rIns="91440" bIns="45720" rtlCol="0"/>
          <a:lstStyle>
            <a:lvl1pPr algn="r">
              <a:defRPr sz="1200"/>
            </a:lvl1pPr>
          </a:lstStyle>
          <a:p>
            <a:fld id="{9C5C7AAE-CE7C-4B59-ACE5-C25F2FF402C3}" type="datetimeFigureOut">
              <a:rPr lang="en-AU" smtClean="0"/>
              <a:pPr/>
              <a:t>9/10/2017</a:t>
            </a:fld>
            <a:endParaRPr lang="en-AU" dirty="0"/>
          </a:p>
        </p:txBody>
      </p:sp>
      <p:sp>
        <p:nvSpPr>
          <p:cNvPr id="4" name="Slide Image Placeholder 3"/>
          <p:cNvSpPr>
            <a:spLocks noGrp="1" noRot="1" noChangeAspect="1"/>
          </p:cNvSpPr>
          <p:nvPr>
            <p:ph type="sldImg" idx="2"/>
          </p:nvPr>
        </p:nvSpPr>
        <p:spPr>
          <a:xfrm>
            <a:off x="901700" y="739775"/>
            <a:ext cx="4932363" cy="3700463"/>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73577" y="4686499"/>
            <a:ext cx="5388610" cy="4439841"/>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9371285"/>
            <a:ext cx="2918831" cy="493316"/>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15373" y="9371285"/>
            <a:ext cx="2918831" cy="493316"/>
          </a:xfrm>
          <a:prstGeom prst="rect">
            <a:avLst/>
          </a:prstGeom>
        </p:spPr>
        <p:txBody>
          <a:bodyPr vert="horz" lIns="91440" tIns="45720" rIns="91440" bIns="45720" rtlCol="0" anchor="b"/>
          <a:lstStyle>
            <a:lvl1pPr algn="r">
              <a:defRPr sz="1200"/>
            </a:lvl1pPr>
          </a:lstStyle>
          <a:p>
            <a:fld id="{0AA48CEF-3E53-4ADB-8E72-7C1FA69F6BC4}" type="slidenum">
              <a:rPr lang="en-AU" smtClean="0"/>
              <a:pPr/>
              <a:t>‹#›</a:t>
            </a:fld>
            <a:endParaRPr lang="en-AU" dirty="0"/>
          </a:p>
        </p:txBody>
      </p:sp>
    </p:spTree>
    <p:extLst>
      <p:ext uri="{BB962C8B-B14F-4D97-AF65-F5344CB8AC3E}">
        <p14:creationId xmlns="" xmlns:p14="http://schemas.microsoft.com/office/powerpoint/2010/main" val="10073351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sz="1600">
              <a:latin typeface="Arial Narrow" pitchFamily="34" charset="0"/>
            </a:endParaRPr>
          </a:p>
        </p:txBody>
      </p:sp>
      <p:sp>
        <p:nvSpPr>
          <p:cNvPr id="4" name="Slide Number Placeholder 3"/>
          <p:cNvSpPr>
            <a:spLocks noGrp="1"/>
          </p:cNvSpPr>
          <p:nvPr>
            <p:ph type="sldNum" sz="quarter" idx="10"/>
          </p:nvPr>
        </p:nvSpPr>
        <p:spPr/>
        <p:txBody>
          <a:bodyPr/>
          <a:lstStyle/>
          <a:p>
            <a:fld id="{0AA48CEF-3E53-4ADB-8E72-7C1FA69F6BC4}" type="slidenum">
              <a:rPr lang="en-AU" smtClean="0">
                <a:solidFill>
                  <a:prstClr val="black"/>
                </a:solidFill>
              </a:rPr>
              <a:pPr/>
              <a:t>1</a:t>
            </a:fld>
            <a:endParaRPr lang="en-AU" dirty="0">
              <a:solidFill>
                <a:prstClr val="black"/>
              </a:solidFill>
            </a:endParaRPr>
          </a:p>
        </p:txBody>
      </p:sp>
    </p:spTree>
    <p:extLst>
      <p:ext uri="{BB962C8B-B14F-4D97-AF65-F5344CB8AC3E}">
        <p14:creationId xmlns="" xmlns:p14="http://schemas.microsoft.com/office/powerpoint/2010/main" val="36994133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1 Colum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1663" cy="706437"/>
          </a:xfrm>
        </p:spPr>
        <p:txBody>
          <a:bodyPr/>
          <a:lstStyle>
            <a:lvl1pPr algn="l">
              <a:defRPr/>
            </a:lvl1pPr>
          </a:lstStyle>
          <a:p>
            <a:r>
              <a:rPr lang="en-US" altLang="zh-CN" smtClean="0"/>
              <a:t>Click to edit Master title style</a:t>
            </a:r>
            <a:endParaRPr lang="en-AU" dirty="0"/>
          </a:p>
        </p:txBody>
      </p:sp>
      <p:sp>
        <p:nvSpPr>
          <p:cNvPr id="3" name="Content Placeholder 2"/>
          <p:cNvSpPr>
            <a:spLocks noGrp="1"/>
          </p:cNvSpPr>
          <p:nvPr>
            <p:ph idx="1" hasCustomPrompt="1"/>
          </p:nvPr>
        </p:nvSpPr>
        <p:spPr>
          <a:xfrm>
            <a:off x="457200" y="1268760"/>
            <a:ext cx="8221663" cy="4824065"/>
          </a:xfrm>
        </p:spPr>
        <p:txBody>
          <a:bodyPr/>
          <a:lstStyle>
            <a:lvl1pPr>
              <a:spcAft>
                <a:spcPts val="300"/>
              </a:spcAft>
              <a:defRPr>
                <a:solidFill>
                  <a:srgbClr val="093247"/>
                </a:solidFill>
              </a:defRPr>
            </a:lvl1pPr>
            <a:lvl2pPr>
              <a:defRPr>
                <a:solidFill>
                  <a:srgbClr val="093247"/>
                </a:solidFill>
              </a:defRPr>
            </a:lvl2pPr>
            <a:lvl3pPr>
              <a:defRPr>
                <a:solidFill>
                  <a:srgbClr val="093247"/>
                </a:solidFill>
              </a:defRPr>
            </a:lvl3pPr>
            <a:lvl4pPr>
              <a:defRPr>
                <a:solidFill>
                  <a:srgbClr val="093247"/>
                </a:solidFill>
              </a:defRPr>
            </a:lvl4pPr>
            <a:lvl5pPr>
              <a:defRPr>
                <a:solidFill>
                  <a:srgbClr val="093247"/>
                </a:solidFill>
              </a:defRPr>
            </a:lvl5pPr>
          </a:lstStyle>
          <a:p>
            <a:pPr lvl="0"/>
            <a:r>
              <a:rPr lang="en-US" dirty="0" smtClean="0"/>
              <a:t>Click to insert text or click icons below to insert a  table, chart, image etc.</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Tree>
    <p:extLst>
      <p:ext uri="{BB962C8B-B14F-4D97-AF65-F5344CB8AC3E}">
        <p14:creationId xmlns="" xmlns:p14="http://schemas.microsoft.com/office/powerpoint/2010/main" val="17872826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8" name="Content Placeholder 2"/>
          <p:cNvSpPr>
            <a:spLocks noGrp="1"/>
          </p:cNvSpPr>
          <p:nvPr>
            <p:ph sz="half" idx="10" hasCustomPrompt="1"/>
          </p:nvPr>
        </p:nvSpPr>
        <p:spPr>
          <a:xfrm>
            <a:off x="4639522" y="1268414"/>
            <a:ext cx="4038600" cy="4824411"/>
          </a:xfrm>
        </p:spPr>
        <p:txBody>
          <a:bodyPr>
            <a:normAutofit/>
          </a:bodyPr>
          <a:lstStyle>
            <a:lvl1pPr marL="182563" indent="-182563">
              <a:defRPr sz="1600">
                <a:solidFill>
                  <a:srgbClr val="093247"/>
                </a:solidFill>
              </a:defRPr>
            </a:lvl1pPr>
            <a:lvl2pPr>
              <a:defRPr sz="1600">
                <a:solidFill>
                  <a:srgbClr val="093247"/>
                </a:solidFill>
              </a:defRPr>
            </a:lvl2pPr>
            <a:lvl3pPr>
              <a:defRPr sz="1600">
                <a:solidFill>
                  <a:srgbClr val="093247"/>
                </a:solidFill>
              </a:defRPr>
            </a:lvl3pPr>
            <a:lvl4pPr>
              <a:defRPr sz="1600">
                <a:solidFill>
                  <a:srgbClr val="093247"/>
                </a:solidFill>
              </a:defRPr>
            </a:lvl4pPr>
            <a:lvl5pPr>
              <a:defRPr sz="1600">
                <a:solidFill>
                  <a:srgbClr val="093247"/>
                </a:solidFill>
              </a:defRPr>
            </a:lvl5pPr>
            <a:lvl6pPr>
              <a:defRPr sz="1800"/>
            </a:lvl6pPr>
            <a:lvl7pPr>
              <a:defRPr sz="1800"/>
            </a:lvl7pPr>
            <a:lvl8pPr>
              <a:defRPr sz="1800"/>
            </a:lvl8pPr>
            <a:lvl9pPr>
              <a:defRPr sz="1800"/>
            </a:lvl9pPr>
          </a:lstStyle>
          <a:p>
            <a:pPr lvl="0"/>
            <a:r>
              <a:rPr lang="en-US" dirty="0" smtClean="0"/>
              <a:t>Click to insert text or click icon below to insert a  table, chart, image etc.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2" name="Title 1"/>
          <p:cNvSpPr>
            <a:spLocks noGrp="1"/>
          </p:cNvSpPr>
          <p:nvPr>
            <p:ph type="title"/>
          </p:nvPr>
        </p:nvSpPr>
        <p:spPr/>
        <p:txBody>
          <a:bodyPr/>
          <a:lstStyle>
            <a:lvl1pPr algn="l">
              <a:defRPr/>
            </a:lvl1pPr>
          </a:lstStyle>
          <a:p>
            <a:r>
              <a:rPr lang="en-US" altLang="zh-CN" smtClean="0"/>
              <a:t>Click to edit Master title style</a:t>
            </a:r>
            <a:endParaRPr lang="en-AU"/>
          </a:p>
        </p:txBody>
      </p:sp>
      <p:sp>
        <p:nvSpPr>
          <p:cNvPr id="3" name="Content Placeholder 2"/>
          <p:cNvSpPr>
            <a:spLocks noGrp="1"/>
          </p:cNvSpPr>
          <p:nvPr>
            <p:ph sz="half" idx="1" hasCustomPrompt="1"/>
          </p:nvPr>
        </p:nvSpPr>
        <p:spPr>
          <a:xfrm>
            <a:off x="457200" y="1268414"/>
            <a:ext cx="4038600" cy="4824411"/>
          </a:xfrm>
        </p:spPr>
        <p:txBody>
          <a:bodyPr>
            <a:normAutofit/>
          </a:bodyPr>
          <a:lstStyle>
            <a:lvl1pPr marL="182563" indent="-182563">
              <a:defRPr sz="1600" baseline="0">
                <a:solidFill>
                  <a:srgbClr val="093247"/>
                </a:solidFill>
              </a:defRPr>
            </a:lvl1pPr>
            <a:lvl2pPr>
              <a:defRPr sz="1600">
                <a:solidFill>
                  <a:srgbClr val="093247"/>
                </a:solidFill>
              </a:defRPr>
            </a:lvl2pPr>
            <a:lvl3pPr>
              <a:defRPr sz="1600">
                <a:solidFill>
                  <a:srgbClr val="093247"/>
                </a:solidFill>
              </a:defRPr>
            </a:lvl3pPr>
            <a:lvl4pPr>
              <a:defRPr sz="1600">
                <a:solidFill>
                  <a:srgbClr val="093247"/>
                </a:solidFill>
              </a:defRPr>
            </a:lvl4pPr>
            <a:lvl5pPr>
              <a:defRPr sz="1600">
                <a:solidFill>
                  <a:srgbClr val="093247"/>
                </a:solidFill>
              </a:defRPr>
            </a:lvl5pPr>
            <a:lvl6pPr>
              <a:defRPr sz="1800"/>
            </a:lvl6pPr>
            <a:lvl7pPr>
              <a:defRPr sz="1800"/>
            </a:lvl7pPr>
            <a:lvl8pPr>
              <a:defRPr sz="1800"/>
            </a:lvl8pPr>
            <a:lvl9pPr>
              <a:defRPr sz="1800"/>
            </a:lvl9pPr>
          </a:lstStyle>
          <a:p>
            <a:pPr lvl="0"/>
            <a:r>
              <a:rPr lang="en-US" dirty="0" smtClean="0"/>
              <a:t>Click to insert text or click icon below to insert a  table, chart, image etc.</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Tree>
    <p:extLst>
      <p:ext uri="{BB962C8B-B14F-4D97-AF65-F5344CB8AC3E}">
        <p14:creationId xmlns="" xmlns:p14="http://schemas.microsoft.com/office/powerpoint/2010/main" val="34126663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Column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b="0" baseline="0"/>
            </a:lvl1pPr>
          </a:lstStyle>
          <a:p>
            <a:r>
              <a:rPr lang="en-US" altLang="zh-CN" smtClean="0"/>
              <a:t>Click to edit Master title style</a:t>
            </a:r>
            <a:endParaRPr lang="en-AU" dirty="0"/>
          </a:p>
        </p:txBody>
      </p:sp>
      <p:sp>
        <p:nvSpPr>
          <p:cNvPr id="5" name="Text Placeholder 2"/>
          <p:cNvSpPr>
            <a:spLocks noGrp="1"/>
          </p:cNvSpPr>
          <p:nvPr>
            <p:ph type="body" idx="1"/>
          </p:nvPr>
        </p:nvSpPr>
        <p:spPr>
          <a:xfrm>
            <a:off x="468313" y="1268413"/>
            <a:ext cx="4040188" cy="288379"/>
          </a:xfrm>
        </p:spPr>
        <p:txBody>
          <a:bodyPr anchor="b" anchorCtr="0">
            <a:normAutofit/>
          </a:bodyPr>
          <a:lstStyle>
            <a:lvl1pPr marL="0" indent="0">
              <a:buNone/>
              <a:defRPr sz="1600" b="1">
                <a:solidFill>
                  <a:srgbClr val="026CB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3"/>
          <p:cNvSpPr>
            <a:spLocks noGrp="1"/>
          </p:cNvSpPr>
          <p:nvPr>
            <p:ph sz="half" idx="2" hasCustomPrompt="1"/>
          </p:nvPr>
        </p:nvSpPr>
        <p:spPr>
          <a:xfrm>
            <a:off x="468313" y="1556792"/>
            <a:ext cx="4040188" cy="4536033"/>
          </a:xfrm>
        </p:spPr>
        <p:txBody>
          <a:bodyPr tIns="72000">
            <a:normAutofit/>
          </a:bodyPr>
          <a:lstStyle>
            <a:lvl1pPr>
              <a:defRPr sz="1600">
                <a:solidFill>
                  <a:srgbClr val="093247"/>
                </a:solidFill>
              </a:defRPr>
            </a:lvl1pPr>
            <a:lvl2pPr>
              <a:defRPr sz="1600">
                <a:solidFill>
                  <a:srgbClr val="093247"/>
                </a:solidFill>
              </a:defRPr>
            </a:lvl2pPr>
            <a:lvl3pPr>
              <a:defRPr sz="1600">
                <a:solidFill>
                  <a:srgbClr val="093247"/>
                </a:solidFill>
              </a:defRPr>
            </a:lvl3pPr>
            <a:lvl4pPr>
              <a:defRPr sz="1600">
                <a:solidFill>
                  <a:srgbClr val="093247"/>
                </a:solidFill>
              </a:defRPr>
            </a:lvl4pPr>
            <a:lvl5pPr>
              <a:defRPr sz="1600">
                <a:solidFill>
                  <a:srgbClr val="093247"/>
                </a:solidFill>
              </a:defRPr>
            </a:lvl5pPr>
            <a:lvl6pPr>
              <a:defRPr sz="1600"/>
            </a:lvl6pPr>
            <a:lvl7pPr>
              <a:defRPr sz="1600"/>
            </a:lvl7pPr>
            <a:lvl8pPr>
              <a:defRPr sz="1600"/>
            </a:lvl8pPr>
            <a:lvl9pPr>
              <a:defRPr sz="1600"/>
            </a:lvl9pPr>
          </a:lstStyle>
          <a:p>
            <a:pPr lvl="0"/>
            <a:r>
              <a:rPr lang="en-US" dirty="0" smtClean="0"/>
              <a:t>Click to insert text or click icon below to insert a  table, chart, image etc.</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7" name="Text Placeholder 4"/>
          <p:cNvSpPr>
            <a:spLocks noGrp="1"/>
          </p:cNvSpPr>
          <p:nvPr>
            <p:ph type="body" sz="quarter" idx="3"/>
          </p:nvPr>
        </p:nvSpPr>
        <p:spPr>
          <a:xfrm>
            <a:off x="4635500" y="1268413"/>
            <a:ext cx="4019550" cy="288379"/>
          </a:xfrm>
        </p:spPr>
        <p:txBody>
          <a:bodyPr anchor="b" anchorCtr="0">
            <a:normAutofit/>
          </a:bodyPr>
          <a:lstStyle>
            <a:lvl1pPr marL="0" indent="0">
              <a:buNone/>
              <a:defRPr sz="1600" b="1">
                <a:solidFill>
                  <a:srgbClr val="026CB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8" name="Content Placeholder 3"/>
          <p:cNvSpPr>
            <a:spLocks noGrp="1"/>
          </p:cNvSpPr>
          <p:nvPr>
            <p:ph sz="half" idx="10" hasCustomPrompt="1"/>
          </p:nvPr>
        </p:nvSpPr>
        <p:spPr>
          <a:xfrm>
            <a:off x="4635500" y="1556792"/>
            <a:ext cx="4040188" cy="4536033"/>
          </a:xfrm>
        </p:spPr>
        <p:txBody>
          <a:bodyPr tIns="72000">
            <a:normAutofit/>
          </a:bodyPr>
          <a:lstStyle>
            <a:lvl1pPr>
              <a:defRPr sz="1600">
                <a:solidFill>
                  <a:srgbClr val="093247"/>
                </a:solidFill>
              </a:defRPr>
            </a:lvl1pPr>
            <a:lvl2pPr>
              <a:defRPr sz="1600">
                <a:solidFill>
                  <a:srgbClr val="093247"/>
                </a:solidFill>
              </a:defRPr>
            </a:lvl2pPr>
            <a:lvl3pPr>
              <a:defRPr sz="1600">
                <a:solidFill>
                  <a:srgbClr val="093247"/>
                </a:solidFill>
              </a:defRPr>
            </a:lvl3pPr>
            <a:lvl4pPr>
              <a:defRPr sz="1600">
                <a:solidFill>
                  <a:srgbClr val="093247"/>
                </a:solidFill>
              </a:defRPr>
            </a:lvl4pPr>
            <a:lvl5pPr>
              <a:defRPr sz="1600">
                <a:solidFill>
                  <a:srgbClr val="093247"/>
                </a:solidFill>
              </a:defRPr>
            </a:lvl5pPr>
            <a:lvl6pPr>
              <a:defRPr sz="1600"/>
            </a:lvl6pPr>
            <a:lvl7pPr>
              <a:defRPr sz="1600"/>
            </a:lvl7pPr>
            <a:lvl8pPr>
              <a:defRPr sz="1600"/>
            </a:lvl8pPr>
            <a:lvl9pPr>
              <a:defRPr sz="1600"/>
            </a:lvl9pPr>
          </a:lstStyle>
          <a:p>
            <a:pPr lvl="0"/>
            <a:r>
              <a:rPr lang="en-US" dirty="0" smtClean="0"/>
              <a:t>Click to insert text or click icon below to insert a  table, chart, image etc.</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Tree>
    <p:extLst>
      <p:ext uri="{BB962C8B-B14F-4D97-AF65-F5344CB8AC3E}">
        <p14:creationId xmlns="" xmlns:p14="http://schemas.microsoft.com/office/powerpoint/2010/main" val="344259385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b="0"/>
            </a:lvl1pPr>
          </a:lstStyle>
          <a:p>
            <a:r>
              <a:rPr lang="en-US" altLang="zh-CN" smtClean="0"/>
              <a:t>Click to edit Master title style</a:t>
            </a:r>
            <a:endParaRPr lang="en-AU"/>
          </a:p>
        </p:txBody>
      </p:sp>
      <p:sp>
        <p:nvSpPr>
          <p:cNvPr id="6" name="Content Placeholder 3"/>
          <p:cNvSpPr>
            <a:spLocks noGrp="1"/>
          </p:cNvSpPr>
          <p:nvPr>
            <p:ph sz="half" idx="2" hasCustomPrompt="1"/>
          </p:nvPr>
        </p:nvSpPr>
        <p:spPr>
          <a:xfrm>
            <a:off x="468313" y="1269421"/>
            <a:ext cx="2600796" cy="4824412"/>
          </a:xfrm>
        </p:spPr>
        <p:txBody>
          <a:bodyPr tIns="0">
            <a:normAutofit/>
          </a:bodyPr>
          <a:lstStyle>
            <a:lvl1pPr>
              <a:defRPr sz="1600">
                <a:solidFill>
                  <a:srgbClr val="093247"/>
                </a:solidFill>
              </a:defRPr>
            </a:lvl1pPr>
            <a:lvl2pPr marL="541338" indent="-182563">
              <a:defRPr sz="1600">
                <a:solidFill>
                  <a:srgbClr val="093247"/>
                </a:solidFill>
              </a:defRPr>
            </a:lvl2pPr>
            <a:lvl3pPr marL="898525" indent="-182563">
              <a:tabLst/>
              <a:defRPr sz="1600">
                <a:solidFill>
                  <a:srgbClr val="093247"/>
                </a:solidFill>
              </a:defRPr>
            </a:lvl3pPr>
            <a:lvl4pPr marL="1257300" indent="-182563">
              <a:defRPr sz="1600">
                <a:solidFill>
                  <a:srgbClr val="093247"/>
                </a:solidFill>
              </a:defRPr>
            </a:lvl4pPr>
            <a:lvl5pPr marL="1616075" indent="-184150">
              <a:defRPr sz="1600">
                <a:solidFill>
                  <a:srgbClr val="093247"/>
                </a:solidFill>
              </a:defRPr>
            </a:lvl5pPr>
            <a:lvl6pPr>
              <a:defRPr sz="1600"/>
            </a:lvl6pPr>
            <a:lvl7pPr>
              <a:defRPr sz="1600"/>
            </a:lvl7pPr>
            <a:lvl8pPr>
              <a:defRPr sz="1600"/>
            </a:lvl8pPr>
            <a:lvl9pPr>
              <a:defRPr sz="1600"/>
            </a:lvl9pPr>
          </a:lstStyle>
          <a:p>
            <a:pPr lvl="0"/>
            <a:r>
              <a:rPr lang="en-US" dirty="0" smtClean="0"/>
              <a:t>Click to insert text or click icon below to insert a  table, chart, image etc.</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8" name="Content Placeholder 3"/>
          <p:cNvSpPr>
            <a:spLocks noGrp="1"/>
          </p:cNvSpPr>
          <p:nvPr>
            <p:ph sz="half" idx="10" hasCustomPrompt="1"/>
          </p:nvPr>
        </p:nvSpPr>
        <p:spPr>
          <a:xfrm>
            <a:off x="3275856" y="1268414"/>
            <a:ext cx="2600796" cy="4824412"/>
          </a:xfrm>
        </p:spPr>
        <p:txBody>
          <a:bodyPr tIns="0">
            <a:normAutofit/>
          </a:bodyPr>
          <a:lstStyle>
            <a:lvl1pPr algn="l" defTabSz="914400" rtl="0" eaLnBrk="1" latinLnBrk="0" hangingPunct="1">
              <a:spcBef>
                <a:spcPts val="300"/>
              </a:spcBef>
              <a:spcAft>
                <a:spcPts val="600"/>
              </a:spcAft>
              <a:defRPr lang="en-US" sz="1600" kern="1200" dirty="0" smtClean="0">
                <a:solidFill>
                  <a:srgbClr val="37505F"/>
                </a:solidFill>
                <a:latin typeface="+mn-lt"/>
                <a:ea typeface="+mn-ea"/>
                <a:cs typeface="+mn-cs"/>
              </a:defRPr>
            </a:lvl1pPr>
            <a:lvl2pPr algn="l" defTabSz="914400" rtl="0" eaLnBrk="1" latinLnBrk="0" hangingPunct="1">
              <a:spcBef>
                <a:spcPts val="300"/>
              </a:spcBef>
              <a:spcAft>
                <a:spcPts val="600"/>
              </a:spcAft>
              <a:defRPr lang="en-US" sz="1600" kern="1200" dirty="0" smtClean="0">
                <a:solidFill>
                  <a:srgbClr val="37505F"/>
                </a:solidFill>
                <a:latin typeface="+mn-lt"/>
                <a:ea typeface="+mn-ea"/>
                <a:cs typeface="+mn-cs"/>
              </a:defRPr>
            </a:lvl2pPr>
            <a:lvl3pPr algn="l" defTabSz="914400" rtl="0" eaLnBrk="1" latinLnBrk="0" hangingPunct="1">
              <a:spcBef>
                <a:spcPts val="300"/>
              </a:spcBef>
              <a:spcAft>
                <a:spcPts val="600"/>
              </a:spcAft>
              <a:defRPr lang="en-US" sz="1600" kern="1200" dirty="0" smtClean="0">
                <a:solidFill>
                  <a:srgbClr val="37505F"/>
                </a:solidFill>
                <a:latin typeface="+mn-lt"/>
                <a:ea typeface="+mn-ea"/>
                <a:cs typeface="+mn-cs"/>
              </a:defRPr>
            </a:lvl3pPr>
            <a:lvl4pPr algn="l" defTabSz="914400" rtl="0" eaLnBrk="1" latinLnBrk="0" hangingPunct="1">
              <a:spcBef>
                <a:spcPts val="300"/>
              </a:spcBef>
              <a:spcAft>
                <a:spcPts val="600"/>
              </a:spcAft>
              <a:defRPr lang="en-US" sz="1600" kern="1200" dirty="0" smtClean="0">
                <a:solidFill>
                  <a:srgbClr val="37505F"/>
                </a:solidFill>
                <a:latin typeface="+mn-lt"/>
                <a:ea typeface="+mn-ea"/>
                <a:cs typeface="+mn-cs"/>
              </a:defRPr>
            </a:lvl4pPr>
            <a:lvl5pPr algn="l" defTabSz="914400" rtl="0" eaLnBrk="1" latinLnBrk="0" hangingPunct="1">
              <a:spcBef>
                <a:spcPts val="300"/>
              </a:spcBef>
              <a:spcAft>
                <a:spcPts val="600"/>
              </a:spcAft>
              <a:defRPr lang="en-AU" sz="1600" kern="1200" dirty="0">
                <a:solidFill>
                  <a:srgbClr val="37505F"/>
                </a:solidFill>
                <a:latin typeface="+mn-lt"/>
                <a:ea typeface="+mn-ea"/>
                <a:cs typeface="+mn-cs"/>
              </a:defRPr>
            </a:lvl5pPr>
            <a:lvl6pPr>
              <a:defRPr sz="1600"/>
            </a:lvl6pPr>
            <a:lvl7pPr>
              <a:defRPr sz="1600"/>
            </a:lvl7pPr>
            <a:lvl8pPr>
              <a:defRPr sz="1600"/>
            </a:lvl8pPr>
            <a:lvl9pPr>
              <a:defRPr sz="1600"/>
            </a:lvl9pPr>
          </a:lstStyle>
          <a:p>
            <a:pPr lvl="0"/>
            <a:r>
              <a:rPr lang="en-US" dirty="0" smtClean="0"/>
              <a:t>Click to insert text or click icon below to insert a  table, chart, image etc.</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10" name="Content Placeholder 3"/>
          <p:cNvSpPr>
            <a:spLocks noGrp="1"/>
          </p:cNvSpPr>
          <p:nvPr>
            <p:ph sz="half" idx="12" hasCustomPrompt="1"/>
          </p:nvPr>
        </p:nvSpPr>
        <p:spPr>
          <a:xfrm>
            <a:off x="6074892" y="1269967"/>
            <a:ext cx="2600796" cy="4824412"/>
          </a:xfrm>
        </p:spPr>
        <p:txBody>
          <a:bodyPr tIns="0">
            <a:normAutofit/>
          </a:bodyPr>
          <a:lstStyle>
            <a:lvl1pPr>
              <a:defRPr sz="1600">
                <a:solidFill>
                  <a:srgbClr val="093247"/>
                </a:solidFill>
              </a:defRPr>
            </a:lvl1pPr>
            <a:lvl2pPr>
              <a:defRPr sz="1600">
                <a:solidFill>
                  <a:srgbClr val="093247"/>
                </a:solidFill>
              </a:defRPr>
            </a:lvl2pPr>
            <a:lvl3pPr>
              <a:defRPr sz="1600">
                <a:solidFill>
                  <a:srgbClr val="093247"/>
                </a:solidFill>
              </a:defRPr>
            </a:lvl3pPr>
            <a:lvl4pPr>
              <a:defRPr sz="1600">
                <a:solidFill>
                  <a:srgbClr val="093247"/>
                </a:solidFill>
              </a:defRPr>
            </a:lvl4pPr>
            <a:lvl5pPr>
              <a:defRPr sz="1600">
                <a:solidFill>
                  <a:srgbClr val="093247"/>
                </a:solidFill>
              </a:defRPr>
            </a:lvl5pPr>
            <a:lvl6pPr>
              <a:defRPr sz="1600"/>
            </a:lvl6pPr>
            <a:lvl7pPr>
              <a:defRPr sz="1600"/>
            </a:lvl7pPr>
            <a:lvl8pPr>
              <a:defRPr sz="1600"/>
            </a:lvl8pPr>
            <a:lvl9pPr>
              <a:defRPr sz="1600"/>
            </a:lvl9pPr>
          </a:lstStyle>
          <a:p>
            <a:pPr lvl="0"/>
            <a:r>
              <a:rPr lang="en-US" dirty="0" smtClean="0"/>
              <a:t>Click to insert text or click icon below to insert a  table, chart, image etc.</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Tree>
    <p:extLst>
      <p:ext uri="{BB962C8B-B14F-4D97-AF65-F5344CB8AC3E}">
        <p14:creationId xmlns="" xmlns:p14="http://schemas.microsoft.com/office/powerpoint/2010/main" val="424252384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Column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b="0"/>
            </a:lvl1pPr>
          </a:lstStyle>
          <a:p>
            <a:r>
              <a:rPr lang="en-US" altLang="zh-CN" smtClean="0"/>
              <a:t>Click to edit Master title style</a:t>
            </a:r>
            <a:endParaRPr lang="en-AU"/>
          </a:p>
        </p:txBody>
      </p:sp>
      <p:sp>
        <p:nvSpPr>
          <p:cNvPr id="5" name="Text Placeholder 2"/>
          <p:cNvSpPr>
            <a:spLocks noGrp="1"/>
          </p:cNvSpPr>
          <p:nvPr>
            <p:ph type="body" idx="1"/>
          </p:nvPr>
        </p:nvSpPr>
        <p:spPr>
          <a:xfrm>
            <a:off x="468313" y="1268413"/>
            <a:ext cx="2600796" cy="288379"/>
          </a:xfrm>
        </p:spPr>
        <p:txBody>
          <a:bodyPr anchor="b" anchorCtr="0">
            <a:normAutofit/>
          </a:bodyPr>
          <a:lstStyle>
            <a:lvl1pPr marL="0" indent="0">
              <a:buNone/>
              <a:defRPr sz="1600" b="1">
                <a:solidFill>
                  <a:srgbClr val="026CB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3"/>
          <p:cNvSpPr>
            <a:spLocks noGrp="1"/>
          </p:cNvSpPr>
          <p:nvPr>
            <p:ph sz="half" idx="2" hasCustomPrompt="1"/>
          </p:nvPr>
        </p:nvSpPr>
        <p:spPr>
          <a:xfrm>
            <a:off x="468313" y="1556792"/>
            <a:ext cx="2600796" cy="4535487"/>
          </a:xfrm>
        </p:spPr>
        <p:txBody>
          <a:bodyPr tIns="72000">
            <a:normAutofit/>
          </a:bodyPr>
          <a:lstStyle>
            <a:lvl1pPr>
              <a:defRPr sz="1600">
                <a:solidFill>
                  <a:srgbClr val="093247"/>
                </a:solidFill>
              </a:defRPr>
            </a:lvl1pPr>
            <a:lvl2pPr marL="541338" indent="-182563">
              <a:defRPr sz="1600">
                <a:solidFill>
                  <a:srgbClr val="093247"/>
                </a:solidFill>
              </a:defRPr>
            </a:lvl2pPr>
            <a:lvl3pPr marL="898525" indent="-182563">
              <a:tabLst/>
              <a:defRPr sz="1600">
                <a:solidFill>
                  <a:srgbClr val="093247"/>
                </a:solidFill>
              </a:defRPr>
            </a:lvl3pPr>
            <a:lvl4pPr marL="1257300" indent="-182563">
              <a:defRPr sz="1600">
                <a:solidFill>
                  <a:srgbClr val="093247"/>
                </a:solidFill>
              </a:defRPr>
            </a:lvl4pPr>
            <a:lvl5pPr marL="1616075" indent="-184150">
              <a:defRPr sz="1600">
                <a:solidFill>
                  <a:srgbClr val="093247"/>
                </a:solidFill>
              </a:defRPr>
            </a:lvl5pPr>
            <a:lvl6pPr>
              <a:defRPr sz="1600"/>
            </a:lvl6pPr>
            <a:lvl7pPr>
              <a:defRPr sz="1600"/>
            </a:lvl7pPr>
            <a:lvl8pPr>
              <a:defRPr sz="1600"/>
            </a:lvl8pPr>
            <a:lvl9pPr>
              <a:defRPr sz="1600"/>
            </a:lvl9pPr>
          </a:lstStyle>
          <a:p>
            <a:pPr lvl="0"/>
            <a:r>
              <a:rPr lang="en-US" dirty="0" smtClean="0"/>
              <a:t>Click to insert text or click icon below to insert a  table, chart, image etc.</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7" name="Text Placeholder 4"/>
          <p:cNvSpPr>
            <a:spLocks noGrp="1"/>
          </p:cNvSpPr>
          <p:nvPr>
            <p:ph type="body" sz="quarter" idx="3"/>
          </p:nvPr>
        </p:nvSpPr>
        <p:spPr>
          <a:xfrm>
            <a:off x="3276052" y="1264286"/>
            <a:ext cx="2593176" cy="288379"/>
          </a:xfrm>
        </p:spPr>
        <p:txBody>
          <a:bodyPr anchor="b" anchorCtr="0">
            <a:normAutofit/>
          </a:bodyPr>
          <a:lstStyle>
            <a:lvl1pPr marL="0" indent="0">
              <a:buNone/>
              <a:defRPr sz="1600" b="1">
                <a:solidFill>
                  <a:srgbClr val="026CB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8" name="Content Placeholder 3"/>
          <p:cNvSpPr>
            <a:spLocks noGrp="1"/>
          </p:cNvSpPr>
          <p:nvPr>
            <p:ph sz="half" idx="10" hasCustomPrompt="1"/>
          </p:nvPr>
        </p:nvSpPr>
        <p:spPr>
          <a:xfrm>
            <a:off x="3275856" y="1555785"/>
            <a:ext cx="2600796" cy="4535487"/>
          </a:xfrm>
        </p:spPr>
        <p:txBody>
          <a:bodyPr tIns="72000">
            <a:normAutofit/>
          </a:bodyPr>
          <a:lstStyle>
            <a:lvl1pPr algn="l" defTabSz="914400" rtl="0" eaLnBrk="1" latinLnBrk="0" hangingPunct="1">
              <a:spcBef>
                <a:spcPts val="300"/>
              </a:spcBef>
              <a:spcAft>
                <a:spcPts val="600"/>
              </a:spcAft>
              <a:defRPr lang="en-US" sz="1600" kern="1200" dirty="0" smtClean="0">
                <a:solidFill>
                  <a:srgbClr val="093247"/>
                </a:solidFill>
                <a:latin typeface="+mn-lt"/>
                <a:ea typeface="+mn-ea"/>
                <a:cs typeface="+mn-cs"/>
              </a:defRPr>
            </a:lvl1pPr>
            <a:lvl2pPr algn="l" defTabSz="914400" rtl="0" eaLnBrk="1" latinLnBrk="0" hangingPunct="1">
              <a:spcBef>
                <a:spcPts val="300"/>
              </a:spcBef>
              <a:spcAft>
                <a:spcPts val="600"/>
              </a:spcAft>
              <a:defRPr lang="en-US" sz="1600" kern="1200" dirty="0" smtClean="0">
                <a:solidFill>
                  <a:srgbClr val="093247"/>
                </a:solidFill>
                <a:latin typeface="+mn-lt"/>
                <a:ea typeface="+mn-ea"/>
                <a:cs typeface="+mn-cs"/>
              </a:defRPr>
            </a:lvl2pPr>
            <a:lvl3pPr algn="l" defTabSz="914400" rtl="0" eaLnBrk="1" latinLnBrk="0" hangingPunct="1">
              <a:spcBef>
                <a:spcPts val="300"/>
              </a:spcBef>
              <a:spcAft>
                <a:spcPts val="600"/>
              </a:spcAft>
              <a:defRPr lang="en-US" sz="1600" kern="1200" dirty="0" smtClean="0">
                <a:solidFill>
                  <a:srgbClr val="093247"/>
                </a:solidFill>
                <a:latin typeface="+mn-lt"/>
                <a:ea typeface="+mn-ea"/>
                <a:cs typeface="+mn-cs"/>
              </a:defRPr>
            </a:lvl3pPr>
            <a:lvl4pPr algn="l" defTabSz="914400" rtl="0" eaLnBrk="1" latinLnBrk="0" hangingPunct="1">
              <a:spcBef>
                <a:spcPts val="300"/>
              </a:spcBef>
              <a:spcAft>
                <a:spcPts val="600"/>
              </a:spcAft>
              <a:defRPr lang="en-US" sz="1600" kern="1200" dirty="0" smtClean="0">
                <a:solidFill>
                  <a:srgbClr val="093247"/>
                </a:solidFill>
                <a:latin typeface="+mn-lt"/>
                <a:ea typeface="+mn-ea"/>
                <a:cs typeface="+mn-cs"/>
              </a:defRPr>
            </a:lvl4pPr>
            <a:lvl5pPr algn="l" defTabSz="914400" rtl="0" eaLnBrk="1" latinLnBrk="0" hangingPunct="1">
              <a:spcBef>
                <a:spcPts val="300"/>
              </a:spcBef>
              <a:spcAft>
                <a:spcPts val="600"/>
              </a:spcAft>
              <a:defRPr lang="en-AU" sz="1600" kern="1200" dirty="0">
                <a:solidFill>
                  <a:srgbClr val="093247"/>
                </a:solidFill>
                <a:latin typeface="+mn-lt"/>
                <a:ea typeface="+mn-ea"/>
                <a:cs typeface="+mn-cs"/>
              </a:defRPr>
            </a:lvl5pPr>
            <a:lvl6pPr>
              <a:defRPr sz="1600"/>
            </a:lvl6pPr>
            <a:lvl7pPr>
              <a:defRPr sz="1600"/>
            </a:lvl7pPr>
            <a:lvl8pPr>
              <a:defRPr sz="1600"/>
            </a:lvl8pPr>
            <a:lvl9pPr>
              <a:defRPr sz="1600"/>
            </a:lvl9pPr>
          </a:lstStyle>
          <a:p>
            <a:pPr lvl="0"/>
            <a:r>
              <a:rPr lang="en-US" dirty="0" smtClean="0"/>
              <a:t>Click to insert text or click icon below to insert a  table, chart, image etc.</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9" name="Text Placeholder 4"/>
          <p:cNvSpPr>
            <a:spLocks noGrp="1"/>
          </p:cNvSpPr>
          <p:nvPr>
            <p:ph type="body" sz="quarter" idx="11"/>
          </p:nvPr>
        </p:nvSpPr>
        <p:spPr>
          <a:xfrm>
            <a:off x="6075088" y="1265839"/>
            <a:ext cx="2593176" cy="288379"/>
          </a:xfrm>
        </p:spPr>
        <p:txBody>
          <a:bodyPr anchor="b" anchorCtr="0">
            <a:normAutofit/>
          </a:bodyPr>
          <a:lstStyle>
            <a:lvl1pPr marL="0" indent="0">
              <a:buNone/>
              <a:defRPr sz="1600" b="1">
                <a:solidFill>
                  <a:srgbClr val="026CB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10" name="Content Placeholder 3"/>
          <p:cNvSpPr>
            <a:spLocks noGrp="1"/>
          </p:cNvSpPr>
          <p:nvPr>
            <p:ph sz="half" idx="12" hasCustomPrompt="1"/>
          </p:nvPr>
        </p:nvSpPr>
        <p:spPr>
          <a:xfrm>
            <a:off x="6074892" y="1557338"/>
            <a:ext cx="2600796" cy="4535487"/>
          </a:xfrm>
        </p:spPr>
        <p:txBody>
          <a:bodyPr tIns="72000">
            <a:normAutofit/>
          </a:bodyPr>
          <a:lstStyle>
            <a:lvl1pPr>
              <a:defRPr sz="1600">
                <a:solidFill>
                  <a:srgbClr val="093247"/>
                </a:solidFill>
              </a:defRPr>
            </a:lvl1pPr>
            <a:lvl2pPr>
              <a:defRPr sz="1600">
                <a:solidFill>
                  <a:srgbClr val="093247"/>
                </a:solidFill>
              </a:defRPr>
            </a:lvl2pPr>
            <a:lvl3pPr>
              <a:defRPr sz="1600">
                <a:solidFill>
                  <a:srgbClr val="093247"/>
                </a:solidFill>
              </a:defRPr>
            </a:lvl3pPr>
            <a:lvl4pPr>
              <a:defRPr sz="1600">
                <a:solidFill>
                  <a:srgbClr val="093247"/>
                </a:solidFill>
              </a:defRPr>
            </a:lvl4pPr>
            <a:lvl5pPr>
              <a:defRPr sz="1600">
                <a:solidFill>
                  <a:srgbClr val="093247"/>
                </a:solidFill>
              </a:defRPr>
            </a:lvl5pPr>
            <a:lvl6pPr>
              <a:defRPr sz="1600"/>
            </a:lvl6pPr>
            <a:lvl7pPr>
              <a:defRPr sz="1600"/>
            </a:lvl7pPr>
            <a:lvl8pPr>
              <a:defRPr sz="1600"/>
            </a:lvl8pPr>
            <a:lvl9pPr>
              <a:defRPr sz="1600"/>
            </a:lvl9pPr>
          </a:lstStyle>
          <a:p>
            <a:pPr lvl="0"/>
            <a:r>
              <a:rPr lang="en-US" dirty="0" smtClean="0"/>
              <a:t>Click to insert text or click icon below to insert a  table, chart, image etc.</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Tree>
    <p:extLst>
      <p:ext uri="{BB962C8B-B14F-4D97-AF65-F5344CB8AC3E}">
        <p14:creationId xmlns="" xmlns:p14="http://schemas.microsoft.com/office/powerpoint/2010/main" val="199527040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Column 2 Ro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b="0"/>
            </a:lvl1pPr>
          </a:lstStyle>
          <a:p>
            <a:r>
              <a:rPr lang="en-US" altLang="zh-CN" smtClean="0"/>
              <a:t>Click to edit Master title style</a:t>
            </a:r>
            <a:endParaRPr lang="en-AU"/>
          </a:p>
        </p:txBody>
      </p:sp>
      <p:sp>
        <p:nvSpPr>
          <p:cNvPr id="6" name="Content Placeholder 3"/>
          <p:cNvSpPr>
            <a:spLocks noGrp="1"/>
          </p:cNvSpPr>
          <p:nvPr>
            <p:ph sz="half" idx="2" hasCustomPrompt="1"/>
          </p:nvPr>
        </p:nvSpPr>
        <p:spPr>
          <a:xfrm>
            <a:off x="468313" y="1268413"/>
            <a:ext cx="4040188" cy="2347125"/>
          </a:xfrm>
        </p:spPr>
        <p:txBody>
          <a:bodyPr tIns="0">
            <a:normAutofit/>
          </a:bodyPr>
          <a:lstStyle>
            <a:lvl1pPr>
              <a:defRPr sz="1600">
                <a:solidFill>
                  <a:srgbClr val="093247"/>
                </a:solidFill>
              </a:defRPr>
            </a:lvl1pPr>
            <a:lvl2pPr>
              <a:defRPr sz="1600">
                <a:solidFill>
                  <a:srgbClr val="093247"/>
                </a:solidFill>
              </a:defRPr>
            </a:lvl2pPr>
            <a:lvl3pPr>
              <a:defRPr sz="1600">
                <a:solidFill>
                  <a:srgbClr val="093247"/>
                </a:solidFill>
              </a:defRPr>
            </a:lvl3pPr>
            <a:lvl4pPr>
              <a:defRPr sz="1600">
                <a:solidFill>
                  <a:srgbClr val="093247"/>
                </a:solidFill>
              </a:defRPr>
            </a:lvl4pPr>
            <a:lvl5pPr>
              <a:defRPr sz="1600">
                <a:solidFill>
                  <a:srgbClr val="093247"/>
                </a:solidFill>
              </a:defRPr>
            </a:lvl5pPr>
            <a:lvl6pPr>
              <a:defRPr sz="1600"/>
            </a:lvl6pPr>
            <a:lvl7pPr>
              <a:defRPr sz="1600"/>
            </a:lvl7pPr>
            <a:lvl8pPr>
              <a:defRPr sz="1600"/>
            </a:lvl8pPr>
            <a:lvl9pPr>
              <a:defRPr sz="1600"/>
            </a:lvl9pPr>
          </a:lstStyle>
          <a:p>
            <a:pPr lvl="0"/>
            <a:r>
              <a:rPr lang="en-US" dirty="0" smtClean="0"/>
              <a:t>Click to insert text or click icon below to insert a  table, chart, image etc.</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8" name="Content Placeholder 3"/>
          <p:cNvSpPr>
            <a:spLocks noGrp="1"/>
          </p:cNvSpPr>
          <p:nvPr>
            <p:ph sz="half" idx="10" hasCustomPrompt="1"/>
          </p:nvPr>
        </p:nvSpPr>
        <p:spPr>
          <a:xfrm>
            <a:off x="4635500" y="1268413"/>
            <a:ext cx="4040188" cy="2347125"/>
          </a:xfrm>
        </p:spPr>
        <p:txBody>
          <a:bodyPr tIns="0">
            <a:normAutofit/>
          </a:bodyPr>
          <a:lstStyle>
            <a:lvl1pPr>
              <a:defRPr sz="1600">
                <a:solidFill>
                  <a:srgbClr val="093247"/>
                </a:solidFill>
              </a:defRPr>
            </a:lvl1pPr>
            <a:lvl2pPr>
              <a:defRPr sz="1600">
                <a:solidFill>
                  <a:srgbClr val="093247"/>
                </a:solidFill>
              </a:defRPr>
            </a:lvl2pPr>
            <a:lvl3pPr>
              <a:defRPr sz="1600">
                <a:solidFill>
                  <a:srgbClr val="093247"/>
                </a:solidFill>
              </a:defRPr>
            </a:lvl3pPr>
            <a:lvl4pPr>
              <a:defRPr sz="1600">
                <a:solidFill>
                  <a:srgbClr val="093247"/>
                </a:solidFill>
              </a:defRPr>
            </a:lvl4pPr>
            <a:lvl5pPr>
              <a:defRPr sz="1600">
                <a:solidFill>
                  <a:srgbClr val="093247"/>
                </a:solidFill>
              </a:defRPr>
            </a:lvl5pPr>
            <a:lvl6pPr>
              <a:defRPr sz="1600"/>
            </a:lvl6pPr>
            <a:lvl7pPr>
              <a:defRPr sz="1600"/>
            </a:lvl7pPr>
            <a:lvl8pPr>
              <a:defRPr sz="1600"/>
            </a:lvl8pPr>
            <a:lvl9pPr>
              <a:defRPr sz="1600"/>
            </a:lvl9pPr>
          </a:lstStyle>
          <a:p>
            <a:pPr lvl="0"/>
            <a:r>
              <a:rPr lang="en-US" dirty="0" smtClean="0"/>
              <a:t>Click to insert text or click icon below to insert a  table, chart, image etc.</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9" name="Content Placeholder 3"/>
          <p:cNvSpPr>
            <a:spLocks noGrp="1"/>
          </p:cNvSpPr>
          <p:nvPr>
            <p:ph sz="half" idx="11" hasCustomPrompt="1"/>
          </p:nvPr>
        </p:nvSpPr>
        <p:spPr>
          <a:xfrm>
            <a:off x="468313" y="3736305"/>
            <a:ext cx="4040188" cy="2347125"/>
          </a:xfrm>
        </p:spPr>
        <p:txBody>
          <a:bodyPr tIns="0">
            <a:normAutofit/>
          </a:bodyPr>
          <a:lstStyle>
            <a:lvl1pPr>
              <a:defRPr sz="1600">
                <a:solidFill>
                  <a:srgbClr val="093247"/>
                </a:solidFill>
              </a:defRPr>
            </a:lvl1pPr>
            <a:lvl2pPr>
              <a:defRPr sz="1600">
                <a:solidFill>
                  <a:srgbClr val="093247"/>
                </a:solidFill>
              </a:defRPr>
            </a:lvl2pPr>
            <a:lvl3pPr>
              <a:defRPr sz="1600">
                <a:solidFill>
                  <a:srgbClr val="093247"/>
                </a:solidFill>
              </a:defRPr>
            </a:lvl3pPr>
            <a:lvl4pPr>
              <a:defRPr sz="1600">
                <a:solidFill>
                  <a:srgbClr val="093247"/>
                </a:solidFill>
              </a:defRPr>
            </a:lvl4pPr>
            <a:lvl5pPr>
              <a:defRPr sz="1600">
                <a:solidFill>
                  <a:srgbClr val="093247"/>
                </a:solidFill>
              </a:defRPr>
            </a:lvl5pPr>
            <a:lvl6pPr>
              <a:defRPr sz="1600"/>
            </a:lvl6pPr>
            <a:lvl7pPr>
              <a:defRPr sz="1600"/>
            </a:lvl7pPr>
            <a:lvl8pPr>
              <a:defRPr sz="1600"/>
            </a:lvl8pPr>
            <a:lvl9pPr>
              <a:defRPr sz="1600"/>
            </a:lvl9pPr>
          </a:lstStyle>
          <a:p>
            <a:pPr lvl="0"/>
            <a:r>
              <a:rPr lang="en-US" dirty="0" smtClean="0"/>
              <a:t>Click to insert text or click icon below to insert a  table, chart, image etc.</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10" name="Content Placeholder 3"/>
          <p:cNvSpPr>
            <a:spLocks noGrp="1"/>
          </p:cNvSpPr>
          <p:nvPr>
            <p:ph sz="half" idx="12" hasCustomPrompt="1"/>
          </p:nvPr>
        </p:nvSpPr>
        <p:spPr>
          <a:xfrm>
            <a:off x="4635500" y="3736305"/>
            <a:ext cx="4040188" cy="2347125"/>
          </a:xfrm>
        </p:spPr>
        <p:txBody>
          <a:bodyPr tIns="0">
            <a:normAutofit/>
          </a:bodyPr>
          <a:lstStyle>
            <a:lvl1pPr>
              <a:defRPr sz="1600">
                <a:solidFill>
                  <a:srgbClr val="093247"/>
                </a:solidFill>
              </a:defRPr>
            </a:lvl1pPr>
            <a:lvl2pPr>
              <a:defRPr sz="1600">
                <a:solidFill>
                  <a:srgbClr val="093247"/>
                </a:solidFill>
              </a:defRPr>
            </a:lvl2pPr>
            <a:lvl3pPr>
              <a:defRPr sz="1600">
                <a:solidFill>
                  <a:srgbClr val="093247"/>
                </a:solidFill>
              </a:defRPr>
            </a:lvl3pPr>
            <a:lvl4pPr>
              <a:defRPr sz="1600">
                <a:solidFill>
                  <a:srgbClr val="093247"/>
                </a:solidFill>
              </a:defRPr>
            </a:lvl4pPr>
            <a:lvl5pPr>
              <a:defRPr sz="1600">
                <a:solidFill>
                  <a:srgbClr val="093247"/>
                </a:solidFill>
              </a:defRPr>
            </a:lvl5pPr>
            <a:lvl6pPr>
              <a:defRPr sz="1600"/>
            </a:lvl6pPr>
            <a:lvl7pPr>
              <a:defRPr sz="1600"/>
            </a:lvl7pPr>
            <a:lvl8pPr>
              <a:defRPr sz="1600"/>
            </a:lvl8pPr>
            <a:lvl9pPr>
              <a:defRPr sz="1600"/>
            </a:lvl9pPr>
          </a:lstStyle>
          <a:p>
            <a:pPr lvl="0"/>
            <a:r>
              <a:rPr lang="en-US" dirty="0" smtClean="0"/>
              <a:t>Click to insert text or click icon below to insert a  table, chart, image etc.</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Tree>
    <p:extLst>
      <p:ext uri="{BB962C8B-B14F-4D97-AF65-F5344CB8AC3E}">
        <p14:creationId xmlns="" xmlns:p14="http://schemas.microsoft.com/office/powerpoint/2010/main" val="303568078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Column 2 Row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b="0"/>
            </a:lvl1pPr>
          </a:lstStyle>
          <a:p>
            <a:r>
              <a:rPr lang="en-US" altLang="zh-CN" smtClean="0"/>
              <a:t>Click to edit Master title style</a:t>
            </a:r>
            <a:endParaRPr lang="en-AU" dirty="0"/>
          </a:p>
        </p:txBody>
      </p:sp>
      <p:sp>
        <p:nvSpPr>
          <p:cNvPr id="5" name="Text Placeholder 2"/>
          <p:cNvSpPr>
            <a:spLocks noGrp="1"/>
          </p:cNvSpPr>
          <p:nvPr>
            <p:ph type="body" idx="1"/>
          </p:nvPr>
        </p:nvSpPr>
        <p:spPr>
          <a:xfrm>
            <a:off x="468313" y="1268413"/>
            <a:ext cx="4040188" cy="288379"/>
          </a:xfrm>
        </p:spPr>
        <p:txBody>
          <a:bodyPr anchor="b" anchorCtr="0">
            <a:normAutofit/>
          </a:bodyPr>
          <a:lstStyle>
            <a:lvl1pPr marL="0" indent="0">
              <a:buNone/>
              <a:defRPr sz="1600" b="1">
                <a:solidFill>
                  <a:srgbClr val="026CB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3"/>
          <p:cNvSpPr>
            <a:spLocks noGrp="1"/>
          </p:cNvSpPr>
          <p:nvPr>
            <p:ph sz="half" idx="2" hasCustomPrompt="1"/>
          </p:nvPr>
        </p:nvSpPr>
        <p:spPr>
          <a:xfrm>
            <a:off x="468313" y="1556792"/>
            <a:ext cx="4040188" cy="2054082"/>
          </a:xfrm>
        </p:spPr>
        <p:txBody>
          <a:bodyPr tIns="72000">
            <a:normAutofit/>
          </a:bodyPr>
          <a:lstStyle>
            <a:lvl1pPr>
              <a:defRPr sz="1600">
                <a:solidFill>
                  <a:srgbClr val="093247"/>
                </a:solidFill>
              </a:defRPr>
            </a:lvl1pPr>
            <a:lvl2pPr>
              <a:defRPr sz="1600">
                <a:solidFill>
                  <a:srgbClr val="093247"/>
                </a:solidFill>
              </a:defRPr>
            </a:lvl2pPr>
            <a:lvl3pPr>
              <a:defRPr sz="1600">
                <a:solidFill>
                  <a:srgbClr val="093247"/>
                </a:solidFill>
              </a:defRPr>
            </a:lvl3pPr>
            <a:lvl4pPr>
              <a:defRPr sz="1600">
                <a:solidFill>
                  <a:srgbClr val="093247"/>
                </a:solidFill>
              </a:defRPr>
            </a:lvl4pPr>
            <a:lvl5pPr>
              <a:defRPr sz="1600">
                <a:solidFill>
                  <a:srgbClr val="093247"/>
                </a:solidFill>
              </a:defRPr>
            </a:lvl5pPr>
            <a:lvl6pPr>
              <a:defRPr sz="1600"/>
            </a:lvl6pPr>
            <a:lvl7pPr>
              <a:defRPr sz="1600"/>
            </a:lvl7pPr>
            <a:lvl8pPr>
              <a:defRPr sz="1600"/>
            </a:lvl8pPr>
            <a:lvl9pPr>
              <a:defRPr sz="1600"/>
            </a:lvl9pPr>
          </a:lstStyle>
          <a:p>
            <a:pPr lvl="0"/>
            <a:r>
              <a:rPr lang="en-US" dirty="0" smtClean="0"/>
              <a:t>Click to insert text or click icon below to insert a  table, chart, image etc.</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7" name="Text Placeholder 4"/>
          <p:cNvSpPr>
            <a:spLocks noGrp="1"/>
          </p:cNvSpPr>
          <p:nvPr>
            <p:ph type="body" sz="quarter" idx="3"/>
          </p:nvPr>
        </p:nvSpPr>
        <p:spPr>
          <a:xfrm>
            <a:off x="4635500" y="1268413"/>
            <a:ext cx="4019550" cy="288379"/>
          </a:xfrm>
        </p:spPr>
        <p:txBody>
          <a:bodyPr anchor="b" anchorCtr="0">
            <a:normAutofit/>
          </a:bodyPr>
          <a:lstStyle>
            <a:lvl1pPr marL="0" indent="0">
              <a:buNone/>
              <a:defRPr sz="1600" b="1">
                <a:solidFill>
                  <a:srgbClr val="026CB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8" name="Content Placeholder 3"/>
          <p:cNvSpPr>
            <a:spLocks noGrp="1"/>
          </p:cNvSpPr>
          <p:nvPr>
            <p:ph sz="half" idx="10" hasCustomPrompt="1"/>
          </p:nvPr>
        </p:nvSpPr>
        <p:spPr>
          <a:xfrm>
            <a:off x="4635500" y="1556792"/>
            <a:ext cx="4040188" cy="2054082"/>
          </a:xfrm>
        </p:spPr>
        <p:txBody>
          <a:bodyPr tIns="72000">
            <a:normAutofit/>
          </a:bodyPr>
          <a:lstStyle>
            <a:lvl1pPr>
              <a:defRPr sz="1600">
                <a:solidFill>
                  <a:srgbClr val="093247"/>
                </a:solidFill>
              </a:defRPr>
            </a:lvl1pPr>
            <a:lvl2pPr>
              <a:defRPr sz="1600">
                <a:solidFill>
                  <a:srgbClr val="093247"/>
                </a:solidFill>
              </a:defRPr>
            </a:lvl2pPr>
            <a:lvl3pPr>
              <a:defRPr sz="1600">
                <a:solidFill>
                  <a:srgbClr val="093247"/>
                </a:solidFill>
              </a:defRPr>
            </a:lvl3pPr>
            <a:lvl4pPr>
              <a:defRPr sz="1600">
                <a:solidFill>
                  <a:srgbClr val="093247"/>
                </a:solidFill>
              </a:defRPr>
            </a:lvl4pPr>
            <a:lvl5pPr>
              <a:defRPr sz="1600">
                <a:solidFill>
                  <a:srgbClr val="093247"/>
                </a:solidFill>
              </a:defRPr>
            </a:lvl5pPr>
            <a:lvl6pPr>
              <a:defRPr sz="1600"/>
            </a:lvl6pPr>
            <a:lvl7pPr>
              <a:defRPr sz="1600"/>
            </a:lvl7pPr>
            <a:lvl8pPr>
              <a:defRPr sz="1600"/>
            </a:lvl8pPr>
            <a:lvl9pPr>
              <a:defRPr sz="1600"/>
            </a:lvl9pPr>
          </a:lstStyle>
          <a:p>
            <a:pPr lvl="0"/>
            <a:r>
              <a:rPr lang="en-US" dirty="0" smtClean="0"/>
              <a:t>Click to insert text or click icon below to insert a  table, chart, image etc.</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9" name="Text Placeholder 2"/>
          <p:cNvSpPr>
            <a:spLocks noGrp="1"/>
          </p:cNvSpPr>
          <p:nvPr>
            <p:ph type="body" idx="11"/>
          </p:nvPr>
        </p:nvSpPr>
        <p:spPr>
          <a:xfrm>
            <a:off x="468313" y="3750364"/>
            <a:ext cx="4040188" cy="288379"/>
          </a:xfrm>
        </p:spPr>
        <p:txBody>
          <a:bodyPr anchor="b" anchorCtr="0">
            <a:normAutofit/>
          </a:bodyPr>
          <a:lstStyle>
            <a:lvl1pPr marL="0" indent="0">
              <a:buNone/>
              <a:defRPr sz="1600" b="1">
                <a:solidFill>
                  <a:srgbClr val="026CB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10" name="Content Placeholder 3"/>
          <p:cNvSpPr>
            <a:spLocks noGrp="1"/>
          </p:cNvSpPr>
          <p:nvPr>
            <p:ph sz="half" idx="12" hasCustomPrompt="1"/>
          </p:nvPr>
        </p:nvSpPr>
        <p:spPr>
          <a:xfrm>
            <a:off x="468313" y="4038743"/>
            <a:ext cx="4040188" cy="2054082"/>
          </a:xfrm>
        </p:spPr>
        <p:txBody>
          <a:bodyPr tIns="72000">
            <a:normAutofit/>
          </a:bodyPr>
          <a:lstStyle>
            <a:lvl1pPr>
              <a:defRPr sz="1600">
                <a:solidFill>
                  <a:srgbClr val="093247"/>
                </a:solidFill>
              </a:defRPr>
            </a:lvl1pPr>
            <a:lvl2pPr>
              <a:defRPr sz="1600">
                <a:solidFill>
                  <a:srgbClr val="093247"/>
                </a:solidFill>
              </a:defRPr>
            </a:lvl2pPr>
            <a:lvl3pPr>
              <a:defRPr sz="1600">
                <a:solidFill>
                  <a:srgbClr val="093247"/>
                </a:solidFill>
              </a:defRPr>
            </a:lvl3pPr>
            <a:lvl4pPr>
              <a:defRPr sz="1600">
                <a:solidFill>
                  <a:srgbClr val="093247"/>
                </a:solidFill>
              </a:defRPr>
            </a:lvl4pPr>
            <a:lvl5pPr>
              <a:defRPr sz="1600">
                <a:solidFill>
                  <a:srgbClr val="093247"/>
                </a:solidFill>
              </a:defRPr>
            </a:lvl5pPr>
            <a:lvl6pPr>
              <a:defRPr sz="1600"/>
            </a:lvl6pPr>
            <a:lvl7pPr>
              <a:defRPr sz="1600"/>
            </a:lvl7pPr>
            <a:lvl8pPr>
              <a:defRPr sz="1600"/>
            </a:lvl8pPr>
            <a:lvl9pPr>
              <a:defRPr sz="1600"/>
            </a:lvl9pPr>
          </a:lstStyle>
          <a:p>
            <a:pPr lvl="0"/>
            <a:r>
              <a:rPr lang="en-US" dirty="0" smtClean="0"/>
              <a:t>Click to insert text or click icon below to insert a  table, chart, image etc.</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11" name="Text Placeholder 4"/>
          <p:cNvSpPr>
            <a:spLocks noGrp="1"/>
          </p:cNvSpPr>
          <p:nvPr>
            <p:ph type="body" sz="quarter" idx="13"/>
          </p:nvPr>
        </p:nvSpPr>
        <p:spPr>
          <a:xfrm>
            <a:off x="4635500" y="3750364"/>
            <a:ext cx="4019550" cy="288379"/>
          </a:xfrm>
        </p:spPr>
        <p:txBody>
          <a:bodyPr anchor="b" anchorCtr="0">
            <a:normAutofit/>
          </a:bodyPr>
          <a:lstStyle>
            <a:lvl1pPr marL="0" indent="0">
              <a:buNone/>
              <a:defRPr sz="1600" b="1">
                <a:solidFill>
                  <a:srgbClr val="026CB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12" name="Content Placeholder 3"/>
          <p:cNvSpPr>
            <a:spLocks noGrp="1"/>
          </p:cNvSpPr>
          <p:nvPr>
            <p:ph sz="half" idx="14" hasCustomPrompt="1"/>
          </p:nvPr>
        </p:nvSpPr>
        <p:spPr>
          <a:xfrm>
            <a:off x="4635500" y="4038743"/>
            <a:ext cx="4040188" cy="2054082"/>
          </a:xfrm>
        </p:spPr>
        <p:txBody>
          <a:bodyPr tIns="72000">
            <a:normAutofit/>
          </a:bodyPr>
          <a:lstStyle>
            <a:lvl1pPr>
              <a:defRPr sz="1600">
                <a:solidFill>
                  <a:srgbClr val="093247"/>
                </a:solidFill>
              </a:defRPr>
            </a:lvl1pPr>
            <a:lvl2pPr>
              <a:defRPr sz="1600">
                <a:solidFill>
                  <a:srgbClr val="093247"/>
                </a:solidFill>
              </a:defRPr>
            </a:lvl2pPr>
            <a:lvl3pPr>
              <a:defRPr sz="1600">
                <a:solidFill>
                  <a:srgbClr val="093247"/>
                </a:solidFill>
              </a:defRPr>
            </a:lvl3pPr>
            <a:lvl4pPr>
              <a:defRPr sz="1600">
                <a:solidFill>
                  <a:srgbClr val="093247"/>
                </a:solidFill>
              </a:defRPr>
            </a:lvl4pPr>
            <a:lvl5pPr>
              <a:defRPr sz="1600">
                <a:solidFill>
                  <a:srgbClr val="093247"/>
                </a:solidFill>
              </a:defRPr>
            </a:lvl5pPr>
            <a:lvl6pPr>
              <a:defRPr sz="1600"/>
            </a:lvl6pPr>
            <a:lvl7pPr>
              <a:defRPr sz="1600"/>
            </a:lvl7pPr>
            <a:lvl8pPr>
              <a:defRPr sz="1600"/>
            </a:lvl8pPr>
            <a:lvl9pPr>
              <a:defRPr sz="1600"/>
            </a:lvl9pPr>
          </a:lstStyle>
          <a:p>
            <a:pPr lvl="0"/>
            <a:r>
              <a:rPr lang="en-US" dirty="0" smtClean="0"/>
              <a:t>Click to insert text or click icon below to insert a  table, chart, image etc.</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Tree>
    <p:extLst>
      <p:ext uri="{BB962C8B-B14F-4D97-AF65-F5344CB8AC3E}">
        <p14:creationId xmlns="" xmlns:p14="http://schemas.microsoft.com/office/powerpoint/2010/main" val="299023905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Title Slide">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3" cstate="print"/>
          <a:stretch>
            <a:fillRect/>
          </a:stretch>
        </p:blipFill>
        <p:spPr>
          <a:xfrm>
            <a:off x="0" y="0"/>
            <a:ext cx="9144000" cy="6858000"/>
          </a:xfrm>
          <a:prstGeom prst="rect">
            <a:avLst/>
          </a:prstGeom>
        </p:spPr>
      </p:pic>
      <p:graphicFrame>
        <p:nvGraphicFramePr>
          <p:cNvPr id="3" name="Object 2" hidden="1"/>
          <p:cNvGraphicFramePr>
            <a:graphicFrameLocks noChangeAspect="1"/>
          </p:cNvGraphicFramePr>
          <p:nvPr userDrawn="1">
            <p:extLst>
              <p:ext uri="{D42A27DB-BD31-4B8C-83A1-F6EECF244321}">
                <p14:modId xmlns="" xmlns:p14="http://schemas.microsoft.com/office/powerpoint/2010/main" val="455412254"/>
              </p:ext>
            </p:extLst>
          </p:nvPr>
        </p:nvGraphicFramePr>
        <p:xfrm>
          <a:off x="1588" y="1588"/>
          <a:ext cx="1587" cy="1587"/>
        </p:xfrm>
        <a:graphic>
          <a:graphicData uri="http://schemas.openxmlformats.org/presentationml/2006/ole">
            <p:oleObj spid="_x0000_s15365" name="think-cell Slide" r:id="rId4" imgW="360" imgH="360" progId="">
              <p:embed/>
            </p:oleObj>
          </a:graphicData>
        </a:graphic>
      </p:graphicFrame>
      <p:sp>
        <p:nvSpPr>
          <p:cNvPr id="16" name="Title 1"/>
          <p:cNvSpPr>
            <a:spLocks noGrp="1"/>
          </p:cNvSpPr>
          <p:nvPr>
            <p:ph type="ctrTitle" hasCustomPrompt="1"/>
          </p:nvPr>
        </p:nvSpPr>
        <p:spPr>
          <a:xfrm>
            <a:off x="1691681" y="2636912"/>
            <a:ext cx="6819828" cy="963538"/>
          </a:xfrm>
          <a:prstGeom prst="rect">
            <a:avLst/>
          </a:prstGeom>
        </p:spPr>
        <p:txBody>
          <a:bodyPr lIns="0" rIns="0" anchor="b" anchorCtr="0">
            <a:normAutofit/>
          </a:bodyPr>
          <a:lstStyle>
            <a:lvl1pPr algn="r">
              <a:defRPr sz="2600" b="1">
                <a:solidFill>
                  <a:srgbClr val="093247"/>
                </a:solidFill>
                <a:latin typeface="Arial" pitchFamily="34" charset="0"/>
                <a:cs typeface="Arial" pitchFamily="34" charset="0"/>
              </a:defRPr>
            </a:lvl1pPr>
          </a:lstStyle>
          <a:p>
            <a:r>
              <a:rPr lang="en-US" dirty="0" smtClean="0"/>
              <a:t>Click to add Master title</a:t>
            </a:r>
            <a:endParaRPr lang="en-AU" dirty="0"/>
          </a:p>
        </p:txBody>
      </p:sp>
      <p:sp>
        <p:nvSpPr>
          <p:cNvPr id="10" name="Text Placeholder 9"/>
          <p:cNvSpPr>
            <a:spLocks noGrp="1"/>
          </p:cNvSpPr>
          <p:nvPr>
            <p:ph type="body" sz="quarter" idx="14" hasCustomPrompt="1"/>
          </p:nvPr>
        </p:nvSpPr>
        <p:spPr>
          <a:xfrm>
            <a:off x="1691186" y="4481614"/>
            <a:ext cx="6822577" cy="1004786"/>
          </a:xfrm>
          <a:prstGeom prst="rect">
            <a:avLst/>
          </a:prstGeom>
        </p:spPr>
        <p:txBody>
          <a:bodyPr lIns="0" tIns="0" rIns="0" bIns="0" anchor="b" anchorCtr="0">
            <a:normAutofit/>
          </a:bodyPr>
          <a:lstStyle>
            <a:lvl1pPr marL="0" indent="0" algn="r" defTabSz="914400" rtl="0" eaLnBrk="1" latinLnBrk="0" hangingPunct="1">
              <a:spcBef>
                <a:spcPct val="20000"/>
              </a:spcBef>
              <a:buFont typeface="Arial" pitchFamily="34" charset="0"/>
              <a:buNone/>
              <a:defRPr lang="en-US" sz="1200" b="0" kern="1200" dirty="0" smtClean="0">
                <a:solidFill>
                  <a:schemeClr val="accent3"/>
                </a:solidFill>
                <a:latin typeface="Arial Narrow" pitchFamily="34" charset="0"/>
                <a:ea typeface="+mn-ea"/>
                <a:cs typeface="+mn-cs"/>
              </a:defRPr>
            </a:lvl1pPr>
          </a:lstStyle>
          <a:p>
            <a:pPr lvl="0"/>
            <a:r>
              <a:rPr lang="en-US" dirty="0" smtClean="0"/>
              <a:t>Click to add date</a:t>
            </a:r>
          </a:p>
        </p:txBody>
      </p:sp>
      <p:sp>
        <p:nvSpPr>
          <p:cNvPr id="17" name="Subtitle 2"/>
          <p:cNvSpPr>
            <a:spLocks noGrp="1"/>
          </p:cNvSpPr>
          <p:nvPr>
            <p:ph type="subTitle" idx="1" hasCustomPrompt="1"/>
          </p:nvPr>
        </p:nvSpPr>
        <p:spPr>
          <a:xfrm>
            <a:off x="1690871" y="3645024"/>
            <a:ext cx="6822893" cy="792088"/>
          </a:xfrm>
          <a:prstGeom prst="rect">
            <a:avLst/>
          </a:prstGeom>
        </p:spPr>
        <p:txBody>
          <a:bodyPr lIns="0" rIns="0" anchor="t" anchorCtr="0">
            <a:normAutofit/>
          </a:bodyPr>
          <a:lstStyle>
            <a:lvl1pPr marL="0" indent="0" algn="r">
              <a:buNone/>
              <a:defRPr sz="2000">
                <a:solidFill>
                  <a:schemeClr val="tx1"/>
                </a:solidFill>
                <a:latin typeface="Arial Narrow"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add Master subtitle</a:t>
            </a:r>
            <a:endParaRPr lang="en-AU" dirty="0"/>
          </a:p>
        </p:txBody>
      </p:sp>
      <p:sp>
        <p:nvSpPr>
          <p:cNvPr id="9" name="TextBox 8"/>
          <p:cNvSpPr txBox="1"/>
          <p:nvPr userDrawn="1"/>
        </p:nvSpPr>
        <p:spPr>
          <a:xfrm>
            <a:off x="6708204" y="6397823"/>
            <a:ext cx="1805559" cy="276999"/>
          </a:xfrm>
          <a:prstGeom prst="rect">
            <a:avLst/>
          </a:prstGeom>
          <a:noFill/>
        </p:spPr>
        <p:txBody>
          <a:bodyPr wrap="none" lIns="0" rIns="0" rtlCol="0">
            <a:spAutoFit/>
          </a:bodyPr>
          <a:lstStyle/>
          <a:p>
            <a:pPr algn="r"/>
            <a:r>
              <a:rPr lang="en-US" sz="1200" dirty="0" smtClean="0"/>
              <a:t>Butler – A Division of BlueScope</a:t>
            </a:r>
            <a:endParaRPr lang="en-US" sz="1200" dirty="0"/>
          </a:p>
        </p:txBody>
      </p:sp>
    </p:spTree>
    <p:extLst>
      <p:ext uri="{BB962C8B-B14F-4D97-AF65-F5344CB8AC3E}">
        <p14:creationId xmlns="" xmlns:p14="http://schemas.microsoft.com/office/powerpoint/2010/main" val="192838245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Header">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3" cstate="print"/>
          <a:stretch>
            <a:fillRect/>
          </a:stretch>
        </p:blipFill>
        <p:spPr>
          <a:xfrm>
            <a:off x="0" y="0"/>
            <a:ext cx="9144000" cy="6858000"/>
          </a:xfrm>
          <a:prstGeom prst="rect">
            <a:avLst/>
          </a:prstGeom>
        </p:spPr>
      </p:pic>
      <p:graphicFrame>
        <p:nvGraphicFramePr>
          <p:cNvPr id="5" name="Object 4" hidden="1"/>
          <p:cNvGraphicFramePr>
            <a:graphicFrameLocks noChangeAspect="1"/>
          </p:cNvGraphicFramePr>
          <p:nvPr userDrawn="1">
            <p:extLst>
              <p:ext uri="{D42A27DB-BD31-4B8C-83A1-F6EECF244321}">
                <p14:modId xmlns="" xmlns:p14="http://schemas.microsoft.com/office/powerpoint/2010/main" val="3216250453"/>
              </p:ext>
            </p:extLst>
          </p:nvPr>
        </p:nvGraphicFramePr>
        <p:xfrm>
          <a:off x="1588" y="1588"/>
          <a:ext cx="1587" cy="1587"/>
        </p:xfrm>
        <a:graphic>
          <a:graphicData uri="http://schemas.openxmlformats.org/presentationml/2006/ole">
            <p:oleObj spid="_x0000_s16389" name="think-cell Slide" r:id="rId4" imgW="360" imgH="360" progId="">
              <p:embed/>
            </p:oleObj>
          </a:graphicData>
        </a:graphic>
      </p:graphicFrame>
      <p:sp>
        <p:nvSpPr>
          <p:cNvPr id="6" name="Picture Placeholder 5"/>
          <p:cNvSpPr>
            <a:spLocks noGrp="1"/>
          </p:cNvSpPr>
          <p:nvPr>
            <p:ph type="pic" sz="quarter" idx="10" hasCustomPrompt="1"/>
          </p:nvPr>
        </p:nvSpPr>
        <p:spPr>
          <a:xfrm>
            <a:off x="0" y="0"/>
            <a:ext cx="6208713" cy="6858000"/>
          </a:xfrm>
        </p:spPr>
        <p:txBody>
          <a:bodyPr/>
          <a:lstStyle>
            <a:lvl1pPr marL="0" indent="0">
              <a:buNone/>
              <a:defRPr baseline="0"/>
            </a:lvl1pPr>
          </a:lstStyle>
          <a:p>
            <a:r>
              <a:rPr lang="en-AU" dirty="0" smtClean="0"/>
              <a:t>Click picture icon below to insert image</a:t>
            </a:r>
            <a:endParaRPr lang="en-AU" dirty="0"/>
          </a:p>
        </p:txBody>
      </p:sp>
      <p:sp>
        <p:nvSpPr>
          <p:cNvPr id="2" name="Title 1"/>
          <p:cNvSpPr>
            <a:spLocks noGrp="1"/>
          </p:cNvSpPr>
          <p:nvPr>
            <p:ph type="title" hasCustomPrompt="1"/>
          </p:nvPr>
        </p:nvSpPr>
        <p:spPr>
          <a:xfrm>
            <a:off x="4571999" y="3933056"/>
            <a:ext cx="4105275" cy="864096"/>
          </a:xfrm>
        </p:spPr>
        <p:txBody>
          <a:bodyPr anchor="ctr" anchorCtr="0">
            <a:normAutofit/>
          </a:bodyPr>
          <a:lstStyle>
            <a:lvl1pPr algn="r">
              <a:defRPr sz="2200" b="1" cap="none" baseline="0">
                <a:solidFill>
                  <a:schemeClr val="bg1"/>
                </a:solidFill>
              </a:defRPr>
            </a:lvl1pPr>
          </a:lstStyle>
          <a:p>
            <a:r>
              <a:rPr lang="en-US" dirty="0" smtClean="0"/>
              <a:t>Click to add section title </a:t>
            </a:r>
            <a:endParaRPr lang="en-AU" dirty="0"/>
          </a:p>
        </p:txBody>
      </p:sp>
      <p:sp>
        <p:nvSpPr>
          <p:cNvPr id="4" name="Text Placeholder 3"/>
          <p:cNvSpPr>
            <a:spLocks noGrp="1"/>
          </p:cNvSpPr>
          <p:nvPr>
            <p:ph type="body" sz="quarter" idx="11" hasCustomPrompt="1"/>
          </p:nvPr>
        </p:nvSpPr>
        <p:spPr>
          <a:xfrm>
            <a:off x="4572000" y="5157788"/>
            <a:ext cx="4103688" cy="935037"/>
          </a:xfrm>
        </p:spPr>
        <p:txBody>
          <a:bodyPr/>
          <a:lstStyle>
            <a:lvl1pPr marL="0" indent="0">
              <a:spcAft>
                <a:spcPts val="0"/>
              </a:spcAft>
              <a:buNone/>
              <a:defRPr sz="1600" baseline="0"/>
            </a:lvl1pPr>
          </a:lstStyle>
          <a:p>
            <a:r>
              <a:rPr lang="en-AU" sz="1400" dirty="0" smtClean="0"/>
              <a:t>To change main picture:  1)  Click on BlueScope logo, right click, send to back   2)   Click on front picture, delete   3)   Click picture icon, insert new picture   4)   Click on new picture, right click, send to back</a:t>
            </a:r>
          </a:p>
        </p:txBody>
      </p:sp>
    </p:spTree>
    <p:extLst>
      <p:ext uri="{BB962C8B-B14F-4D97-AF65-F5344CB8AC3E}">
        <p14:creationId xmlns="" xmlns:p14="http://schemas.microsoft.com/office/powerpoint/2010/main" val="59975319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vmlDrawing" Target="../drawings/vmlDrawing1.v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0"/>
          </a:schemeClr>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12" cstate="print"/>
          <a:stretch>
            <a:fillRect/>
          </a:stretch>
        </p:blipFill>
        <p:spPr>
          <a:xfrm>
            <a:off x="0" y="0"/>
            <a:ext cx="9144000" cy="6858000"/>
          </a:xfrm>
          <a:prstGeom prst="rect">
            <a:avLst/>
          </a:prstGeom>
        </p:spPr>
      </p:pic>
      <p:graphicFrame>
        <p:nvGraphicFramePr>
          <p:cNvPr id="11" name="Object 10" hidden="1"/>
          <p:cNvGraphicFramePr>
            <a:graphicFrameLocks noChangeAspect="1"/>
          </p:cNvGraphicFramePr>
          <p:nvPr>
            <p:extLst>
              <p:ext uri="{D42A27DB-BD31-4B8C-83A1-F6EECF244321}">
                <p14:modId xmlns="" xmlns:p14="http://schemas.microsoft.com/office/powerpoint/2010/main" val="1731401996"/>
              </p:ext>
            </p:extLst>
          </p:nvPr>
        </p:nvGraphicFramePr>
        <p:xfrm>
          <a:off x="1588" y="1588"/>
          <a:ext cx="1587" cy="1587"/>
        </p:xfrm>
        <a:graphic>
          <a:graphicData uri="http://schemas.openxmlformats.org/presentationml/2006/ole">
            <p:oleObj spid="_x0000_s14341" name="think-cell Slide" r:id="rId13" imgW="360" imgH="360" progId="">
              <p:embed/>
            </p:oleObj>
          </a:graphicData>
        </a:graphic>
      </p:graphicFrame>
      <p:sp>
        <p:nvSpPr>
          <p:cNvPr id="2" name="Title Placeholder 1"/>
          <p:cNvSpPr>
            <a:spLocks noGrp="1"/>
          </p:cNvSpPr>
          <p:nvPr>
            <p:ph type="title"/>
          </p:nvPr>
        </p:nvSpPr>
        <p:spPr>
          <a:xfrm>
            <a:off x="457200" y="274637"/>
            <a:ext cx="8229600" cy="706437"/>
          </a:xfrm>
          <a:prstGeom prst="rect">
            <a:avLst/>
          </a:prstGeom>
        </p:spPr>
        <p:txBody>
          <a:bodyPr lIns="0" tIns="0" rIns="0" bIns="0" anchor="b" anchorCtr="0">
            <a:normAutofit/>
          </a:bodyPr>
          <a:lstStyle/>
          <a:p>
            <a:pPr lvl="0" algn="l"/>
            <a:r>
              <a:rPr lang="en-US" altLang="zh-CN" smtClean="0"/>
              <a:t>Click to edit Master title style</a:t>
            </a:r>
            <a:endParaRPr lang="en-AU" dirty="0"/>
          </a:p>
        </p:txBody>
      </p:sp>
      <p:sp>
        <p:nvSpPr>
          <p:cNvPr id="3" name="Text Placeholder 2"/>
          <p:cNvSpPr>
            <a:spLocks noGrp="1"/>
          </p:cNvSpPr>
          <p:nvPr>
            <p:ph type="body" idx="1"/>
          </p:nvPr>
        </p:nvSpPr>
        <p:spPr>
          <a:xfrm>
            <a:off x="457200" y="1268760"/>
            <a:ext cx="8229600" cy="4874865"/>
          </a:xfrm>
          <a:prstGeom prst="rect">
            <a:avLst/>
          </a:prstGeom>
        </p:spPr>
        <p:txBody>
          <a:bodyPr vert="horz" lIns="0" tIns="0" rIns="0" bIns="0" rtlCol="0">
            <a:normAutofit/>
          </a:bodyPr>
          <a:lstStyle/>
          <a:p>
            <a:pPr lvl="0"/>
            <a:r>
              <a:rPr lang="en-US" dirty="0" smtClean="0"/>
              <a:t>Click to insert text or click icons below to insert a  table, chart, image etc.</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9" name="Slide Number Placeholder 5"/>
          <p:cNvSpPr txBox="1">
            <a:spLocks/>
          </p:cNvSpPr>
          <p:nvPr/>
        </p:nvSpPr>
        <p:spPr>
          <a:xfrm>
            <a:off x="0" y="6606541"/>
            <a:ext cx="266700" cy="259080"/>
          </a:xfrm>
          <a:prstGeom prst="rect">
            <a:avLst/>
          </a:prstGeom>
        </p:spPr>
        <p:txBody>
          <a:bodyPr lIns="0" tIns="0" rIns="0" bIns="0" anchor="ctr" anchorCtr="0"/>
          <a:lstStyle>
            <a:defPPr>
              <a:defRPr lang="en-US"/>
            </a:defPPr>
            <a:lvl1pPr marL="0" algn="ctr" defTabSz="914400" rtl="0" eaLnBrk="1" latinLnBrk="0" hangingPunct="1">
              <a:defRPr sz="1800" b="1" kern="1200">
                <a:solidFill>
                  <a:schemeClr val="bg1"/>
                </a:solidFill>
                <a:latin typeface="Arial Narrow"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3FF3378-5F30-4D62-9F6B-21BEDAFE0774}" type="slidenum">
              <a:rPr lang="en-AU" sz="800" smtClean="0">
                <a:solidFill>
                  <a:srgbClr val="FFFFFF"/>
                </a:solidFill>
              </a:rPr>
              <a:pPr/>
              <a:t>‹#›</a:t>
            </a:fld>
            <a:endParaRPr lang="en-AU" sz="800" dirty="0">
              <a:solidFill>
                <a:srgbClr val="FFFFFF"/>
              </a:solidFill>
            </a:endParaRPr>
          </a:p>
        </p:txBody>
      </p:sp>
    </p:spTree>
    <p:extLst>
      <p:ext uri="{BB962C8B-B14F-4D97-AF65-F5344CB8AC3E}">
        <p14:creationId xmlns="" xmlns:p14="http://schemas.microsoft.com/office/powerpoint/2010/main" val="508544055"/>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Lst>
  <p:timing>
    <p:tnLst>
      <p:par>
        <p:cTn id="1" dur="indefinite" restart="never" nodeType="tmRoot"/>
      </p:par>
    </p:tnLst>
  </p:timing>
  <p:txStyles>
    <p:titleStyle>
      <a:lvl1pPr algn="ctr" defTabSz="914400" rtl="0" eaLnBrk="1" latinLnBrk="0" hangingPunct="1">
        <a:spcBef>
          <a:spcPct val="0"/>
        </a:spcBef>
        <a:buNone/>
        <a:defRPr lang="en-AU" sz="2400" b="0" kern="1200" baseline="0">
          <a:solidFill>
            <a:srgbClr val="093247"/>
          </a:solidFill>
          <a:latin typeface="Arial" pitchFamily="34" charset="0"/>
          <a:ea typeface="+mj-ea"/>
          <a:cs typeface="Arial" pitchFamily="34" charset="0"/>
        </a:defRPr>
      </a:lvl1pPr>
    </p:titleStyle>
    <p:bodyStyle>
      <a:lvl1pPr marL="182563" indent="-182563" algn="l" defTabSz="914400" rtl="0" eaLnBrk="1" latinLnBrk="0" hangingPunct="1">
        <a:spcBef>
          <a:spcPts val="300"/>
        </a:spcBef>
        <a:spcAft>
          <a:spcPts val="600"/>
        </a:spcAft>
        <a:buFont typeface="Arial" pitchFamily="34" charset="0"/>
        <a:buChar char="•"/>
        <a:defRPr sz="1600" kern="1200">
          <a:solidFill>
            <a:srgbClr val="093247"/>
          </a:solidFill>
          <a:latin typeface="+mn-lt"/>
          <a:ea typeface="+mn-ea"/>
          <a:cs typeface="+mn-cs"/>
        </a:defRPr>
      </a:lvl1pPr>
      <a:lvl2pPr marL="541338" indent="-182563" algn="l" defTabSz="914400" rtl="0" eaLnBrk="1" latinLnBrk="0" hangingPunct="1">
        <a:spcBef>
          <a:spcPts val="300"/>
        </a:spcBef>
        <a:spcAft>
          <a:spcPts val="600"/>
        </a:spcAft>
        <a:buFont typeface="Arial" pitchFamily="34" charset="0"/>
        <a:buChar char="–"/>
        <a:defRPr sz="1600" kern="1200">
          <a:solidFill>
            <a:srgbClr val="093247"/>
          </a:solidFill>
          <a:latin typeface="+mn-lt"/>
          <a:ea typeface="+mn-ea"/>
          <a:cs typeface="+mn-cs"/>
        </a:defRPr>
      </a:lvl2pPr>
      <a:lvl3pPr marL="898525" indent="-182563" algn="l" defTabSz="914400" rtl="0" eaLnBrk="1" latinLnBrk="0" hangingPunct="1">
        <a:spcBef>
          <a:spcPts val="300"/>
        </a:spcBef>
        <a:spcAft>
          <a:spcPts val="600"/>
        </a:spcAft>
        <a:buFont typeface="Courier New" pitchFamily="49" charset="0"/>
        <a:buChar char="o"/>
        <a:defRPr sz="1600" kern="1200">
          <a:solidFill>
            <a:srgbClr val="093247"/>
          </a:solidFill>
          <a:latin typeface="+mn-lt"/>
          <a:ea typeface="+mn-ea"/>
          <a:cs typeface="+mn-cs"/>
        </a:defRPr>
      </a:lvl3pPr>
      <a:lvl4pPr marL="1257300" indent="-182563" algn="l" defTabSz="914400" rtl="0" eaLnBrk="1" latinLnBrk="0" hangingPunct="1">
        <a:spcBef>
          <a:spcPts val="300"/>
        </a:spcBef>
        <a:spcAft>
          <a:spcPts val="600"/>
        </a:spcAft>
        <a:buFont typeface="Arial" pitchFamily="34" charset="0"/>
        <a:buChar char="–"/>
        <a:defRPr sz="1600" kern="1200">
          <a:solidFill>
            <a:srgbClr val="093247"/>
          </a:solidFill>
          <a:latin typeface="+mn-lt"/>
          <a:ea typeface="+mn-ea"/>
          <a:cs typeface="+mn-cs"/>
        </a:defRPr>
      </a:lvl4pPr>
      <a:lvl5pPr marL="1616075" indent="-184150" algn="l" defTabSz="914400" rtl="0" eaLnBrk="1" latinLnBrk="0" hangingPunct="1">
        <a:spcBef>
          <a:spcPts val="300"/>
        </a:spcBef>
        <a:spcAft>
          <a:spcPts val="600"/>
        </a:spcAft>
        <a:buFont typeface="Arial" pitchFamily="34" charset="0"/>
        <a:buChar char="»"/>
        <a:defRPr sz="1600" kern="1200">
          <a:solidFill>
            <a:srgbClr val="093247"/>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smtClean="0"/>
              <a:t>Arial Bold – 26pt – Master Title</a:t>
            </a:r>
            <a:endParaRPr lang="en-AU" dirty="0"/>
          </a:p>
        </p:txBody>
      </p:sp>
      <p:sp>
        <p:nvSpPr>
          <p:cNvPr id="3" name="Text Placeholder 2"/>
          <p:cNvSpPr>
            <a:spLocks noGrp="1"/>
          </p:cNvSpPr>
          <p:nvPr>
            <p:ph type="body" sz="quarter" idx="14"/>
          </p:nvPr>
        </p:nvSpPr>
        <p:spPr>
          <a:xfrm>
            <a:off x="1691186" y="4481614"/>
            <a:ext cx="6822577" cy="1309586"/>
          </a:xfrm>
        </p:spPr>
        <p:txBody>
          <a:bodyPr/>
          <a:lstStyle/>
          <a:p>
            <a:r>
              <a:rPr lang="en-AU" smtClean="0">
                <a:solidFill>
                  <a:schemeClr val="accent3"/>
                </a:solidFill>
              </a:rPr>
              <a:t>Arial Narrow Regular – 12pt – Date Text</a:t>
            </a:r>
            <a:endParaRPr lang="en-AU" dirty="0">
              <a:solidFill>
                <a:schemeClr val="accent3"/>
              </a:solidFill>
            </a:endParaRPr>
          </a:p>
        </p:txBody>
      </p:sp>
      <p:sp>
        <p:nvSpPr>
          <p:cNvPr id="4" name="Subtitle 3"/>
          <p:cNvSpPr>
            <a:spLocks noGrp="1"/>
          </p:cNvSpPr>
          <p:nvPr>
            <p:ph type="subTitle" idx="1"/>
          </p:nvPr>
        </p:nvSpPr>
        <p:spPr/>
        <p:txBody>
          <a:bodyPr/>
          <a:lstStyle/>
          <a:p>
            <a:r>
              <a:rPr lang="en-AU" smtClean="0">
                <a:solidFill>
                  <a:schemeClr val="tx1"/>
                </a:solidFill>
              </a:rPr>
              <a:t>Arial Narrow Regular – 20pt – Master Subtitle</a:t>
            </a:r>
            <a:endParaRPr lang="en-AU" dirty="0">
              <a:solidFill>
                <a:schemeClr val="tx1"/>
              </a:solidFill>
            </a:endParaRPr>
          </a:p>
        </p:txBody>
      </p:sp>
      <p:pic>
        <p:nvPicPr>
          <p:cNvPr id="5" name="Picture 4" descr="BlueScope_RGB_FullColour_Shimmer_Small"/>
          <p:cNvPicPr/>
          <p:nvPr/>
        </p:nvPicPr>
        <p:blipFill>
          <a:blip r:embed="rId3" cstate="print"/>
          <a:srcRect/>
          <a:stretch>
            <a:fillRect/>
          </a:stretch>
        </p:blipFill>
        <p:spPr bwMode="auto">
          <a:xfrm>
            <a:off x="2843808" y="764704"/>
            <a:ext cx="2664296" cy="1512168"/>
          </a:xfrm>
          <a:prstGeom prst="rect">
            <a:avLst/>
          </a:prstGeom>
          <a:noFill/>
          <a:ln w="9525">
            <a:noFill/>
            <a:miter lim="800000"/>
            <a:headEnd/>
            <a:tailEnd/>
          </a:ln>
        </p:spPr>
      </p:pic>
    </p:spTree>
    <p:extLst>
      <p:ext uri="{BB962C8B-B14F-4D97-AF65-F5344CB8AC3E}">
        <p14:creationId xmlns="" xmlns:p14="http://schemas.microsoft.com/office/powerpoint/2010/main" val="23341983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Arial Regular – 24pt – Title </a:t>
            </a:r>
            <a:endParaRPr lang="en-AU" dirty="0"/>
          </a:p>
        </p:txBody>
      </p:sp>
      <p:sp>
        <p:nvSpPr>
          <p:cNvPr id="3" name="Content Placeholder 2"/>
          <p:cNvSpPr>
            <a:spLocks noGrp="1"/>
          </p:cNvSpPr>
          <p:nvPr>
            <p:ph idx="1"/>
          </p:nvPr>
        </p:nvSpPr>
        <p:spPr/>
        <p:txBody>
          <a:bodyPr/>
          <a:lstStyle/>
          <a:p>
            <a:r>
              <a:rPr lang="en-AU" dirty="0" smtClean="0"/>
              <a:t>Arial Narrow Regular – 16pt – First Level Text</a:t>
            </a:r>
          </a:p>
          <a:p>
            <a:pPr lvl="1"/>
            <a:r>
              <a:rPr lang="en-AU" dirty="0" smtClean="0"/>
              <a:t>Arial Narrow Regular – 16pt – Second Level Text</a:t>
            </a:r>
          </a:p>
          <a:p>
            <a:pPr lvl="2"/>
            <a:r>
              <a:rPr lang="en-AU" dirty="0" smtClean="0"/>
              <a:t>Arial Narrow Regular -16pt – Third Level Text</a:t>
            </a:r>
            <a:endParaRPr lang="en-AU" dirty="0"/>
          </a:p>
        </p:txBody>
      </p:sp>
    </p:spTree>
    <p:extLst>
      <p:ext uri="{BB962C8B-B14F-4D97-AF65-F5344CB8AC3E}">
        <p14:creationId xmlns="" xmlns:p14="http://schemas.microsoft.com/office/powerpoint/2010/main" val="300960734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heme/theme1.xml><?xml version="1.0" encoding="utf-8"?>
<a:theme xmlns:a="http://schemas.openxmlformats.org/drawingml/2006/main" name="PowerPoint Template-Lite - Butler">
  <a:themeElements>
    <a:clrScheme name="BlueScope Default">
      <a:dk1>
        <a:srgbClr val="093247"/>
      </a:dk1>
      <a:lt1>
        <a:srgbClr val="FFFFFF"/>
      </a:lt1>
      <a:dk2>
        <a:srgbClr val="449C2D"/>
      </a:dk2>
      <a:lt2>
        <a:srgbClr val="E04619"/>
      </a:lt2>
      <a:accent1>
        <a:srgbClr val="3589C5"/>
      </a:accent1>
      <a:accent2>
        <a:srgbClr val="52CAF5"/>
      </a:accent2>
      <a:accent3>
        <a:srgbClr val="5D87A1"/>
      </a:accent3>
      <a:accent4>
        <a:srgbClr val="5E6161"/>
      </a:accent4>
      <a:accent5>
        <a:srgbClr val="969DA3"/>
      </a:accent5>
      <a:accent6>
        <a:srgbClr val="D0ECFB"/>
      </a:accent6>
      <a:hlink>
        <a:srgbClr val="631500"/>
      </a:hlink>
      <a:folHlink>
        <a:srgbClr val="DDDF00"/>
      </a:folHlink>
    </a:clrScheme>
    <a:fontScheme name="BlueScope">
      <a:majorFont>
        <a:latin typeface="Arial Narrow"/>
        <a:ea typeface=""/>
        <a:cs typeface=""/>
      </a:majorFont>
      <a:minorFont>
        <a:latin typeface="Arial Narrow"/>
        <a:ea typeface=""/>
        <a:cs typeface=""/>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0">
          <a:gradFill flip="none" rotWithShape="1">
            <a:gsLst>
              <a:gs pos="0">
                <a:srgbClr val="026CB6"/>
              </a:gs>
              <a:gs pos="55000">
                <a:schemeClr val="accent2">
                  <a:lumMod val="40000"/>
                  <a:lumOff val="60000"/>
                </a:schemeClr>
              </a:gs>
              <a:gs pos="25000">
                <a:srgbClr val="026CB6"/>
              </a:gs>
              <a:gs pos="45000">
                <a:srgbClr val="39ACE1"/>
              </a:gs>
              <a:gs pos="66000">
                <a:srgbClr val="2EA0D9"/>
              </a:gs>
              <a:gs pos="75000">
                <a:srgbClr val="026CB6"/>
              </a:gs>
              <a:gs pos="100000">
                <a:srgbClr val="026CB6"/>
              </a:gs>
            </a:gsLst>
            <a:lin ang="7200000" scaled="0"/>
            <a:tileRect/>
          </a:gradFill>
        </a:ln>
        <a:effectLst>
          <a:outerShdw blurRad="76200" dist="50800" dir="5400000" rotWithShape="0">
            <a:schemeClr val="accent5">
              <a:alpha val="40000"/>
            </a:schemeClr>
          </a:outerShdw>
        </a:effectLst>
        <a:scene3d>
          <a:camera prst="orthographicFront">
            <a:rot lat="0" lon="0" rev="0"/>
          </a:camera>
          <a:lightRig rig="balanced" dir="t">
            <a:rot lat="0" lon="0" rev="0"/>
          </a:lightRig>
        </a:scene3d>
        <a:sp3d extrusionH="76200">
          <a:bevelT w="0" h="50800" prst="softRound"/>
          <a:bevelB w="152400" h="50800"/>
          <a:contourClr>
            <a:schemeClr val="accent5"/>
          </a:contourClr>
        </a:sp3d>
      </a:spPr>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defPPr marL="0" algn="ctr">
          <a:defRPr sz="1400" dirty="0" smtClean="0">
            <a:solidFill>
              <a:schemeClr val="bg1"/>
            </a:solidFill>
          </a:defRPr>
        </a:defPPr>
      </a:lstStyle>
      <a:style>
        <a:lnRef idx="0">
          <a:schemeClr val="accent1"/>
        </a:lnRef>
        <a:fillRef idx="3">
          <a:schemeClr val="accent1"/>
        </a:fillRef>
        <a:effectRef idx="3">
          <a:schemeClr val="accent1"/>
        </a:effectRef>
        <a:fontRef idx="minor">
          <a:schemeClr val="lt1"/>
        </a:fontRef>
      </a:style>
    </a:spDef>
    <a:txDef>
      <a:spPr>
        <a:noFill/>
      </a:spPr>
      <a:bodyPr wrap="none" lIns="0" rIns="0" rtlCol="0">
        <a:spAutoFit/>
      </a:bodyPr>
      <a:lstStyle>
        <a:defPPr>
          <a:defRPr sz="1400" dirty="0" err="1">
            <a:solidFill>
              <a:srgbClr val="093247"/>
            </a:solidFill>
          </a:defRPr>
        </a:defPPr>
      </a:lstStyle>
    </a:txDef>
  </a:objectDefaults>
  <a:extraClrSchemeLst/>
  <a:extLst>
    <a:ext uri="{05A4C25C-085E-4340-85A3-A5531E510DB2}">
      <thm15:themeFamily xmlns="" xmlns:thm15="http://schemas.microsoft.com/office/thememl/2012/main" name="PowerPoint Template-Lite - Butler [Read-Only]" id="{36103BDE-40A3-424D-876E-5E7545A192B6}" vid="{493E1BFC-30DC-4BEA-AA42-3B33665C1A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35235996D1FBC459AE8AA8BC98C7068" ma:contentTypeVersion="0" ma:contentTypeDescription="Create a new document." ma:contentTypeScope="" ma:versionID="93e3de4ec832397ed2080a2b87abefdd">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6C33640D-922D-42B5-B2D2-88F906A2FF46}">
  <ds:schemaRefs>
    <ds:schemaRef ds:uri="http://schemas.microsoft.com/sharepoint/v3/contenttype/forms"/>
  </ds:schemaRefs>
</ds:datastoreItem>
</file>

<file path=customXml/itemProps2.xml><?xml version="1.0" encoding="utf-8"?>
<ds:datastoreItem xmlns:ds="http://schemas.openxmlformats.org/officeDocument/2006/customXml" ds:itemID="{A860B9CE-FD57-4BC0-BEB2-DC6D237374F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A9B6C6B9-13CE-4C5C-ABF3-091E16A99205}">
  <ds:schemaRefs>
    <ds:schemaRef ds:uri="http://schemas.openxmlformats.org/package/2006/metadata/core-properties"/>
    <ds:schemaRef ds:uri="http://purl.org/dc/terms/"/>
    <ds:schemaRef ds:uri="http://purl.org/dc/dcmitype/"/>
    <ds:schemaRef ds:uri="http://purl.org/dc/elements/1.1/"/>
    <ds:schemaRef ds:uri="http://schemas.microsoft.com/office/2006/documentManagement/type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PowerPoint Template-Lite - Butler</Template>
  <TotalTime>10</TotalTime>
  <Words>57</Words>
  <Application>Microsoft Office PowerPoint</Application>
  <PresentationFormat>On-screen Show (4:3)</PresentationFormat>
  <Paragraphs>8</Paragraphs>
  <Slides>2</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vt:i4>
      </vt:variant>
    </vt:vector>
  </HeadingPairs>
  <TitlesOfParts>
    <vt:vector size="4" baseType="lpstr">
      <vt:lpstr>PowerPoint Template-Lite - Butler</vt:lpstr>
      <vt:lpstr>think-cell Slide</vt:lpstr>
      <vt:lpstr>Arial Bold – 26pt – Master Title</vt:lpstr>
      <vt:lpstr>Arial Regular – 24pt – Title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Arial Bold – 26pt – Master Title</dc:title>
  <dc:creator>cszhay</dc:creator>
  <cp:lastModifiedBy>cszhay</cp:lastModifiedBy>
  <cp:revision>2</cp:revision>
  <cp:lastPrinted>2013-09-23T06:52:51Z</cp:lastPrinted>
  <dcterms:created xsi:type="dcterms:W3CDTF">2017-10-09T08:04:36Z</dcterms:created>
  <dcterms:modified xsi:type="dcterms:W3CDTF">2017-10-09T08:16:17Z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0x010100F35235996D1FBC459AE8AA8BC98C7068</vt:lpwstr>
  </property>
</Properties>
</file>