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ECFF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14290" y="214282"/>
            <a:ext cx="6429420" cy="207170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i="1" dirty="0" smtClean="0"/>
              <a:t>Presentation Layer</a:t>
            </a:r>
            <a:endParaRPr lang="ru-RU" sz="1400" i="1" dirty="0"/>
          </a:p>
        </p:txBody>
      </p:sp>
      <p:sp>
        <p:nvSpPr>
          <p:cNvPr id="62" name="Rectangle 61"/>
          <p:cNvSpPr/>
          <p:nvPr/>
        </p:nvSpPr>
        <p:spPr>
          <a:xfrm>
            <a:off x="7215214" y="3071802"/>
            <a:ext cx="1357346" cy="2857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i="1" dirty="0" smtClean="0"/>
              <a:t>Popupnik Server</a:t>
            </a:r>
            <a:endParaRPr lang="ru-RU" sz="1400" i="1" dirty="0"/>
          </a:p>
        </p:txBody>
      </p:sp>
      <p:sp>
        <p:nvSpPr>
          <p:cNvPr id="8" name="Rounded Rectangle 7"/>
          <p:cNvSpPr/>
          <p:nvPr/>
        </p:nvSpPr>
        <p:spPr>
          <a:xfrm>
            <a:off x="1643050" y="428596"/>
            <a:ext cx="1260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WPFClient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86190" y="428596"/>
            <a:ext cx="1260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AspNetClient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00000" y="1357290"/>
            <a:ext cx="1260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Presentation Logic</a:t>
            </a:r>
            <a:endParaRPr lang="ru-RU" sz="1400" b="1" dirty="0">
              <a:solidFill>
                <a:srgbClr val="002060"/>
              </a:solidFill>
            </a:endParaRPr>
          </a:p>
        </p:txBody>
      </p:sp>
      <p:cxnSp>
        <p:nvCxnSpPr>
          <p:cNvPr id="34" name="Shape 33"/>
          <p:cNvCxnSpPr>
            <a:stCxn id="9" idx="2"/>
            <a:endCxn id="27" idx="3"/>
          </p:cNvCxnSpPr>
          <p:nvPr/>
        </p:nvCxnSpPr>
        <p:spPr>
          <a:xfrm rot="5400000">
            <a:off x="3903748" y="1204848"/>
            <a:ext cx="568694" cy="45619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8" idx="2"/>
            <a:endCxn id="27" idx="1"/>
          </p:cNvCxnSpPr>
          <p:nvPr/>
        </p:nvCxnSpPr>
        <p:spPr>
          <a:xfrm rot="16200000" flipH="1">
            <a:off x="2202178" y="1219468"/>
            <a:ext cx="568694" cy="42695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1500198" y="0"/>
            <a:ext cx="150019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Popupnik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643578" y="428596"/>
            <a:ext cx="857255" cy="1648694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Configuration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4290" y="2428860"/>
            <a:ext cx="5286412" cy="228601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i="1" dirty="0" smtClean="0"/>
              <a:t>Business Logic</a:t>
            </a:r>
          </a:p>
          <a:p>
            <a:r>
              <a:rPr lang="en-US" sz="1400" i="1" dirty="0" smtClean="0"/>
              <a:t>Layer</a:t>
            </a:r>
            <a:endParaRPr lang="ru-RU" sz="1400" i="1" dirty="0"/>
          </a:p>
        </p:txBody>
      </p:sp>
      <p:sp>
        <p:nvSpPr>
          <p:cNvPr id="38" name="Rounded Rectangle 37"/>
          <p:cNvSpPr/>
          <p:nvPr/>
        </p:nvSpPr>
        <p:spPr>
          <a:xfrm>
            <a:off x="4214818" y="2857488"/>
            <a:ext cx="928694" cy="72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MessageReceiver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00504" y="2571736"/>
            <a:ext cx="1357322" cy="1285884"/>
          </a:xfrm>
          <a:prstGeom prst="ellipse">
            <a:avLst/>
          </a:prstGeom>
          <a:noFill/>
          <a:ln w="22225" cap="flat">
            <a:solidFill>
              <a:schemeClr val="accent3"/>
            </a:solidFill>
            <a:prstDash val="dash"/>
            <a:round/>
          </a:ln>
          <a:effectLst>
            <a:outerShdw dist="50800" dir="5400000" sx="1000" sy="1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Straight Arrow Connector 39"/>
          <p:cNvCxnSpPr>
            <a:endCxn id="39" idx="7"/>
          </p:cNvCxnSpPr>
          <p:nvPr/>
        </p:nvCxnSpPr>
        <p:spPr>
          <a:xfrm>
            <a:off x="5000636" y="2643174"/>
            <a:ext cx="158415" cy="116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4230358" y="3688744"/>
            <a:ext cx="127337" cy="97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24387" y="2524105"/>
            <a:ext cx="505267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92D050"/>
                </a:solidFill>
              </a:rPr>
              <a:t>timer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643578" y="2428860"/>
            <a:ext cx="856800" cy="35004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Model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4290" y="4857752"/>
            <a:ext cx="5286412" cy="207170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i="1" dirty="0" smtClean="0"/>
              <a:t>Data Access Layer</a:t>
            </a:r>
            <a:endParaRPr lang="ru-RU" sz="1400" i="1" dirty="0"/>
          </a:p>
        </p:txBody>
      </p:sp>
      <p:sp>
        <p:nvSpPr>
          <p:cNvPr id="47" name="Rounded Rectangle 46"/>
          <p:cNvSpPr/>
          <p:nvPr/>
        </p:nvSpPr>
        <p:spPr>
          <a:xfrm>
            <a:off x="4110033" y="5000628"/>
            <a:ext cx="1143008" cy="72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DataAccess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110033" y="5929322"/>
            <a:ext cx="1143008" cy="72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DataAccessBase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50" name="Can 49"/>
          <p:cNvSpPr/>
          <p:nvPr/>
        </p:nvSpPr>
        <p:spPr>
          <a:xfrm>
            <a:off x="5715016" y="6072198"/>
            <a:ext cx="714380" cy="785818"/>
          </a:xfrm>
          <a:prstGeom prst="can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DB</a:t>
            </a:r>
            <a:endParaRPr lang="ru-RU" sz="1400" b="1" dirty="0">
              <a:solidFill>
                <a:srgbClr val="002060"/>
              </a:solidFill>
            </a:endParaRPr>
          </a:p>
        </p:txBody>
      </p:sp>
      <p:cxnSp>
        <p:nvCxnSpPr>
          <p:cNvPr id="52" name="Shape 41"/>
          <p:cNvCxnSpPr>
            <a:stCxn id="38" idx="3"/>
            <a:endCxn id="62" idx="1"/>
          </p:cNvCxnSpPr>
          <p:nvPr/>
        </p:nvCxnSpPr>
        <p:spPr>
          <a:xfrm flipV="1">
            <a:off x="5143512" y="3214678"/>
            <a:ext cx="2071702" cy="281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7" idx="2"/>
            <a:endCxn id="48" idx="0"/>
          </p:cNvCxnSpPr>
          <p:nvPr/>
        </p:nvCxnSpPr>
        <p:spPr>
          <a:xfrm rot="5400000">
            <a:off x="4577190" y="5824975"/>
            <a:ext cx="208694" cy="158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5486400" y="6465107"/>
            <a:ext cx="228616" cy="2354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27" idx="2"/>
            <a:endCxn id="72" idx="0"/>
          </p:cNvCxnSpPr>
          <p:nvPr/>
        </p:nvCxnSpPr>
        <p:spPr>
          <a:xfrm rot="5400000">
            <a:off x="2933442" y="2465692"/>
            <a:ext cx="784961" cy="8157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38" idx="2"/>
            <a:endCxn id="47" idx="0"/>
          </p:cNvCxnSpPr>
          <p:nvPr/>
        </p:nvCxnSpPr>
        <p:spPr>
          <a:xfrm rot="16200000" flipH="1">
            <a:off x="3968781" y="4287872"/>
            <a:ext cx="1423140" cy="237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2714620" y="2862251"/>
            <a:ext cx="1214446" cy="72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Some Logic</a:t>
            </a:r>
            <a:endParaRPr lang="ru-RU" sz="1400" b="1" dirty="0">
              <a:solidFill>
                <a:srgbClr val="002060"/>
              </a:solidFill>
            </a:endParaRPr>
          </a:p>
        </p:txBody>
      </p:sp>
      <p:cxnSp>
        <p:nvCxnSpPr>
          <p:cNvPr id="92" name="Shape 64"/>
          <p:cNvCxnSpPr>
            <a:stCxn id="72" idx="2"/>
            <a:endCxn id="47" idx="1"/>
          </p:cNvCxnSpPr>
          <p:nvPr/>
        </p:nvCxnSpPr>
        <p:spPr>
          <a:xfrm rot="16200000" flipH="1">
            <a:off x="2826750" y="4077344"/>
            <a:ext cx="1778377" cy="78819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Transas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Vasilij Popov V.</cp:lastModifiedBy>
  <cp:revision>49</cp:revision>
  <dcterms:created xsi:type="dcterms:W3CDTF">2009-05-15T21:19:28Z</dcterms:created>
  <dcterms:modified xsi:type="dcterms:W3CDTF">2009-05-16T20:38:54Z</dcterms:modified>
</cp:coreProperties>
</file>