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ECFF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26" y="7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44D-27B3-42F9-829C-11161B7DA59B}" type="datetimeFigureOut">
              <a:rPr lang="ru-RU" smtClean="0"/>
              <a:pPr/>
              <a:t>16.05.2009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9610-9E21-47FD-A522-F9F95C98EF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14290" y="6858016"/>
            <a:ext cx="5286412" cy="207170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Data Access Layer</a:t>
            </a:r>
            <a:endParaRPr lang="ru-RU" sz="1400" i="1" dirty="0"/>
          </a:p>
        </p:txBody>
      </p:sp>
      <p:sp>
        <p:nvSpPr>
          <p:cNvPr id="64" name="Rectangle 63"/>
          <p:cNvSpPr/>
          <p:nvPr/>
        </p:nvSpPr>
        <p:spPr>
          <a:xfrm>
            <a:off x="214290" y="4714876"/>
            <a:ext cx="5286412" cy="192882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Business Logic</a:t>
            </a:r>
          </a:p>
          <a:p>
            <a:r>
              <a:rPr lang="en-US" sz="1400" i="1" dirty="0" smtClean="0"/>
              <a:t>Layer</a:t>
            </a:r>
            <a:endParaRPr lang="ru-RU" sz="1400" i="1" dirty="0"/>
          </a:p>
        </p:txBody>
      </p:sp>
      <p:sp>
        <p:nvSpPr>
          <p:cNvPr id="63" name="Rectangle 62"/>
          <p:cNvSpPr/>
          <p:nvPr/>
        </p:nvSpPr>
        <p:spPr>
          <a:xfrm>
            <a:off x="214290" y="214282"/>
            <a:ext cx="6429420" cy="207170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Server Instance</a:t>
            </a:r>
            <a:endParaRPr lang="ru-RU" sz="1400" i="1" dirty="0"/>
          </a:p>
        </p:txBody>
      </p:sp>
      <p:sp>
        <p:nvSpPr>
          <p:cNvPr id="62" name="Rectangle 61"/>
          <p:cNvSpPr/>
          <p:nvPr/>
        </p:nvSpPr>
        <p:spPr>
          <a:xfrm>
            <a:off x="214290" y="2571736"/>
            <a:ext cx="5286412" cy="192882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i="1" dirty="0" smtClean="0"/>
              <a:t>Facade Layer</a:t>
            </a:r>
            <a:endParaRPr lang="ru-RU" sz="14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1643050" y="428596"/>
            <a:ext cx="12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Windows Service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86190" y="428596"/>
            <a:ext cx="12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Console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44800" y="2571736"/>
            <a:ext cx="856800" cy="53578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Model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14751" y="4857752"/>
            <a:ext cx="1457323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MessageService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14620" y="5786446"/>
            <a:ext cx="1260000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ServiceBase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86058" y="7000892"/>
            <a:ext cx="1143008" cy="72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DataAccess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86058" y="7929586"/>
            <a:ext cx="1143008" cy="72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DataAccessBase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5715016" y="8072462"/>
            <a:ext cx="714380" cy="785818"/>
          </a:xfrm>
          <a:prstGeom prst="can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DB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14620" y="1357290"/>
            <a:ext cx="1260000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ServerBase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cxnSp>
        <p:nvCxnSpPr>
          <p:cNvPr id="34" name="Shape 33"/>
          <p:cNvCxnSpPr>
            <a:stCxn id="9" idx="2"/>
            <a:endCxn id="27" idx="3"/>
          </p:cNvCxnSpPr>
          <p:nvPr/>
        </p:nvCxnSpPr>
        <p:spPr>
          <a:xfrm rot="5400000">
            <a:off x="3911058" y="1212158"/>
            <a:ext cx="568694" cy="44157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8" idx="2"/>
            <a:endCxn id="27" idx="1"/>
          </p:cNvCxnSpPr>
          <p:nvPr/>
        </p:nvCxnSpPr>
        <p:spPr>
          <a:xfrm rot="16200000" flipH="1">
            <a:off x="2209488" y="1212158"/>
            <a:ext cx="568694" cy="44157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1500198" y="0"/>
            <a:ext cx="150019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Popupnik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Server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66849" y="2714612"/>
            <a:ext cx="142876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FooFacade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14752" y="2714612"/>
            <a:ext cx="142876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MessageFacade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643578" y="428596"/>
            <a:ext cx="857255" cy="1648694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Configuration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14620" y="3643306"/>
            <a:ext cx="126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FacadeBase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cxnSp>
        <p:nvCxnSpPr>
          <p:cNvPr id="68" name="Shape 67"/>
          <p:cNvCxnSpPr>
            <a:stCxn id="45" idx="2"/>
            <a:endCxn id="66" idx="1"/>
          </p:cNvCxnSpPr>
          <p:nvPr/>
        </p:nvCxnSpPr>
        <p:spPr>
          <a:xfrm rot="16200000" flipH="1">
            <a:off x="2213577" y="3502263"/>
            <a:ext cx="568694" cy="43339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6" idx="2"/>
            <a:endCxn id="66" idx="3"/>
          </p:cNvCxnSpPr>
          <p:nvPr/>
        </p:nvCxnSpPr>
        <p:spPr>
          <a:xfrm rot="5400000">
            <a:off x="3917529" y="3491703"/>
            <a:ext cx="568694" cy="45451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571612" y="4857752"/>
            <a:ext cx="1428760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FooService</a:t>
            </a:r>
            <a:endParaRPr lang="ru-RU" sz="1400" b="1" dirty="0">
              <a:solidFill>
                <a:srgbClr val="002060"/>
              </a:solidFill>
            </a:endParaRPr>
          </a:p>
        </p:txBody>
      </p:sp>
      <p:cxnSp>
        <p:nvCxnSpPr>
          <p:cNvPr id="163" name="Straight Arrow Connector 162"/>
          <p:cNvCxnSpPr>
            <a:stCxn id="64" idx="0"/>
            <a:endCxn id="62" idx="2"/>
          </p:cNvCxnSpPr>
          <p:nvPr/>
        </p:nvCxnSpPr>
        <p:spPr>
          <a:xfrm rot="5400000" flipH="1" flipV="1">
            <a:off x="2750339" y="4607719"/>
            <a:ext cx="214314" cy="158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65" idx="0"/>
            <a:endCxn id="64" idx="2"/>
          </p:cNvCxnSpPr>
          <p:nvPr/>
        </p:nvCxnSpPr>
        <p:spPr>
          <a:xfrm rot="5400000" flipH="1" flipV="1">
            <a:off x="2750339" y="6750859"/>
            <a:ext cx="214314" cy="158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3" idx="2"/>
          </p:cNvCxnSpPr>
          <p:nvPr/>
        </p:nvCxnSpPr>
        <p:spPr>
          <a:xfrm rot="10800000" flipV="1">
            <a:off x="5486400" y="8465371"/>
            <a:ext cx="228616" cy="235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62" idx="0"/>
          </p:cNvCxnSpPr>
          <p:nvPr/>
        </p:nvCxnSpPr>
        <p:spPr>
          <a:xfrm rot="5400000" flipH="1" flipV="1">
            <a:off x="2714620" y="2428860"/>
            <a:ext cx="285752" cy="158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105" idx="2"/>
            <a:endCxn id="15" idx="1"/>
          </p:cNvCxnSpPr>
          <p:nvPr/>
        </p:nvCxnSpPr>
        <p:spPr>
          <a:xfrm rot="16200000" flipH="1">
            <a:off x="2215959" y="5647785"/>
            <a:ext cx="568694" cy="42862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stCxn id="13" idx="2"/>
            <a:endCxn id="15" idx="3"/>
          </p:cNvCxnSpPr>
          <p:nvPr/>
        </p:nvCxnSpPr>
        <p:spPr>
          <a:xfrm rot="5400000">
            <a:off x="3924670" y="5627703"/>
            <a:ext cx="568694" cy="46879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185"/>
          <p:cNvCxnSpPr>
            <a:stCxn id="17" idx="2"/>
            <a:endCxn id="18" idx="0"/>
          </p:cNvCxnSpPr>
          <p:nvPr/>
        </p:nvCxnSpPr>
        <p:spPr>
          <a:xfrm rot="5400000">
            <a:off x="3253215" y="7825239"/>
            <a:ext cx="208694" cy="158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00042" y="5715008"/>
            <a:ext cx="928694" cy="72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Message S</a:t>
            </a:r>
            <a:r>
              <a:rPr lang="en-US" sz="1400" b="1" dirty="0" smtClean="0">
                <a:solidFill>
                  <a:srgbClr val="002060"/>
                </a:solidFill>
              </a:rPr>
              <a:t>ynchronizer</a:t>
            </a:r>
            <a:endParaRPr lang="ru-RU" sz="1400" b="1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5728" y="5429256"/>
            <a:ext cx="1357322" cy="1285884"/>
          </a:xfrm>
          <a:prstGeom prst="ellipse">
            <a:avLst/>
          </a:prstGeom>
          <a:noFill/>
          <a:ln w="22225" cap="flat">
            <a:solidFill>
              <a:schemeClr val="accent3"/>
            </a:solidFill>
            <a:prstDash val="dash"/>
            <a:round/>
          </a:ln>
          <a:effectLst>
            <a:outerShdw dist="50800" dir="5400000" sx="1000" sy="1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Straight Arrow Connector 53"/>
          <p:cNvCxnSpPr>
            <a:endCxn id="50" idx="7"/>
          </p:cNvCxnSpPr>
          <p:nvPr/>
        </p:nvCxnSpPr>
        <p:spPr>
          <a:xfrm>
            <a:off x="1285860" y="5500694"/>
            <a:ext cx="158415" cy="11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515582" y="6546264"/>
            <a:ext cx="127337" cy="97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9611" y="5381625"/>
            <a:ext cx="50526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92D050"/>
                </a:solidFill>
              </a:rPr>
              <a:t>timer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38" name="Shape 37"/>
          <p:cNvCxnSpPr>
            <a:stCxn id="33" idx="2"/>
            <a:endCxn id="17" idx="1"/>
          </p:cNvCxnSpPr>
          <p:nvPr/>
        </p:nvCxnSpPr>
        <p:spPr>
          <a:xfrm rot="16200000" flipH="1">
            <a:off x="1412281" y="5987115"/>
            <a:ext cx="925884" cy="182166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428784" y="5929322"/>
            <a:ext cx="928694" cy="28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 smtClean="0"/>
              <a:t>Mail Slots</a:t>
            </a:r>
            <a:endParaRPr lang="ru-RU" sz="1400" i="1" dirty="0"/>
          </a:p>
        </p:txBody>
      </p:sp>
      <p:cxnSp>
        <p:nvCxnSpPr>
          <p:cNvPr id="42" name="Shape 41"/>
          <p:cNvCxnSpPr>
            <a:stCxn id="33" idx="1"/>
            <a:endCxn id="41" idx="3"/>
          </p:cNvCxnSpPr>
          <p:nvPr/>
        </p:nvCxnSpPr>
        <p:spPr>
          <a:xfrm rot="10800000">
            <a:off x="-500090" y="6072198"/>
            <a:ext cx="1000132" cy="281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1785974" y="2714612"/>
            <a:ext cx="1500198" cy="28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 smtClean="0"/>
              <a:t>Popupnik Client</a:t>
            </a:r>
            <a:endParaRPr lang="ru-RU" sz="1400" i="1" dirty="0"/>
          </a:p>
        </p:txBody>
      </p:sp>
      <p:sp>
        <p:nvSpPr>
          <p:cNvPr id="48" name="Rectangle 47"/>
          <p:cNvSpPr/>
          <p:nvPr/>
        </p:nvSpPr>
        <p:spPr>
          <a:xfrm>
            <a:off x="-1785974" y="3143240"/>
            <a:ext cx="1500198" cy="28575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 smtClean="0"/>
              <a:t>Admin Web Client</a:t>
            </a:r>
            <a:endParaRPr lang="ru-RU" sz="1400" i="1" dirty="0"/>
          </a:p>
        </p:txBody>
      </p:sp>
      <p:cxnSp>
        <p:nvCxnSpPr>
          <p:cNvPr id="49" name="Shape 41"/>
          <p:cNvCxnSpPr>
            <a:stCxn id="47" idx="3"/>
          </p:cNvCxnSpPr>
          <p:nvPr/>
        </p:nvCxnSpPr>
        <p:spPr>
          <a:xfrm>
            <a:off x="-285776" y="2857488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41"/>
          <p:cNvCxnSpPr>
            <a:stCxn id="48" idx="3"/>
          </p:cNvCxnSpPr>
          <p:nvPr/>
        </p:nvCxnSpPr>
        <p:spPr>
          <a:xfrm>
            <a:off x="-285776" y="3286116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Transas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Vasilij Popov V.</dc:creator>
  <cp:lastModifiedBy>Vasilij Popov V.</cp:lastModifiedBy>
  <cp:revision>43</cp:revision>
  <dcterms:created xsi:type="dcterms:W3CDTF">2009-05-15T21:19:28Z</dcterms:created>
  <dcterms:modified xsi:type="dcterms:W3CDTF">2009-05-16T20:15:04Z</dcterms:modified>
</cp:coreProperties>
</file>