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95" r:id="rId5"/>
    <p:sldId id="257" r:id="rId6"/>
    <p:sldId id="25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94" r:id="rId23"/>
    <p:sldId id="278" r:id="rId24"/>
    <p:sldId id="279" r:id="rId25"/>
    <p:sldId id="284" r:id="rId26"/>
    <p:sldId id="280" r:id="rId27"/>
    <p:sldId id="281" r:id="rId28"/>
    <p:sldId id="282" r:id="rId29"/>
    <p:sldId id="286" r:id="rId30"/>
    <p:sldId id="289" r:id="rId31"/>
    <p:sldId id="283" r:id="rId32"/>
    <p:sldId id="287" r:id="rId33"/>
    <p:sldId id="285" r:id="rId34"/>
    <p:sldId id="293" r:id="rId35"/>
    <p:sldId id="292" r:id="rId36"/>
    <p:sldId id="290" r:id="rId37"/>
    <p:sldId id="291" r:id="rId38"/>
    <p:sldId id="296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54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nyking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Application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一段旅程，與對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的一些想法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的人很直覺的在每個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 request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會經過的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加了一段：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很原始，但有效。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出來的數據證明了問題不在他們這邊。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38028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這邊就沒那麼幸運了，因為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找到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 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才會知道原因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02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1"/>
          <p:cNvSpPr/>
          <p:nvPr/>
        </p:nvSpPr>
        <p:spPr>
          <a:xfrm>
            <a:off x="2604442" y="3607696"/>
            <a:ext cx="5855990" cy="7085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於是只好改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看能不能找出問題。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thread-id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上去：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似乎可以找問題了，但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1"/>
          <p:cNvSpPr/>
          <p:nvPr/>
        </p:nvSpPr>
        <p:spPr>
          <a:xfrm>
            <a:off x="1187624" y="3140968"/>
            <a:ext cx="864096" cy="16561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有人可以掃過一遍就能根據任兩個同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log’s timestamp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知道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elapsed time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嗎？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979712" y="2179156"/>
            <a:ext cx="2378189" cy="1586734"/>
            <a:chOff x="1979712" y="3187268"/>
            <a:chExt cx="2378189" cy="1586734"/>
          </a:xfrm>
        </p:grpSpPr>
        <p:sp>
          <p:nvSpPr>
            <p:cNvPr id="7" name="Rectangle 31"/>
            <p:cNvSpPr/>
            <p:nvPr/>
          </p:nvSpPr>
          <p:spPr>
            <a:xfrm>
              <a:off x="1979712" y="3187268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31"/>
            <p:cNvSpPr/>
            <p:nvPr/>
          </p:nvSpPr>
          <p:spPr>
            <a:xfrm>
              <a:off x="1981637" y="4485970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" y="1484784"/>
            <a:ext cx="87249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有誰可以馬上篩選同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，然後指出哪裡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是某個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的開始跟結束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呢？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5536" y="1628800"/>
            <a:ext cx="8387653" cy="2732531"/>
            <a:chOff x="395536" y="2780928"/>
            <a:chExt cx="8387653" cy="2732531"/>
          </a:xfrm>
        </p:grpSpPr>
        <p:sp>
          <p:nvSpPr>
            <p:cNvPr id="5" name="Rectangle 31"/>
            <p:cNvSpPr/>
            <p:nvPr/>
          </p:nvSpPr>
          <p:spPr>
            <a:xfrm>
              <a:off x="395536" y="2780928"/>
              <a:ext cx="835292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31"/>
            <p:cNvSpPr/>
            <p:nvPr/>
          </p:nvSpPr>
          <p:spPr>
            <a:xfrm>
              <a:off x="395536" y="3494885"/>
              <a:ext cx="8352928" cy="6914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31"/>
            <p:cNvSpPr/>
            <p:nvPr/>
          </p:nvSpPr>
          <p:spPr>
            <a:xfrm>
              <a:off x="407111" y="4793379"/>
              <a:ext cx="837607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ing_copy\java_two\2013\out\IMG_1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6" y="1772816"/>
            <a:ext cx="3445970" cy="45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600200"/>
            <a:ext cx="613102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dirty="0"/>
              <a:t>Web App Team: 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這一定是第三方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廠商－你們的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問題～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pPr marL="0" indent="0">
              <a:buNone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＆鄉民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TonyQ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『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這不太可能，不過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我們會找出原因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2600" b="1" dirty="0" smtClean="0"/>
              <a:t>（╯－＿－）╯╧╧</a:t>
            </a:r>
            <a:endParaRPr lang="en-US" altLang="zh-TW" sz="2600" b="1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e04, 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我們找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就說，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別挖這種坑啊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8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我的策略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600200"/>
            <a:ext cx="799288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在時間有限，人又沒有經驗的情況下：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把環境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寫一個小工具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Local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堆疊。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一次，就是堆疊上加一層新的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trace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當堆疊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時，就是一個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dirty="0" smtClean="0"/>
              <a:t> </a:t>
            </a:r>
            <a:r>
              <a:rPr lang="en-US" altLang="zh-TW" sz="1600" i="1" dirty="0" err="1" smtClean="0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sz="1600" i="1" dirty="0" smtClean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sz="1600" i="1" dirty="0" err="1" smtClean="0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sz="1600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取得資訊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在客戶的程式碼中插入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偵測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程式碼，二分逼近下去，看哪些地方有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效能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2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152"/>
            <a:ext cx="53482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開始在程式碼中插入這樣的偵測程式碼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78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5796"/>
            <a:ext cx="72913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340768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dirty="0" smtClean="0"/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這樣的事情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結果長這樣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84978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程式碼太複雜怎麼辦？開始二分逼近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5"/>
            <a:ext cx="7045446" cy="38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93304" y="44624"/>
            <a:ext cx="6059016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講者自介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23520" y="2376440"/>
            <a:ext cx="4320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/>
              <a:t>Ian YT Tsai</a:t>
            </a:r>
          </a:p>
          <a:p>
            <a:pPr marL="0" indent="0">
              <a:buNone/>
            </a:pPr>
            <a:r>
              <a:rPr lang="en-US" altLang="zh-TW" b="1" dirty="0" err="1" smtClean="0"/>
              <a:t>Mycom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ZK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zanyking@gmail.com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8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Blackbox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輸出的結果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這樣就找得出原因了～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" y="2276872"/>
            <a:ext cx="89804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/>
          <p:cNvSpPr/>
          <p:nvPr/>
        </p:nvSpPr>
        <p:spPr>
          <a:xfrm>
            <a:off x="2063294" y="3714474"/>
            <a:ext cx="3732841" cy="2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調查結果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原因是多重的：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相依於多個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請求。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Mock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單獨對每個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作效能評估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400050" lvl="1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區域網路在慢。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rz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8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048672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但總之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b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我把問題給解決啦！</a:t>
            </a:r>
            <a:endParaRPr lang="zh-TW" altLang="en-US" sz="40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1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反省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這個事件代價高昂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我的解決方式是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shotgun surgery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在未來如果這樣的情境再度遇上：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如何預警？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若是上線、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或測試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時才出現，如何快速找到原因？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97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in Java world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的目的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作為一個開發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如何在開發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階段就能早期發現問題？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如何在系統上線後，可以確保有效的維運？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有哪些方案？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 smtClean="0"/>
              <a:t>Visual VM</a:t>
            </a:r>
          </a:p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endParaRPr lang="en-US" altLang="zh-TW" dirty="0" smtClean="0"/>
          </a:p>
          <a:p>
            <a:r>
              <a:rPr lang="en-US" altLang="zh-TW" dirty="0" smtClean="0"/>
              <a:t>Logging Solution</a:t>
            </a:r>
          </a:p>
          <a:p>
            <a:pPr lvl="1"/>
            <a:r>
              <a:rPr lang="en-US" altLang="zh-TW" dirty="0" smtClean="0"/>
              <a:t>Log4j</a:t>
            </a:r>
          </a:p>
          <a:p>
            <a:pPr lvl="1"/>
            <a:r>
              <a:rPr lang="en-US" altLang="zh-TW" dirty="0" err="1" smtClean="0"/>
              <a:t>Logback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80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JVMTI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An Engineering interface of </a:t>
            </a:r>
            <a:r>
              <a:rPr lang="en-US" altLang="zh-TW" dirty="0" smtClean="0"/>
              <a:t>JVM.</a:t>
            </a:r>
          </a:p>
          <a:p>
            <a:pPr marL="0" indent="0">
              <a:buNone/>
            </a:pPr>
            <a:r>
              <a:rPr lang="en-US" altLang="zh-TW" dirty="0" smtClean="0"/>
              <a:t>JVMPI is predecessor of JVMTI.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你可以得到所有你想從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挖出來的資訊。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都一定有實作。</a:t>
            </a: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C/C++ programming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Interface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VM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544230" y="1484784"/>
            <a:ext cx="3564274" cy="4464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JVMTI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用基於這個介面開發出來的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 Visual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工具仍有缺點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你無法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得知特定的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task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資訊。</a:t>
            </a:r>
            <a:endParaRPr lang="en-US" altLang="zh-TW" sz="23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300" dirty="0">
                <a:latin typeface="微軟正黑體" pitchFamily="34" charset="-120"/>
                <a:ea typeface="微軟正黑體" pitchFamily="34" charset="-120"/>
              </a:rPr>
              <a:t>難整合進開發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流程中使用。</a:t>
            </a:r>
            <a:endParaRPr lang="en-US" altLang="zh-TW" sz="2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 descr="D:\working_copy\java_two\2013\screenshot-visualvm-080729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" y="1412776"/>
            <a:ext cx="500467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Java1.5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終於有人想通了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咱們需要一個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版的工程介面。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JVM parameter: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-</a:t>
            </a:r>
            <a:r>
              <a:rPr lang="en-US" altLang="zh-TW" sz="2400" dirty="0" err="1">
                <a:solidFill>
                  <a:schemeClr val="tx2"/>
                </a:solidFill>
              </a:rPr>
              <a:t>javaagent</a:t>
            </a:r>
            <a:r>
              <a:rPr lang="en-US" altLang="zh-TW" sz="2400" dirty="0">
                <a:solidFill>
                  <a:schemeClr val="tx2"/>
                </a:solidFill>
              </a:rPr>
              <a:t>:/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path_to</a:t>
            </a:r>
            <a:r>
              <a:rPr lang="en-US" altLang="zh-TW" sz="2400" dirty="0" smtClean="0">
                <a:solidFill>
                  <a:schemeClr val="tx2"/>
                </a:solidFill>
              </a:rPr>
              <a:t>/Your.jar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4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議程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一段出國打工的經歷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事件後的反省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探索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Java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世界的</a:t>
            </a:r>
            <a:r>
              <a:rPr lang="en-US" altLang="zh-TW" dirty="0" smtClean="0"/>
              <a:t>Monitoring Solution</a:t>
            </a:r>
          </a:p>
          <a:p>
            <a:pPr lvl="1"/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/>
              <a:t>Java </a:t>
            </a:r>
            <a:r>
              <a:rPr lang="en-US" altLang="zh-TW" dirty="0" smtClean="0"/>
              <a:t>Instrumentation</a:t>
            </a:r>
          </a:p>
          <a:p>
            <a:pPr lvl="1"/>
            <a:r>
              <a:rPr lang="en-US" altLang="zh-TW" dirty="0" smtClean="0"/>
              <a:t>JMX</a:t>
            </a:r>
          </a:p>
          <a:p>
            <a:pPr lvl="1"/>
            <a:r>
              <a:rPr lang="en-US" altLang="zh-TW" dirty="0"/>
              <a:t>Logging </a:t>
            </a:r>
            <a:r>
              <a:rPr lang="en-US" altLang="zh-TW" dirty="0" smtClean="0"/>
              <a:t>Solutions</a:t>
            </a:r>
            <a:endParaRPr lang="en-US" altLang="zh-TW" dirty="0"/>
          </a:p>
          <a:p>
            <a:r>
              <a:rPr lang="en-US" altLang="zh-TW" dirty="0" err="1" smtClean="0"/>
              <a:t>Zmonitor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它至少是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的，開發人員易學易用。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沒寫好會造成嚴重的效能問題。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開發階段一樣難用。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的用途：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Configuration at Runtime.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Get Application status at runtime.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Developer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開發出的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通用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工程介面，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jConsole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存取。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ing_copy\java_two\2013\JMXArchitek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2800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83568" y="15580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jConsole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可以透過開發人員開出來的接口，監控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 Runtime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要實作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Mbeans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Tightly Coupling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成本太高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4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小結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7584" y="1916832"/>
            <a:ext cx="7344816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這些工具只適合事後分析，不適合開發時使用。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這些工具普遍看的都是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的東西，對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 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沒有認知。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子彈。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79712" y="5229200"/>
            <a:ext cx="7113984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Proper Logging is Essential!</a:t>
            </a:r>
            <a:endParaRPr lang="zh-TW" altLang="en-US" sz="2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分析了以上各點，最後又回到了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Logs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Based on Java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開發人員本來就要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學、就要寫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可以最好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的整進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效能優秀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要是不好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是開發人員的錯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支援各種高階概念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(log Level, filtering)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可以協助系統開發的各個階段使用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9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Logging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的缺點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先天沒有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的概念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間的資訊必須靠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Tool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呈現。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有沒有什麼辦法，能夠利用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的優點但躲開缺點呢？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6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n\Desktop\origin\slf4j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873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SLF4J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目前最先進的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logging API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很簡單的就能基於它，實作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自己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它的標準實作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Logback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，也很好延伸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我的實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作：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ZMonitor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2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ago,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far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away</a:t>
            </a:r>
            <a:b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3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Minnesota 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了兩個台灣人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17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ago,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far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away</a:t>
            </a:r>
            <a:b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3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Minnesota 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了兩個台灣人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時間：</a:t>
            </a:r>
            <a:r>
              <a:rPr lang="en-US" altLang="zh-TW" dirty="0" smtClean="0"/>
              <a:t>2011 </a:t>
            </a:r>
            <a:r>
              <a:rPr lang="zh-TW" altLang="en-US" dirty="0" smtClean="0"/>
              <a:t>年 一月</a:t>
            </a:r>
            <a:endParaRPr lang="en-US" altLang="zh-TW" dirty="0" smtClean="0"/>
          </a:p>
          <a:p>
            <a:r>
              <a:rPr lang="zh-TW" altLang="en-US" dirty="0" smtClean="0"/>
              <a:t>地點：</a:t>
            </a:r>
            <a:r>
              <a:rPr lang="en-US" altLang="zh-TW" dirty="0" smtClean="0"/>
              <a:t>Minnesota</a:t>
            </a:r>
          </a:p>
          <a:p>
            <a:r>
              <a:rPr lang="zh-TW" altLang="en-US" dirty="0" smtClean="0"/>
              <a:t>身分：</a:t>
            </a:r>
            <a:r>
              <a:rPr lang="en-US" altLang="zh-TW" dirty="0" smtClean="0"/>
              <a:t>Specialist of ZK</a:t>
            </a:r>
          </a:p>
          <a:p>
            <a:r>
              <a:rPr lang="zh-TW" altLang="en-US" dirty="0" smtClean="0"/>
              <a:t>工作內容：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去替客戶開發</a:t>
            </a:r>
            <a:r>
              <a:rPr lang="zh-TW" altLang="en-US" dirty="0"/>
              <a:t>團隊</a:t>
            </a:r>
            <a:r>
              <a:rPr lang="zh-TW" altLang="en-US" dirty="0" smtClean="0"/>
              <a:t>圍事，喔不是，是去作顧問。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QA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運轉測試時回報畫面回應太慢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loading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花費了將近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3000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有些甚至高達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10,000ms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Web App Team 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Biz Service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必須找出原因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3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東西都有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嘛，看看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就知道為什麼了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Log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這是能看出什麼鬼？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0171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很不幸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QA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於額定負載</a:t>
            </a:r>
            <a:r>
              <a:rPr lang="en-US" altLang="zh-TW" dirty="0" smtClean="0">
                <a:ea typeface="微軟正黑體" pitchFamily="34" charset="-120"/>
              </a:rPr>
              <a:t>(200+ concurrent users)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下作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操作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時發生。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en-US" altLang="zh-TW" dirty="0" smtClean="0">
                <a:ea typeface="微軟正黑體" pitchFamily="34" charset="-120"/>
              </a:rPr>
              <a:t>Multi Thread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環境下，執行是交錯在一起的。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	Log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看不出個名堂來。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1015</Words>
  <Application>Microsoft Office PowerPoint</Application>
  <PresentationFormat>如螢幕大小 (4:3)</PresentationFormat>
  <Paragraphs>251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PowerPoint 簡報</vt:lpstr>
      <vt:lpstr>講者自介</vt:lpstr>
      <vt:lpstr>議程</vt:lpstr>
      <vt:lpstr>long long ago, and far far away Minnesota 來了兩個台灣人…</vt:lpstr>
      <vt:lpstr>long long ago, and far far away Minnesota 來了兩個台灣人…</vt:lpstr>
      <vt:lpstr>背景</vt:lpstr>
      <vt:lpstr>事件</vt:lpstr>
      <vt:lpstr>Biz Team的處理(1)</vt:lpstr>
      <vt:lpstr>Biz Team的處理(2)</vt:lpstr>
      <vt:lpstr>Biz Team的處理(3)</vt:lpstr>
      <vt:lpstr>Web Team的處理(1)</vt:lpstr>
      <vt:lpstr>Web Team的處理(2)</vt:lpstr>
      <vt:lpstr>Web Team的處理(3)</vt:lpstr>
      <vt:lpstr>Web Team的處理(4)</vt:lpstr>
      <vt:lpstr>於是…</vt:lpstr>
      <vt:lpstr>我的策略</vt:lpstr>
      <vt:lpstr>Blackbox(1)</vt:lpstr>
      <vt:lpstr>Blackbox(2)</vt:lpstr>
      <vt:lpstr>Blackbox(3)</vt:lpstr>
      <vt:lpstr>Blackbox(4)</vt:lpstr>
      <vt:lpstr>調查結果</vt:lpstr>
      <vt:lpstr>但總之…    我把問題給解決啦！</vt:lpstr>
      <vt:lpstr>反省</vt:lpstr>
      <vt:lpstr>Application Monitoring in Java world</vt:lpstr>
      <vt:lpstr>Monitoring的目的</vt:lpstr>
      <vt:lpstr>有哪些方案？</vt:lpstr>
      <vt:lpstr>JVMTI</vt:lpstr>
      <vt:lpstr>Visual VM</vt:lpstr>
      <vt:lpstr>Java Instrumentation</vt:lpstr>
      <vt:lpstr>Java Instrumentation</vt:lpstr>
      <vt:lpstr>JMX + jConsole(1)</vt:lpstr>
      <vt:lpstr>PowerPoint 簡報</vt:lpstr>
      <vt:lpstr>JMX + jConsole(2)</vt:lpstr>
      <vt:lpstr>小結</vt:lpstr>
      <vt:lpstr>Proper Logging is Essential!</vt:lpstr>
      <vt:lpstr>Log 的優點</vt:lpstr>
      <vt:lpstr>Logging 的缺點</vt:lpstr>
      <vt:lpstr>SLF4J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</cp:lastModifiedBy>
  <cp:revision>195</cp:revision>
  <dcterms:created xsi:type="dcterms:W3CDTF">2013-06-18T02:40:19Z</dcterms:created>
  <dcterms:modified xsi:type="dcterms:W3CDTF">2013-08-01T19:56:08Z</dcterms:modified>
</cp:coreProperties>
</file>