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6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71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1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6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7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05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2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1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41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It-file2\ithome\mkt\企服專用\Tiffany\Oracle\JavaTWO\2013 JavaTWO\Artwork\PPT簡報底圖\PPT底圖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CCD6-B78E-41FF-82E7-396AB7E7DFD2}" type="datetimeFigureOut">
              <a:rPr lang="zh-TW" altLang="en-US" smtClean="0"/>
              <a:pPr/>
              <a:t>2013/7/22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D6D3-539C-4DDB-83B5-948583FC91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t-file2\ithome\mkt\企服專用\Tiffany\Oracle\JavaTWO\2013 JavaTWO\Artwork\PPT簡報底圖\cover_PTT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4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9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陳雅云</dc:creator>
  <cp:lastModifiedBy>Ian Tsai</cp:lastModifiedBy>
  <cp:revision>5</cp:revision>
  <dcterms:created xsi:type="dcterms:W3CDTF">2013-06-18T02:40:19Z</dcterms:created>
  <dcterms:modified xsi:type="dcterms:W3CDTF">2013-07-23T02:09:48Z</dcterms:modified>
</cp:coreProperties>
</file>