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9" r:id="rId5"/>
    <p:sldId id="257" r:id="rId6"/>
    <p:sldId id="258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2454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711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85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21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73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69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07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2013/8/1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05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2013/8/1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24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2013/8/1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24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81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41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\\It-file2\ithome\mkt\企服專用\Tiffany\Oracle\JavaTWO\2013 JavaTWO\Artwork\PPT簡報底圖\PPT底圖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1CCD6-B78E-41FF-82E7-396AB7E7DFD2}" type="datetimeFigureOut">
              <a:rPr lang="zh-TW" altLang="en-US" smtClean="0"/>
              <a:pPr/>
              <a:t>2013/8/1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19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zanyking@gmail.com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It-file2\ithome\mkt\企服專用\Tiffany\Oracle\JavaTWO\2013 JavaTWO\Artwork\PPT簡報底圖\cover_PTT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Active Application 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Monitoring</a:t>
            </a:r>
          </a:p>
          <a:p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一段旅程，與對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 Monitoring 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的一些想法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46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Biz Team</a:t>
            </a:r>
            <a:r>
              <a:rPr lang="zh-TW" altLang="en-US" dirty="0"/>
              <a:t>的</a:t>
            </a:r>
            <a:r>
              <a:rPr lang="zh-TW" altLang="en-US" dirty="0" smtClean="0"/>
              <a:t>處理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 smtClean="0"/>
              <a:t>於是</a:t>
            </a:r>
            <a:r>
              <a:rPr lang="en-US" altLang="zh-TW" dirty="0" smtClean="0"/>
              <a:t>Biz Team</a:t>
            </a:r>
            <a:r>
              <a:rPr lang="zh-TW" altLang="en-US" dirty="0" smtClean="0"/>
              <a:t>的人很直覺的在每個</a:t>
            </a:r>
            <a:r>
              <a:rPr lang="en-US" altLang="zh-TW" dirty="0" smtClean="0"/>
              <a:t>Service request</a:t>
            </a:r>
            <a:r>
              <a:rPr lang="zh-TW" altLang="en-US" dirty="0" smtClean="0"/>
              <a:t>會經過的</a:t>
            </a:r>
            <a:r>
              <a:rPr lang="en-US" altLang="zh-TW" dirty="0" smtClean="0"/>
              <a:t>Filter </a:t>
            </a:r>
            <a:r>
              <a:rPr lang="zh-TW" altLang="en-US" dirty="0" smtClean="0"/>
              <a:t>加了一段：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很原始，但有效，出來的數據證明了問題不在他們這邊。</a:t>
            </a:r>
            <a:endParaRPr lang="en-US" altLang="zh-TW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2936"/>
            <a:ext cx="7380287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95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Team</a:t>
            </a:r>
            <a:r>
              <a:rPr lang="zh-TW" altLang="en-US" dirty="0"/>
              <a:t>的</a:t>
            </a:r>
            <a:r>
              <a:rPr lang="zh-TW" altLang="en-US" dirty="0" smtClean="0"/>
              <a:t>處理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Web Team </a:t>
            </a:r>
            <a:r>
              <a:rPr lang="zh-TW" altLang="en-US" dirty="0" smtClean="0"/>
              <a:t>這邊就沒那麼幸運了，因為：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找到 </a:t>
            </a:r>
            <a:r>
              <a:rPr lang="en-US" altLang="zh-TW" dirty="0" smtClean="0"/>
              <a:t>method K </a:t>
            </a:r>
            <a:r>
              <a:rPr lang="zh-TW" altLang="en-US" dirty="0" smtClean="0"/>
              <a:t>才會知道原因。</a:t>
            </a:r>
            <a:endParaRPr lang="en-US" altLang="zh-TW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8208912" cy="3025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1"/>
          <p:cNvSpPr/>
          <p:nvPr/>
        </p:nvSpPr>
        <p:spPr>
          <a:xfrm>
            <a:off x="2604442" y="3607696"/>
            <a:ext cx="5855990" cy="70855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45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Team</a:t>
            </a:r>
            <a:r>
              <a:rPr lang="zh-TW" altLang="en-US" dirty="0"/>
              <a:t>的</a:t>
            </a:r>
            <a:r>
              <a:rPr lang="zh-TW" altLang="en-US" dirty="0" smtClean="0"/>
              <a:t>處理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/>
              <a:t>於是只好改</a:t>
            </a:r>
            <a:r>
              <a:rPr lang="en-US" altLang="zh-TW" dirty="0" smtClean="0"/>
              <a:t>Log</a:t>
            </a:r>
            <a:r>
              <a:rPr lang="zh-TW" altLang="en-US" dirty="0" smtClean="0"/>
              <a:t>看能不能找出問題。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這次</a:t>
            </a:r>
            <a:r>
              <a:rPr lang="en-US" altLang="zh-TW" dirty="0" smtClean="0"/>
              <a:t>Web Team</a:t>
            </a:r>
            <a:r>
              <a:rPr lang="zh-TW" altLang="en-US" dirty="0" smtClean="0"/>
              <a:t>把</a:t>
            </a:r>
            <a:r>
              <a:rPr lang="en-US" altLang="zh-TW" dirty="0" smtClean="0"/>
              <a:t>thread-id</a:t>
            </a:r>
            <a:r>
              <a:rPr lang="zh-TW" altLang="en-US" dirty="0"/>
              <a:t>補</a:t>
            </a:r>
            <a:r>
              <a:rPr lang="zh-TW" altLang="en-US" dirty="0" smtClean="0"/>
              <a:t>上去：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這樣</a:t>
            </a:r>
            <a:r>
              <a:rPr lang="zh-TW" altLang="en-US" dirty="0"/>
              <a:t>似乎可以找問題了，但</a:t>
            </a:r>
            <a:r>
              <a:rPr lang="en-US" altLang="zh-TW" dirty="0" smtClean="0"/>
              <a:t>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96952"/>
            <a:ext cx="8471946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1"/>
          <p:cNvSpPr/>
          <p:nvPr/>
        </p:nvSpPr>
        <p:spPr>
          <a:xfrm>
            <a:off x="1187624" y="3140968"/>
            <a:ext cx="864096" cy="165618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8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Team</a:t>
            </a:r>
            <a:r>
              <a:rPr lang="zh-TW" altLang="en-US" dirty="0"/>
              <a:t>的</a:t>
            </a:r>
            <a:r>
              <a:rPr lang="zh-TW" altLang="en-US" dirty="0" smtClean="0"/>
              <a:t>處理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有人可以掃過一遍就能根據任兩個同</a:t>
            </a:r>
            <a:r>
              <a:rPr lang="en-US" altLang="zh-TW" dirty="0"/>
              <a:t>thread Id</a:t>
            </a:r>
            <a:r>
              <a:rPr lang="zh-TW" altLang="en-US" dirty="0"/>
              <a:t>的</a:t>
            </a:r>
            <a:r>
              <a:rPr lang="en-US" altLang="zh-TW" dirty="0"/>
              <a:t>log’s timestamp</a:t>
            </a:r>
            <a:r>
              <a:rPr lang="zh-TW" altLang="en-US" dirty="0"/>
              <a:t>知道</a:t>
            </a:r>
            <a:r>
              <a:rPr lang="en-US" altLang="zh-TW" dirty="0"/>
              <a:t>elapsed time</a:t>
            </a:r>
            <a:r>
              <a:rPr lang="zh-TW" altLang="en-US" dirty="0"/>
              <a:t>嗎？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8471946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群組 2"/>
          <p:cNvGrpSpPr/>
          <p:nvPr/>
        </p:nvGrpSpPr>
        <p:grpSpPr>
          <a:xfrm>
            <a:off x="1979712" y="2179156"/>
            <a:ext cx="2378189" cy="1586734"/>
            <a:chOff x="1979712" y="3187268"/>
            <a:chExt cx="2378189" cy="1586734"/>
          </a:xfrm>
        </p:grpSpPr>
        <p:sp>
          <p:nvSpPr>
            <p:cNvPr id="7" name="Rectangle 31"/>
            <p:cNvSpPr/>
            <p:nvPr/>
          </p:nvSpPr>
          <p:spPr>
            <a:xfrm>
              <a:off x="1979712" y="3187268"/>
              <a:ext cx="2376264" cy="28803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Rectangle 31"/>
            <p:cNvSpPr/>
            <p:nvPr/>
          </p:nvSpPr>
          <p:spPr>
            <a:xfrm>
              <a:off x="1981637" y="4485970"/>
              <a:ext cx="2376264" cy="28803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547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40" y="1484784"/>
            <a:ext cx="872490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Team</a:t>
            </a:r>
            <a:r>
              <a:rPr lang="zh-TW" altLang="en-US" dirty="0"/>
              <a:t>的</a:t>
            </a:r>
            <a:r>
              <a:rPr lang="zh-TW" altLang="en-US" dirty="0" smtClean="0"/>
              <a:t>處理</a:t>
            </a:r>
            <a:r>
              <a:rPr lang="en-US" altLang="zh-TW" dirty="0" smtClean="0"/>
              <a:t>(4)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有誰可以馬上篩選同</a:t>
            </a:r>
            <a:r>
              <a:rPr lang="en-US" altLang="zh-TW" dirty="0"/>
              <a:t>thread Id</a:t>
            </a:r>
            <a:r>
              <a:rPr lang="zh-TW" altLang="en-US" dirty="0"/>
              <a:t>的</a:t>
            </a:r>
            <a:r>
              <a:rPr lang="en-US" altLang="zh-TW" dirty="0"/>
              <a:t>logs</a:t>
            </a:r>
            <a:r>
              <a:rPr lang="zh-TW" altLang="en-US" dirty="0"/>
              <a:t>，然後指出哪裡</a:t>
            </a:r>
            <a:r>
              <a:rPr lang="zh-TW" altLang="en-US" dirty="0" smtClean="0"/>
              <a:t>是某個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的開始跟結束</a:t>
            </a:r>
            <a:r>
              <a:rPr lang="zh-TW" altLang="en-US" dirty="0"/>
              <a:t>呢？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395536" y="1628800"/>
            <a:ext cx="8387653" cy="2732531"/>
            <a:chOff x="395536" y="2780928"/>
            <a:chExt cx="8387653" cy="2732531"/>
          </a:xfrm>
        </p:grpSpPr>
        <p:sp>
          <p:nvSpPr>
            <p:cNvPr id="5" name="Rectangle 31"/>
            <p:cNvSpPr/>
            <p:nvPr/>
          </p:nvSpPr>
          <p:spPr>
            <a:xfrm>
              <a:off x="395536" y="2780928"/>
              <a:ext cx="8352928" cy="72008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Rectangle 31"/>
            <p:cNvSpPr/>
            <p:nvPr/>
          </p:nvSpPr>
          <p:spPr>
            <a:xfrm>
              <a:off x="395536" y="3494885"/>
              <a:ext cx="8352928" cy="691478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Rectangle 31"/>
            <p:cNvSpPr/>
            <p:nvPr/>
          </p:nvSpPr>
          <p:spPr>
            <a:xfrm>
              <a:off x="407111" y="4793379"/>
              <a:ext cx="8376078" cy="72008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899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working_copy\java_two\2013\out\IMG_11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498670"/>
            <a:ext cx="3480048" cy="464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於是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7504" y="1600200"/>
            <a:ext cx="613102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600" dirty="0"/>
              <a:t>Web App Team: </a:t>
            </a:r>
            <a:endParaRPr lang="en-US" altLang="zh-TW" sz="2600" dirty="0" smtClean="0"/>
          </a:p>
          <a:p>
            <a:pPr marL="0" indent="0">
              <a:buNone/>
            </a:pPr>
            <a:r>
              <a:rPr lang="en-US" altLang="zh-TW" sz="2600" dirty="0" smtClean="0"/>
              <a:t>『</a:t>
            </a:r>
            <a:r>
              <a:rPr lang="zh-TW" altLang="en-US" sz="2600" dirty="0"/>
              <a:t>這一定是第三方廠商的問題～</a:t>
            </a:r>
            <a:r>
              <a:rPr lang="en-US" altLang="zh-TW" sz="2600" dirty="0" smtClean="0"/>
              <a:t>』</a:t>
            </a:r>
          </a:p>
          <a:p>
            <a:pPr marL="0" indent="0">
              <a:buNone/>
            </a:pPr>
            <a:r>
              <a:rPr lang="zh-TW" altLang="en-US" sz="2600" dirty="0" smtClean="0"/>
              <a:t>我</a:t>
            </a:r>
            <a:r>
              <a:rPr lang="en-US" altLang="zh-TW" sz="2600" dirty="0" smtClean="0"/>
              <a:t>: </a:t>
            </a:r>
          </a:p>
          <a:p>
            <a:pPr marL="0" indent="0">
              <a:buNone/>
            </a:pPr>
            <a:r>
              <a:rPr lang="en-US" altLang="zh-TW" sz="2600" dirty="0" smtClean="0"/>
              <a:t>『</a:t>
            </a:r>
            <a:r>
              <a:rPr lang="zh-TW" altLang="en-US" sz="2600" dirty="0" smtClean="0"/>
              <a:t>這不太可能，不過我來找原因好了。</a:t>
            </a:r>
            <a:r>
              <a:rPr lang="en-US" altLang="zh-TW" sz="2600" dirty="0" smtClean="0"/>
              <a:t>』</a:t>
            </a:r>
          </a:p>
          <a:p>
            <a:pPr marL="0" indent="0">
              <a:buNone/>
            </a:pPr>
            <a:endParaRPr lang="en-US" altLang="zh-TW" sz="2600" dirty="0"/>
          </a:p>
          <a:p>
            <a:pPr marL="0" indent="0">
              <a:buNone/>
            </a:pPr>
            <a:endParaRPr lang="en-US" altLang="zh-TW" sz="2600" dirty="0" smtClean="0"/>
          </a:p>
          <a:p>
            <a:pPr marL="0" indent="0">
              <a:buNone/>
            </a:pPr>
            <a:endParaRPr lang="en-US" altLang="zh-TW" sz="2600" dirty="0"/>
          </a:p>
          <a:p>
            <a:pPr marL="0" indent="0">
              <a:buNone/>
            </a:pPr>
            <a:r>
              <a:rPr lang="zh-TW" altLang="en-US" sz="2600" dirty="0" smtClean="0"/>
              <a:t>（╯－＿－）╯╧╧</a:t>
            </a:r>
            <a:endParaRPr lang="en-US" altLang="zh-TW" sz="2600" dirty="0" smtClean="0"/>
          </a:p>
          <a:p>
            <a:pPr marL="0" indent="0">
              <a:buNone/>
            </a:pPr>
            <a:r>
              <a:rPr lang="en-US" altLang="zh-TW" sz="2600" dirty="0" smtClean="0"/>
              <a:t>e04, </a:t>
            </a:r>
            <a:r>
              <a:rPr lang="zh-TW" altLang="en-US" sz="2600" dirty="0" smtClean="0"/>
              <a:t>要幫忙找就說，這樣挖坑啊～</a:t>
            </a:r>
            <a:endParaRPr lang="en-US" altLang="zh-TW" sz="2600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180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我的策略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600200"/>
            <a:ext cx="799288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TW" altLang="en-US" dirty="0" smtClean="0"/>
              <a:t>在時間有限，人又沒有經驗的情況下：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把環境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Branch </a:t>
            </a:r>
            <a:r>
              <a:rPr lang="zh-TW" altLang="en-US" dirty="0" smtClean="0"/>
              <a:t>掉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寫一個小工具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blackbox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/>
              <a:t>以</a:t>
            </a:r>
            <a:r>
              <a:rPr lang="en-US" altLang="zh-TW" dirty="0"/>
              <a:t>thread Local</a:t>
            </a:r>
            <a:r>
              <a:rPr lang="zh-TW" altLang="en-US" dirty="0"/>
              <a:t>為</a:t>
            </a:r>
            <a:r>
              <a:rPr lang="en-US" altLang="zh-TW" dirty="0"/>
              <a:t>context</a:t>
            </a:r>
          </a:p>
          <a:p>
            <a:pPr lvl="1"/>
            <a:r>
              <a:rPr lang="zh-TW" altLang="en-US" dirty="0"/>
              <a:t>介面皆是</a:t>
            </a:r>
            <a:r>
              <a:rPr lang="en-US" altLang="zh-TW" dirty="0"/>
              <a:t>static method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運用</a:t>
            </a:r>
            <a:r>
              <a:rPr lang="en-US" altLang="zh-TW" dirty="0"/>
              <a:t> </a:t>
            </a:r>
            <a:r>
              <a:rPr lang="en-US" altLang="zh-TW" sz="1600" i="1" dirty="0" err="1">
                <a:latin typeface="KaiTi" pitchFamily="49" charset="-122"/>
                <a:ea typeface="KaiTi" pitchFamily="49" charset="-122"/>
              </a:rPr>
              <a:t>Thread.currentThread</a:t>
            </a:r>
            <a:r>
              <a:rPr lang="en-US" altLang="zh-TW" sz="1600" i="1" dirty="0">
                <a:latin typeface="KaiTi" pitchFamily="49" charset="-122"/>
                <a:ea typeface="KaiTi" pitchFamily="49" charset="-122"/>
              </a:rPr>
              <a:t>().</a:t>
            </a:r>
            <a:r>
              <a:rPr lang="en-US" altLang="zh-TW" sz="1600" i="1" dirty="0" err="1">
                <a:latin typeface="KaiTi" pitchFamily="49" charset="-122"/>
                <a:ea typeface="KaiTi" pitchFamily="49" charset="-122"/>
              </a:rPr>
              <a:t>getStackTrace</a:t>
            </a:r>
            <a:r>
              <a:rPr lang="en-US" altLang="zh-TW" sz="1600" i="1" dirty="0" smtClean="0">
                <a:latin typeface="KaiTi" pitchFamily="49" charset="-122"/>
                <a:ea typeface="KaiTi" pitchFamily="49" charset="-122"/>
              </a:rPr>
              <a:t>()</a:t>
            </a:r>
            <a:r>
              <a:rPr lang="zh-TW" altLang="en-US" dirty="0" smtClean="0">
                <a:latin typeface="+mn-ea"/>
              </a:rPr>
              <a:t>取得資訊。</a:t>
            </a:r>
            <a:endParaRPr lang="en-US" altLang="zh-TW" dirty="0" smtClean="0">
              <a:latin typeface="+mn-ea"/>
            </a:endParaRPr>
          </a:p>
          <a:p>
            <a:pPr lvl="1"/>
            <a:endParaRPr lang="en-US" altLang="zh-TW" dirty="0"/>
          </a:p>
          <a:p>
            <a:r>
              <a:rPr lang="zh-TW" altLang="en-US" dirty="0" smtClean="0"/>
              <a:t>在客戶的程式碼中插入</a:t>
            </a:r>
            <a:r>
              <a:rPr lang="zh-TW" altLang="en-US" dirty="0"/>
              <a:t>偵測</a:t>
            </a:r>
            <a:r>
              <a:rPr lang="zh-TW" altLang="en-US" dirty="0" smtClean="0"/>
              <a:t>程式碼，二分逼近下去，看哪些地方有</a:t>
            </a:r>
            <a:r>
              <a:rPr lang="zh-TW" altLang="en-US" dirty="0"/>
              <a:t>效能</a:t>
            </a:r>
            <a:r>
              <a:rPr lang="zh-TW" altLang="en-US" dirty="0" smtClean="0"/>
              <a:t>問題。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925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65796"/>
            <a:ext cx="7291387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Blackbox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340768"/>
            <a:ext cx="79928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 smtClean="0"/>
              <a:t>BlackboxFilter</a:t>
            </a:r>
            <a:r>
              <a:rPr lang="zh-TW" altLang="en-US" dirty="0" smtClean="0"/>
              <a:t>作這樣的事情：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簡單的測試，輸出結果長這樣：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229200"/>
            <a:ext cx="8497887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071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8152"/>
            <a:ext cx="5348287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Blackbox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556792"/>
            <a:ext cx="79928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開始在程式碼中插入這樣的偵測程式碼：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278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Blackbox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423317"/>
            <a:ext cx="79928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程式碼太複雜怎麼辦？開始二分逼近：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5"/>
            <a:ext cx="7045446" cy="38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42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393304" y="44624"/>
            <a:ext cx="6059016" cy="1143000"/>
          </a:xfrm>
        </p:spPr>
        <p:txBody>
          <a:bodyPr/>
          <a:lstStyle/>
          <a:p>
            <a:r>
              <a:rPr lang="zh-TW" altLang="en-US" dirty="0" smtClean="0"/>
              <a:t>講者自介</a:t>
            </a:r>
            <a:endParaRPr lang="zh-TW" altLang="en-US" dirty="0"/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823520" y="2376440"/>
            <a:ext cx="43204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b="1" dirty="0" smtClean="0"/>
              <a:t>Ian YT Tsai</a:t>
            </a:r>
          </a:p>
          <a:p>
            <a:pPr marL="0" indent="0">
              <a:buNone/>
            </a:pPr>
            <a:r>
              <a:rPr lang="en-US" altLang="zh-TW" b="1" dirty="0" err="1" smtClean="0"/>
              <a:t>Mycom</a:t>
            </a:r>
            <a:r>
              <a:rPr lang="en-US" altLang="zh-TW" b="1" dirty="0" smtClean="0"/>
              <a:t> </a:t>
            </a:r>
            <a:r>
              <a:rPr lang="zh-TW" altLang="en-US" b="1" dirty="0" smtClean="0"/>
              <a:t>資深</a:t>
            </a:r>
            <a:r>
              <a:rPr lang="zh-TW" altLang="en-US" b="1" dirty="0"/>
              <a:t>工程師</a:t>
            </a:r>
            <a:endParaRPr lang="en-US" altLang="zh-TW" b="1" dirty="0" smtClean="0"/>
          </a:p>
          <a:p>
            <a:pPr marL="0" indent="0">
              <a:buNone/>
            </a:pPr>
            <a:r>
              <a:rPr lang="zh-TW" altLang="en-US" b="1" dirty="0" smtClean="0"/>
              <a:t>前</a:t>
            </a:r>
            <a:r>
              <a:rPr lang="en-US" altLang="zh-TW" b="1" dirty="0" smtClean="0"/>
              <a:t>ZK </a:t>
            </a:r>
            <a:r>
              <a:rPr lang="zh-TW" altLang="en-US" b="1" dirty="0" smtClean="0"/>
              <a:t>資深工程師</a:t>
            </a:r>
            <a:endParaRPr lang="en-US" altLang="zh-TW" b="1" dirty="0" smtClean="0"/>
          </a:p>
          <a:p>
            <a:pPr marL="0" indent="0">
              <a:buNone/>
            </a:pPr>
            <a:r>
              <a:rPr lang="en-US" altLang="zh-TW" dirty="0" smtClean="0">
                <a:hlinkClick r:id="rId3"/>
              </a:rPr>
              <a:t>zanyking@gmail.com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387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Blackbox</a:t>
            </a:r>
            <a:r>
              <a:rPr lang="en-US" altLang="zh-TW" dirty="0" smtClean="0"/>
              <a:t>(4)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423317"/>
            <a:ext cx="79928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 smtClean="0"/>
              <a:t>Blackbox</a:t>
            </a:r>
            <a:r>
              <a:rPr lang="en-US" altLang="zh-TW" dirty="0" smtClean="0"/>
              <a:t> </a:t>
            </a:r>
            <a:r>
              <a:rPr lang="zh-TW" altLang="en-US" dirty="0" smtClean="0"/>
              <a:t>輸出的結果：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8" y="2276872"/>
            <a:ext cx="89804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40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423317"/>
            <a:ext cx="79928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原因是多重的：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 smtClean="0"/>
              <a:t>有些</a:t>
            </a:r>
            <a:r>
              <a:rPr lang="en-US" altLang="zh-TW" dirty="0" smtClean="0"/>
              <a:t>page</a:t>
            </a:r>
            <a:r>
              <a:rPr lang="zh-TW" altLang="en-US" dirty="0" smtClean="0"/>
              <a:t>相依於多個</a:t>
            </a:r>
            <a:r>
              <a:rPr lang="en-US" altLang="zh-TW" dirty="0" smtClean="0"/>
              <a:t>web service</a:t>
            </a:r>
            <a:r>
              <a:rPr lang="zh-TW" altLang="en-US" dirty="0" smtClean="0"/>
              <a:t>請求。</a:t>
            </a:r>
            <a:endParaRPr lang="en-US" altLang="zh-TW" dirty="0" smtClean="0"/>
          </a:p>
          <a:p>
            <a:pPr marL="914400" lvl="1" indent="-514350"/>
            <a:r>
              <a:rPr lang="en-US" altLang="zh-TW" dirty="0" smtClean="0"/>
              <a:t>Web Team </a:t>
            </a:r>
            <a:r>
              <a:rPr lang="zh-TW" altLang="en-US" dirty="0" smtClean="0"/>
              <a:t>用</a:t>
            </a:r>
            <a:r>
              <a:rPr lang="en-US" altLang="zh-TW" dirty="0" smtClean="0"/>
              <a:t>Mock </a:t>
            </a:r>
            <a:r>
              <a:rPr lang="zh-TW" altLang="en-US" dirty="0" smtClean="0"/>
              <a:t>模擬</a:t>
            </a:r>
            <a:r>
              <a:rPr lang="en-US" altLang="zh-TW" dirty="0" smtClean="0"/>
              <a:t>Service</a:t>
            </a:r>
          </a:p>
          <a:p>
            <a:pPr marL="914400" lvl="1" indent="-514350"/>
            <a:r>
              <a:rPr lang="en-US" altLang="zh-TW" dirty="0" smtClean="0"/>
              <a:t>Biz Team</a:t>
            </a:r>
            <a:r>
              <a:rPr lang="zh-TW" altLang="en-US" dirty="0" smtClean="0"/>
              <a:t>單獨對每個</a:t>
            </a:r>
            <a:r>
              <a:rPr lang="en-US" altLang="zh-TW" dirty="0" smtClean="0"/>
              <a:t>service</a:t>
            </a:r>
            <a:r>
              <a:rPr lang="zh-TW" altLang="en-US" dirty="0" smtClean="0"/>
              <a:t>作效能評估</a:t>
            </a:r>
            <a:endParaRPr lang="en-US" altLang="zh-TW" dirty="0" smtClean="0"/>
          </a:p>
          <a:p>
            <a:pPr marL="400050" lvl="1" indent="0">
              <a:buNone/>
            </a:pP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zh-TW" altLang="en-US" dirty="0"/>
              <a:t>網路</a:t>
            </a:r>
            <a:r>
              <a:rPr lang="zh-TW" altLang="en-US" dirty="0" smtClean="0"/>
              <a:t>異常。 冏</a:t>
            </a:r>
            <a:r>
              <a:rPr lang="en-US" altLang="zh-TW" dirty="0" err="1" smtClean="0"/>
              <a:t>rz</a:t>
            </a:r>
            <a:r>
              <a:rPr lang="en-US" altLang="zh-TW" dirty="0" smtClean="0"/>
              <a:t>…</a:t>
            </a:r>
          </a:p>
          <a:p>
            <a:pPr marL="400050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3891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反省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423317"/>
            <a:ext cx="7992888" cy="452596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zh-TW" altLang="en-US" dirty="0" smtClean="0"/>
              <a:t>這個事件代價高昂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zh-TW" altLang="en-US" dirty="0" smtClean="0"/>
              <a:t>我的解決方式是</a:t>
            </a:r>
            <a:r>
              <a:rPr lang="en-US" altLang="zh-TW" dirty="0" smtClean="0"/>
              <a:t>shotgun surgery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在未來如果這樣的情境再度遇上：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zh-TW" altLang="en-US" dirty="0" smtClean="0"/>
              <a:t>如何預警？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zh-TW" altLang="en-US" dirty="0" smtClean="0"/>
              <a:t>若是上線、或大規模測試時才出現，如何快速找到原因？</a:t>
            </a:r>
            <a:endParaRPr lang="en-US" altLang="zh-TW" dirty="0" smtClean="0"/>
          </a:p>
          <a:p>
            <a:pPr marL="514350" indent="-514350">
              <a:buAutoNum type="arabicPeriod"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6973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47342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 Monitoring in Java world</a:t>
            </a:r>
            <a:endParaRPr lang="zh-TW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02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有哪些方案？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423317"/>
            <a:ext cx="7992888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JVMPI/JVMTI</a:t>
            </a:r>
          </a:p>
          <a:p>
            <a:pPr lvl="1"/>
            <a:r>
              <a:rPr lang="en-US" altLang="zh-TW" dirty="0" smtClean="0"/>
              <a:t>Visual VM</a:t>
            </a:r>
          </a:p>
          <a:p>
            <a:r>
              <a:rPr lang="en-US" altLang="zh-TW" dirty="0" smtClean="0"/>
              <a:t>JMX</a:t>
            </a:r>
          </a:p>
          <a:p>
            <a:pPr lvl="1"/>
            <a:r>
              <a:rPr lang="en-US" altLang="zh-TW" dirty="0" err="1" smtClean="0"/>
              <a:t>jConsole</a:t>
            </a:r>
            <a:endParaRPr lang="en-US" altLang="zh-TW" dirty="0" smtClean="0"/>
          </a:p>
          <a:p>
            <a:r>
              <a:rPr lang="en-US" altLang="zh-TW" dirty="0" smtClean="0"/>
              <a:t>Logging Solution</a:t>
            </a:r>
          </a:p>
          <a:p>
            <a:pPr lvl="1"/>
            <a:r>
              <a:rPr lang="en-US" altLang="zh-TW" dirty="0" smtClean="0"/>
              <a:t>Log4j</a:t>
            </a:r>
          </a:p>
          <a:p>
            <a:pPr lvl="1"/>
            <a:r>
              <a:rPr lang="en-US" altLang="zh-TW" dirty="0" err="1" smtClean="0"/>
              <a:t>Logback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9803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JVMTI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423317"/>
            <a:ext cx="7992888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JVMPI is predecessor of JVMPI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PROS</a:t>
            </a:r>
          </a:p>
          <a:p>
            <a:pPr lvl="1"/>
            <a:r>
              <a:rPr lang="en-US" altLang="zh-TW" dirty="0" smtClean="0"/>
              <a:t> </a:t>
            </a:r>
            <a:r>
              <a:rPr lang="zh-TW" altLang="en-US" dirty="0" smtClean="0"/>
              <a:t>你可以得到所有你想要的東西。</a:t>
            </a:r>
            <a:endParaRPr lang="en-US" altLang="zh-TW" dirty="0" smtClean="0"/>
          </a:p>
          <a:p>
            <a:r>
              <a:rPr lang="en-US" altLang="zh-TW" dirty="0" smtClean="0"/>
              <a:t>CONS</a:t>
            </a:r>
          </a:p>
          <a:p>
            <a:pPr lvl="1"/>
            <a:r>
              <a:rPr lang="en-US" altLang="zh-TW" dirty="0"/>
              <a:t>VM specific </a:t>
            </a:r>
            <a:r>
              <a:rPr lang="zh-TW" altLang="en-US" dirty="0"/>
              <a:t>不是每個</a:t>
            </a:r>
            <a:r>
              <a:rPr lang="en-US" altLang="zh-TW" dirty="0"/>
              <a:t>JVM</a:t>
            </a:r>
            <a:r>
              <a:rPr lang="zh-TW" altLang="en-US" dirty="0"/>
              <a:t>都一定有實作。</a:t>
            </a:r>
            <a:endParaRPr lang="en-US" altLang="zh-TW" dirty="0"/>
          </a:p>
          <a:p>
            <a:pPr lvl="1"/>
            <a:r>
              <a:rPr lang="zh-TW" altLang="en-US" dirty="0"/>
              <a:t>這不是直接給</a:t>
            </a:r>
            <a:r>
              <a:rPr lang="en-US" altLang="zh-TW" dirty="0"/>
              <a:t>Application Developer </a:t>
            </a:r>
            <a:r>
              <a:rPr lang="zh-TW" altLang="en-US" dirty="0"/>
              <a:t>用的玩意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0261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不適合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2492896"/>
            <a:ext cx="7992888" cy="3456384"/>
          </a:xfrm>
        </p:spPr>
        <p:txBody>
          <a:bodyPr>
            <a:normAutofit/>
          </a:bodyPr>
          <a:lstStyle/>
          <a:p>
            <a:r>
              <a:rPr lang="zh-TW" altLang="en-US" dirty="0"/>
              <a:t>要用得用基於這個介面開發出來的工具，例如</a:t>
            </a:r>
            <a:r>
              <a:rPr lang="en-US" altLang="zh-TW" dirty="0"/>
              <a:t>Visual VM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你無法得知特定的</a:t>
            </a:r>
            <a:r>
              <a:rPr lang="en-US" altLang="zh-TW" dirty="0" smtClean="0"/>
              <a:t> task </a:t>
            </a:r>
            <a:r>
              <a:rPr lang="zh-TW" altLang="en-US" dirty="0" smtClean="0"/>
              <a:t>的</a:t>
            </a:r>
            <a:r>
              <a:rPr lang="en-US" altLang="zh-TW" dirty="0" smtClean="0"/>
              <a:t> elapsed time</a:t>
            </a:r>
          </a:p>
          <a:p>
            <a:r>
              <a:rPr lang="zh-TW" altLang="en-US" dirty="0" smtClean="0"/>
              <a:t>這工具很難在開發階段就整合進去使用。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3565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JMX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423317"/>
            <a:ext cx="7992888" cy="452596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JVMPI is predecessor of JVMPI</a:t>
            </a:r>
          </a:p>
          <a:p>
            <a:r>
              <a:rPr lang="en-US" altLang="zh-TW" dirty="0" smtClean="0"/>
              <a:t>PROS</a:t>
            </a:r>
          </a:p>
          <a:p>
            <a:pPr lvl="1"/>
            <a:r>
              <a:rPr lang="en-US" altLang="zh-TW" dirty="0" smtClean="0"/>
              <a:t> </a:t>
            </a:r>
            <a:r>
              <a:rPr lang="zh-TW" altLang="en-US" dirty="0" smtClean="0"/>
              <a:t>你可以得到所有你想要的東西。</a:t>
            </a:r>
            <a:endParaRPr lang="en-US" altLang="zh-TW" dirty="0" smtClean="0"/>
          </a:p>
          <a:p>
            <a:r>
              <a:rPr lang="en-US" altLang="zh-TW" dirty="0" smtClean="0"/>
              <a:t>CONS</a:t>
            </a:r>
          </a:p>
          <a:p>
            <a:pPr lvl="1"/>
            <a:r>
              <a:rPr lang="en-US" altLang="zh-TW" dirty="0"/>
              <a:t>VM specific </a:t>
            </a:r>
            <a:r>
              <a:rPr lang="zh-TW" altLang="en-US" dirty="0"/>
              <a:t>不是每個</a:t>
            </a:r>
            <a:r>
              <a:rPr lang="en-US" altLang="zh-TW" dirty="0"/>
              <a:t>JVM</a:t>
            </a:r>
            <a:r>
              <a:rPr lang="zh-TW" altLang="en-US" dirty="0"/>
              <a:t>都一定有實作。</a:t>
            </a:r>
            <a:endParaRPr lang="en-US" altLang="zh-TW" dirty="0"/>
          </a:p>
          <a:p>
            <a:pPr lvl="1"/>
            <a:r>
              <a:rPr lang="zh-TW" altLang="en-US" dirty="0"/>
              <a:t>這不是直接給</a:t>
            </a:r>
            <a:r>
              <a:rPr lang="en-US" altLang="zh-TW" dirty="0"/>
              <a:t>Application Developer </a:t>
            </a:r>
            <a:r>
              <a:rPr lang="zh-TW" altLang="en-US" dirty="0"/>
              <a:t>用的玩意。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要用得用基於這個介面開發出來的工具，例如</a:t>
            </a:r>
            <a:r>
              <a:rPr lang="en-US" altLang="zh-TW" dirty="0" smtClean="0"/>
              <a:t>Visual VM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2491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議程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一段出國打工的經歷</a:t>
            </a:r>
            <a:endParaRPr lang="en-US" altLang="zh-TW" dirty="0" smtClean="0"/>
          </a:p>
          <a:p>
            <a:r>
              <a:rPr lang="zh-TW" altLang="en-US" dirty="0" smtClean="0"/>
              <a:t>事件後的反省</a:t>
            </a:r>
            <a:r>
              <a:rPr lang="zh-TW" altLang="en-US" dirty="0"/>
              <a:t>與</a:t>
            </a:r>
            <a:r>
              <a:rPr lang="zh-TW" altLang="en-US" dirty="0" smtClean="0"/>
              <a:t>探索</a:t>
            </a:r>
            <a:endParaRPr lang="en-US" altLang="zh-TW" dirty="0" smtClean="0"/>
          </a:p>
          <a:p>
            <a:r>
              <a:rPr lang="en-US" altLang="zh-TW" dirty="0" smtClean="0"/>
              <a:t>Java </a:t>
            </a:r>
            <a:r>
              <a:rPr lang="zh-TW" altLang="en-US" dirty="0" smtClean="0"/>
              <a:t>世界的</a:t>
            </a:r>
            <a:r>
              <a:rPr lang="en-US" altLang="zh-TW" dirty="0" smtClean="0"/>
              <a:t>Monitoring Solution</a:t>
            </a:r>
          </a:p>
          <a:p>
            <a:pPr lvl="1"/>
            <a:r>
              <a:rPr lang="en-US" altLang="zh-TW" dirty="0" smtClean="0"/>
              <a:t>JVMPI/JVMTI</a:t>
            </a:r>
          </a:p>
          <a:p>
            <a:pPr lvl="1"/>
            <a:r>
              <a:rPr lang="en-US" altLang="zh-TW" dirty="0"/>
              <a:t>Java </a:t>
            </a:r>
            <a:r>
              <a:rPr lang="en-US" altLang="zh-TW" dirty="0" smtClean="0"/>
              <a:t>Instrumentation</a:t>
            </a:r>
          </a:p>
          <a:p>
            <a:pPr lvl="1"/>
            <a:r>
              <a:rPr lang="en-US" altLang="zh-TW" dirty="0" smtClean="0"/>
              <a:t>JMX</a:t>
            </a:r>
          </a:p>
          <a:p>
            <a:pPr lvl="1"/>
            <a:r>
              <a:rPr lang="en-US" altLang="zh-TW" dirty="0"/>
              <a:t>Logging </a:t>
            </a:r>
            <a:r>
              <a:rPr lang="en-US" altLang="zh-TW" dirty="0" smtClean="0"/>
              <a:t>Solutions</a:t>
            </a:r>
            <a:endParaRPr lang="en-US" altLang="zh-TW" dirty="0"/>
          </a:p>
          <a:p>
            <a:r>
              <a:rPr lang="en-US" altLang="zh-TW" dirty="0" err="1" smtClean="0"/>
              <a:t>Zmonitor</a:t>
            </a:r>
            <a:r>
              <a:rPr lang="en-US" altLang="zh-TW" dirty="0" smtClean="0"/>
              <a:t> </a:t>
            </a:r>
          </a:p>
          <a:p>
            <a:r>
              <a:rPr lang="en-US" altLang="zh-TW" dirty="0" err="1" smtClean="0"/>
              <a:t>Logback</a:t>
            </a:r>
            <a:endParaRPr lang="en-US" altLang="zh-TW" dirty="0" smtClean="0"/>
          </a:p>
          <a:p>
            <a:r>
              <a:rPr lang="zh-TW" altLang="en-US" dirty="0" smtClean="0"/>
              <a:t>結語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31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Monitoring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的目的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作為一個開發</a:t>
            </a:r>
            <a:r>
              <a:rPr lang="zh-TW" altLang="en-US" dirty="0" smtClean="0"/>
              <a:t>者</a:t>
            </a:r>
            <a:r>
              <a:rPr lang="en-US" altLang="zh-TW" dirty="0" smtClean="0"/>
              <a:t>…</a:t>
            </a:r>
          </a:p>
          <a:p>
            <a:pPr marL="0" indent="0">
              <a:buNone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如何在開發</a:t>
            </a:r>
            <a:r>
              <a:rPr lang="zh-TW" altLang="en-US" dirty="0"/>
              <a:t>的</a:t>
            </a:r>
            <a:r>
              <a:rPr lang="zh-TW" altLang="en-US" dirty="0" smtClean="0"/>
              <a:t>階段就能早期發現問題？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如何在系統上線後，可以確保有效的維運？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475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11560" y="473427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long </a:t>
            </a:r>
            <a:r>
              <a:rPr lang="en-US" altLang="zh-TW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ago, 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far </a:t>
            </a:r>
            <a:r>
              <a:rPr lang="en-US" altLang="zh-TW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far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away</a:t>
            </a:r>
            <a:b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TW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來了兩個台灣人</a:t>
            </a:r>
            <a:r>
              <a:rPr lang="en-US" altLang="zh-TW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zh-TW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6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背景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時間：</a:t>
            </a:r>
            <a:r>
              <a:rPr lang="en-US" altLang="zh-TW" dirty="0" smtClean="0"/>
              <a:t>2011 </a:t>
            </a:r>
            <a:r>
              <a:rPr lang="zh-TW" altLang="en-US" dirty="0" smtClean="0"/>
              <a:t>年 一月</a:t>
            </a:r>
            <a:endParaRPr lang="en-US" altLang="zh-TW" dirty="0" smtClean="0"/>
          </a:p>
          <a:p>
            <a:r>
              <a:rPr lang="zh-TW" altLang="en-US" dirty="0" smtClean="0"/>
              <a:t>地點：</a:t>
            </a:r>
            <a:r>
              <a:rPr lang="en-US" altLang="zh-TW" dirty="0" smtClean="0"/>
              <a:t>Minnesota</a:t>
            </a:r>
          </a:p>
          <a:p>
            <a:r>
              <a:rPr lang="zh-TW" altLang="en-US" dirty="0" smtClean="0"/>
              <a:t>身分：</a:t>
            </a:r>
            <a:r>
              <a:rPr lang="en-US" altLang="zh-TW" dirty="0" smtClean="0"/>
              <a:t>Specialist of ZK</a:t>
            </a:r>
          </a:p>
          <a:p>
            <a:r>
              <a:rPr lang="zh-TW" altLang="en-US" dirty="0" smtClean="0"/>
              <a:t>工作內容：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去</a:t>
            </a:r>
            <a:r>
              <a:rPr lang="zh-TW" altLang="en-US" dirty="0" smtClean="0"/>
              <a:t>替客戶開發</a:t>
            </a:r>
            <a:r>
              <a:rPr lang="zh-TW" altLang="en-US" dirty="0"/>
              <a:t>團隊</a:t>
            </a:r>
            <a:r>
              <a:rPr lang="zh-TW" altLang="en-US" dirty="0" smtClean="0"/>
              <a:t>圍事，喔不是，是去作顧問。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798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QA Team </a:t>
            </a:r>
            <a:r>
              <a:rPr lang="zh-TW" altLang="en-US" dirty="0" smtClean="0"/>
              <a:t>運轉測試時回報畫面回應太慢</a:t>
            </a:r>
            <a:endParaRPr lang="en-US" altLang="zh-TW" dirty="0"/>
          </a:p>
          <a:p>
            <a:pPr lvl="1"/>
            <a:r>
              <a:rPr lang="en-US" altLang="zh-TW" dirty="0" smtClean="0"/>
              <a:t> page</a:t>
            </a:r>
            <a:r>
              <a:rPr lang="zh-TW" altLang="en-US" dirty="0" smtClean="0"/>
              <a:t> </a:t>
            </a:r>
            <a:r>
              <a:rPr lang="en-US" altLang="zh-TW" dirty="0" smtClean="0"/>
              <a:t>loading </a:t>
            </a:r>
            <a:r>
              <a:rPr lang="zh-TW" altLang="en-US" dirty="0"/>
              <a:t>花費了將近 </a:t>
            </a:r>
            <a:r>
              <a:rPr lang="en-US" altLang="zh-TW" dirty="0"/>
              <a:t>3000 </a:t>
            </a:r>
            <a:r>
              <a:rPr lang="en-US" altLang="zh-TW" dirty="0" err="1" smtClean="0"/>
              <a:t>ms</a:t>
            </a:r>
            <a:endParaRPr lang="en-US" altLang="zh-TW" dirty="0" smtClean="0"/>
          </a:p>
          <a:p>
            <a:pPr lvl="1"/>
            <a:r>
              <a:rPr lang="zh-TW" altLang="en-US" dirty="0"/>
              <a:t>有些甚至高達</a:t>
            </a:r>
            <a:r>
              <a:rPr lang="en-US" altLang="zh-TW" dirty="0"/>
              <a:t>10,000ms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Web App Team </a:t>
            </a:r>
            <a:r>
              <a:rPr lang="zh-TW" altLang="en-US" dirty="0" smtClean="0"/>
              <a:t>、</a:t>
            </a:r>
            <a:r>
              <a:rPr lang="en-US" altLang="zh-TW" dirty="0"/>
              <a:t> </a:t>
            </a:r>
            <a:r>
              <a:rPr lang="en-US" altLang="zh-TW" dirty="0" smtClean="0"/>
              <a:t>Biz Service Team</a:t>
            </a:r>
            <a:r>
              <a:rPr lang="zh-TW" altLang="en-US" dirty="0" smtClean="0"/>
              <a:t>必須找出原因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234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Biz Team</a:t>
            </a:r>
            <a:r>
              <a:rPr lang="zh-TW" altLang="en-US" dirty="0" smtClean="0"/>
              <a:t>的處理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東西都有</a:t>
            </a:r>
            <a:r>
              <a:rPr lang="en-US" altLang="zh-TW" dirty="0" smtClean="0"/>
              <a:t>Log</a:t>
            </a:r>
            <a:r>
              <a:rPr lang="zh-TW" altLang="en-US" dirty="0" smtClean="0"/>
              <a:t>嘛，看看</a:t>
            </a:r>
            <a:r>
              <a:rPr lang="en-US" altLang="zh-TW" dirty="0" smtClean="0"/>
              <a:t>Log</a:t>
            </a:r>
            <a:r>
              <a:rPr lang="zh-TW" altLang="en-US" dirty="0" smtClean="0"/>
              <a:t>就知道為什麼了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Log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12976"/>
            <a:ext cx="8017160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56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Biz Team</a:t>
            </a:r>
            <a:r>
              <a:rPr lang="zh-TW" altLang="en-US" dirty="0"/>
              <a:t>的</a:t>
            </a:r>
            <a:r>
              <a:rPr lang="zh-TW" altLang="en-US" dirty="0" smtClean="0"/>
              <a:t>處理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很不幸</a:t>
            </a:r>
            <a:r>
              <a:rPr lang="zh-TW" altLang="en-US" dirty="0" smtClean="0"/>
              <a:t>的：</a:t>
            </a:r>
            <a:endParaRPr lang="en-US" altLang="zh-TW" dirty="0" smtClean="0"/>
          </a:p>
          <a:p>
            <a:pPr lvl="1"/>
            <a:r>
              <a:rPr lang="zh-TW" altLang="en-US" dirty="0"/>
              <a:t>問題</a:t>
            </a:r>
            <a:r>
              <a:rPr lang="zh-TW" altLang="en-US" dirty="0" smtClean="0"/>
              <a:t>是</a:t>
            </a:r>
            <a:r>
              <a:rPr lang="en-US" altLang="zh-TW" dirty="0" smtClean="0"/>
              <a:t>QA</a:t>
            </a:r>
            <a:r>
              <a:rPr lang="zh-TW" altLang="en-US" dirty="0" smtClean="0"/>
              <a:t>於額定負載</a:t>
            </a:r>
            <a:r>
              <a:rPr lang="en-US" altLang="zh-TW" dirty="0" smtClean="0"/>
              <a:t>(200+ concurrent users)</a:t>
            </a:r>
            <a:r>
              <a:rPr lang="zh-TW" altLang="en-US" dirty="0" smtClean="0"/>
              <a:t>下作</a:t>
            </a:r>
            <a:r>
              <a:rPr lang="zh-TW" altLang="en-US" dirty="0"/>
              <a:t>操作</a:t>
            </a:r>
            <a:r>
              <a:rPr lang="zh-TW" altLang="en-US" dirty="0" smtClean="0"/>
              <a:t>時發生。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而</a:t>
            </a:r>
            <a:r>
              <a:rPr lang="en-US" altLang="zh-TW" dirty="0" smtClean="0"/>
              <a:t>Multi Thread</a:t>
            </a:r>
            <a:r>
              <a:rPr lang="zh-TW" altLang="en-US" dirty="0" smtClean="0"/>
              <a:t>環境下，執行是交錯在一起的。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這樣的</a:t>
            </a:r>
            <a:r>
              <a:rPr lang="en-US" altLang="zh-TW" dirty="0" smtClean="0"/>
              <a:t>Log </a:t>
            </a:r>
            <a:r>
              <a:rPr lang="zh-TW" altLang="en-US" dirty="0" smtClean="0"/>
              <a:t>看不出個名堂來。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285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757</Words>
  <Application>Microsoft Office PowerPoint</Application>
  <PresentationFormat>如螢幕大小 (4:3)</PresentationFormat>
  <Paragraphs>190</Paragraphs>
  <Slides>27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Office 佈景主題</vt:lpstr>
      <vt:lpstr>PowerPoint 簡報</vt:lpstr>
      <vt:lpstr>講者自介</vt:lpstr>
      <vt:lpstr>議程</vt:lpstr>
      <vt:lpstr>Monitoring的目的</vt:lpstr>
      <vt:lpstr>long long ago, and far far away 來了兩個台灣人…</vt:lpstr>
      <vt:lpstr>背景</vt:lpstr>
      <vt:lpstr>事件</vt:lpstr>
      <vt:lpstr>Biz Team的處理(1)</vt:lpstr>
      <vt:lpstr>Biz Team的處理(2)</vt:lpstr>
      <vt:lpstr>Biz Team的處理(3)</vt:lpstr>
      <vt:lpstr>Web Team的處理(1)</vt:lpstr>
      <vt:lpstr>Web Team的處理(2)</vt:lpstr>
      <vt:lpstr>Web Team的處理(3)</vt:lpstr>
      <vt:lpstr>Web Team的處理(4)</vt:lpstr>
      <vt:lpstr>於是…</vt:lpstr>
      <vt:lpstr>我的策略</vt:lpstr>
      <vt:lpstr>Blackbox(1)</vt:lpstr>
      <vt:lpstr>Blackbox(2)</vt:lpstr>
      <vt:lpstr>Blackbox(3)</vt:lpstr>
      <vt:lpstr>Blackbox(4)</vt:lpstr>
      <vt:lpstr>結果</vt:lpstr>
      <vt:lpstr>反省</vt:lpstr>
      <vt:lpstr>Application Monitoring in Java world</vt:lpstr>
      <vt:lpstr>有哪些方案？</vt:lpstr>
      <vt:lpstr>JVMTI</vt:lpstr>
      <vt:lpstr>不適合</vt:lpstr>
      <vt:lpstr>JMX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陳雅云</dc:creator>
  <cp:lastModifiedBy>ian</cp:lastModifiedBy>
  <cp:revision>102</cp:revision>
  <dcterms:created xsi:type="dcterms:W3CDTF">2013-06-18T02:40:19Z</dcterms:created>
  <dcterms:modified xsi:type="dcterms:W3CDTF">2013-08-01T11:52:50Z</dcterms:modified>
</cp:coreProperties>
</file>